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30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432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34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42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963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54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73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488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627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1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F9A7-AB74-4ACC-89FE-C5EB4A2039B4}" type="datetimeFigureOut">
              <a:rPr lang="es-ES_tradnl" smtClean="0"/>
              <a:t>06/07/2018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21F-0C29-483D-8A54-9BA90E515A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5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013" y="2335212"/>
            <a:ext cx="9144000" cy="2387600"/>
          </a:xfrm>
        </p:spPr>
        <p:txBody>
          <a:bodyPr/>
          <a:lstStyle/>
          <a:p>
            <a:r>
              <a:rPr lang="es-ES" dirty="0" smtClean="0"/>
              <a:t>Taller </a:t>
            </a:r>
            <a:r>
              <a:rPr lang="es-ES" dirty="0" smtClean="0"/>
              <a:t>Planta Twittera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838" y="5819467"/>
            <a:ext cx="9144000" cy="86995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20 Julio 2018</a:t>
            </a:r>
          </a:p>
          <a:p>
            <a:r>
              <a:rPr lang="es-ES" dirty="0" smtClean="0"/>
              <a:t>Valencia</a:t>
            </a:r>
            <a:endParaRPr lang="es-ES_tradnl" dirty="0"/>
          </a:p>
        </p:txBody>
      </p:sp>
      <p:pic>
        <p:nvPicPr>
          <p:cNvPr id="1032" name="Picture 8" descr="Resultado de imagen de Leroy mer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0"/>
            <a:ext cx="4752976" cy="3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makers upv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9"/>
          <a:stretch/>
        </p:blipFill>
        <p:spPr bwMode="auto">
          <a:xfrm>
            <a:off x="-306387" y="4974431"/>
            <a:ext cx="3044825" cy="188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de makers upv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5"/>
          <a:stretch/>
        </p:blipFill>
        <p:spPr bwMode="auto">
          <a:xfrm>
            <a:off x="9147175" y="5650884"/>
            <a:ext cx="3044825" cy="118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3009618"/>
            <a:ext cx="9793067" cy="403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¿Cómo funciona?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982662"/>
            <a:ext cx="10515600" cy="25320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Con el kit, una planta puede enviar mensajes cuando necesite agua.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Los sensores colocados en la tierra miden la cantidad de humedad presente.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Las lecturas se envían al microcontrolador de la unidad que traduce los datos en información que se puede enviar por internet </a:t>
            </a:r>
            <a:r>
              <a:rPr lang="es-ES" sz="2000" dirty="0" smtClean="0"/>
              <a:t>vía </a:t>
            </a:r>
            <a:r>
              <a:rPr lang="es-ES" sz="2000" dirty="0" err="1" smtClean="0"/>
              <a:t>WiFi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información se envía a una cuenta de Twitter , un sistema red gratuito que permite a los usuarios estar conectados en tiempo real. </a:t>
            </a:r>
            <a:r>
              <a:rPr lang="es-ES" sz="2000" dirty="0"/>
              <a:t>L</a:t>
            </a:r>
            <a:r>
              <a:rPr lang="es-ES" sz="2000" dirty="0" smtClean="0"/>
              <a:t>a </a:t>
            </a:r>
            <a:r>
              <a:rPr lang="es-ES" sz="2000" dirty="0" smtClean="0"/>
              <a:t>información </a:t>
            </a:r>
            <a:r>
              <a:rPr lang="es-ES" sz="2000" dirty="0" smtClean="0"/>
              <a:t>que </a:t>
            </a:r>
            <a:r>
              <a:rPr lang="es-ES" sz="2000" dirty="0" smtClean="0"/>
              <a:t>la planta </a:t>
            </a:r>
            <a:r>
              <a:rPr lang="es-ES" sz="2000" dirty="0" smtClean="0"/>
              <a:t>Twittea se puede leer como </a:t>
            </a:r>
            <a:r>
              <a:rPr lang="es-ES" sz="2000" dirty="0" smtClean="0"/>
              <a:t>mensajes </a:t>
            </a:r>
            <a:r>
              <a:rPr lang="es-ES" sz="2000" dirty="0" smtClean="0"/>
              <a:t>en el </a:t>
            </a:r>
            <a:r>
              <a:rPr lang="es-ES" sz="2000" dirty="0" smtClean="0"/>
              <a:t>móvil.</a:t>
            </a:r>
            <a:endParaRPr lang="es-ES_trad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00634" y="40060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3320303" y="40362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6069" y="40060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850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82713"/>
            <a:ext cx="10515600" cy="1560512"/>
          </a:xfrm>
        </p:spPr>
        <p:txBody>
          <a:bodyPr/>
          <a:lstStyle/>
          <a:p>
            <a:r>
              <a:rPr lang="es-ES" dirty="0" smtClean="0"/>
              <a:t>Una conexión estable a internet.</a:t>
            </a:r>
          </a:p>
          <a:p>
            <a:r>
              <a:rPr lang="es-ES" dirty="0" smtClean="0"/>
              <a:t>Una cuenta de Twitter. </a:t>
            </a:r>
          </a:p>
          <a:p>
            <a:r>
              <a:rPr lang="es-ES" dirty="0" smtClean="0"/>
              <a:t>Una maceta con al menos 7 cm de profundidad.</a:t>
            </a:r>
            <a:endParaRPr lang="es-ES_tradn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3825" y="2789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Partes….                                    Y además:</a:t>
            </a:r>
            <a:endParaRPr lang="es-ES_trad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825" y="3960813"/>
            <a:ext cx="10515600" cy="289718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PCB.</a:t>
            </a:r>
          </a:p>
          <a:p>
            <a:r>
              <a:rPr lang="es-ES" dirty="0" smtClean="0"/>
              <a:t>Módulo </a:t>
            </a:r>
            <a:r>
              <a:rPr lang="es-ES" dirty="0" err="1" smtClean="0"/>
              <a:t>Node</a:t>
            </a:r>
            <a:r>
              <a:rPr lang="es-ES" dirty="0" smtClean="0"/>
              <a:t> MCU ESP8266. </a:t>
            </a:r>
          </a:p>
          <a:p>
            <a:r>
              <a:rPr lang="es-ES" dirty="0" smtClean="0"/>
              <a:t>Conectores pin.</a:t>
            </a:r>
          </a:p>
          <a:p>
            <a:r>
              <a:rPr lang="es-ES" dirty="0" smtClean="0"/>
              <a:t>Conector Jack</a:t>
            </a:r>
          </a:p>
          <a:p>
            <a:r>
              <a:rPr lang="es-ES" dirty="0" smtClean="0"/>
              <a:t>Adaptador de corriente</a:t>
            </a:r>
          </a:p>
          <a:p>
            <a:r>
              <a:rPr lang="es-ES" dirty="0" smtClean="0"/>
              <a:t>Soldador</a:t>
            </a:r>
          </a:p>
          <a:p>
            <a:r>
              <a:rPr lang="es-ES" dirty="0" smtClean="0"/>
              <a:t>Estaño</a:t>
            </a:r>
          </a:p>
          <a:p>
            <a:r>
              <a:rPr lang="es-ES" dirty="0" smtClean="0"/>
              <a:t>Cable </a:t>
            </a:r>
            <a:r>
              <a:rPr lang="es-ES" dirty="0" smtClean="0"/>
              <a:t>USB y PC</a:t>
            </a:r>
            <a:endParaRPr lang="es-ES" dirty="0" smtClean="0"/>
          </a:p>
          <a:p>
            <a:r>
              <a:rPr lang="es-ES" dirty="0" smtClean="0"/>
              <a:t>Alicates</a:t>
            </a:r>
          </a:p>
          <a:p>
            <a:r>
              <a:rPr lang="es-ES" dirty="0" smtClean="0"/>
              <a:t>Destornillador plano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51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Doblar  las resistencias y soldar</a:t>
            </a:r>
          </a:p>
          <a:p>
            <a:r>
              <a:rPr lang="es-ES" dirty="0" smtClean="0"/>
              <a:t>Soldar el led (Ojo con la polaridad)</a:t>
            </a:r>
          </a:p>
          <a:p>
            <a:r>
              <a:rPr lang="es-ES" dirty="0" smtClean="0"/>
              <a:t>Condensadores</a:t>
            </a:r>
          </a:p>
          <a:p>
            <a:r>
              <a:rPr lang="es-ES" dirty="0" err="1" smtClean="0"/>
              <a:t>Something</a:t>
            </a:r>
            <a:r>
              <a:rPr lang="es-ES" dirty="0" smtClean="0"/>
              <a:t> </a:t>
            </a:r>
            <a:r>
              <a:rPr lang="es-ES" dirty="0" err="1" smtClean="0"/>
              <a:t>something</a:t>
            </a:r>
            <a:endParaRPr lang="es-ES" dirty="0" smtClean="0"/>
          </a:p>
          <a:p>
            <a:r>
              <a:rPr lang="es-ES" dirty="0" smtClean="0"/>
              <a:t>Insertar el módulo </a:t>
            </a:r>
            <a:r>
              <a:rPr lang="es-ES" dirty="0" err="1" smtClean="0"/>
              <a:t>WiFi</a:t>
            </a:r>
            <a:r>
              <a:rPr lang="es-ES" dirty="0" smtClean="0"/>
              <a:t> en los conectores.</a:t>
            </a:r>
          </a:p>
          <a:p>
            <a:r>
              <a:rPr lang="es-ES" dirty="0" smtClean="0"/>
              <a:t>Programar.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93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Abrir cuenta Twitter</a:t>
            </a:r>
          </a:p>
          <a:p>
            <a:r>
              <a:rPr lang="es-ES" dirty="0" smtClean="0"/>
              <a:t>Encender</a:t>
            </a:r>
          </a:p>
          <a:p>
            <a:r>
              <a:rPr lang="es-ES" dirty="0" smtClean="0"/>
              <a:t>Conectar a la planta.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610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 de funcionamiento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1463675"/>
            <a:ext cx="10515600" cy="4351338"/>
          </a:xfrm>
        </p:spPr>
        <p:txBody>
          <a:bodyPr/>
          <a:lstStyle/>
          <a:p>
            <a:r>
              <a:rPr lang="es-ES" dirty="0" smtClean="0"/>
              <a:t>El sensor de humedad se basa en un divisor de voltaje.</a:t>
            </a:r>
          </a:p>
          <a:p>
            <a:r>
              <a:rPr lang="es-ES" dirty="0" smtClean="0"/>
              <a:t>Humedad(Resistencia)</a:t>
            </a:r>
            <a:endParaRPr lang="es-ES_tradnl" dirty="0"/>
          </a:p>
        </p:txBody>
      </p:sp>
      <p:pic>
        <p:nvPicPr>
          <p:cNvPr id="2050" name="Picture 2" descr="https://upload.wikimedia.org/wikipedia/commons/thumb/3/31/Impedance_voltage_divider.svg/220px-Impedance_voltage_divi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3267074"/>
            <a:ext cx="2095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600044"/>
            <a:ext cx="4591691" cy="402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898" t="52293" r="59688" b="36869"/>
          <a:stretch/>
        </p:blipFill>
        <p:spPr>
          <a:xfrm>
            <a:off x="8316239" y="3746500"/>
            <a:ext cx="2985264" cy="12620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057775" y="6186488"/>
            <a:ext cx="585788" cy="67151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8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código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Lectura de humedad</a:t>
            </a:r>
          </a:p>
          <a:p>
            <a:r>
              <a:rPr lang="es-ES" dirty="0" err="1" smtClean="0"/>
              <a:t>Blink</a:t>
            </a:r>
            <a:endParaRPr lang="es-ES" dirty="0" smtClean="0"/>
          </a:p>
          <a:p>
            <a:r>
              <a:rPr lang="es-ES" dirty="0" smtClean="0"/>
              <a:t>Comunicación </a:t>
            </a:r>
            <a:r>
              <a:rPr lang="es-ES" dirty="0" err="1" smtClean="0"/>
              <a:t>WiFi</a:t>
            </a:r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815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Rango de trabajo del sensor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Humedad del suelo:</a:t>
            </a:r>
          </a:p>
          <a:p>
            <a:pPr lvl="1"/>
            <a:r>
              <a:rPr lang="es-ES" dirty="0" smtClean="0"/>
              <a:t>“Seco”: Por debajo del 40% -&gt; Mensaje pidiendo riego</a:t>
            </a:r>
          </a:p>
          <a:p>
            <a:pPr lvl="1"/>
            <a:r>
              <a:rPr lang="es-ES" dirty="0" smtClean="0"/>
              <a:t>“Húmedo”: Entre 40 y 60% -&gt; Mensaje de todo OK </a:t>
            </a:r>
          </a:p>
          <a:p>
            <a:pPr lvl="1"/>
            <a:r>
              <a:rPr lang="es-ES" dirty="0" smtClean="0"/>
              <a:t>“Mojado”: Por encima del 60%-&gt;Mensaje pidiendo menos agua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0080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paso más lejos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Sensor de temperatura.</a:t>
            </a:r>
          </a:p>
          <a:p>
            <a:r>
              <a:rPr lang="es-ES" dirty="0" smtClean="0"/>
              <a:t>Sensor de humedad ambiental.</a:t>
            </a:r>
          </a:p>
          <a:p>
            <a:r>
              <a:rPr lang="es-ES" dirty="0" smtClean="0"/>
              <a:t>Sensor de luminosidad.</a:t>
            </a:r>
          </a:p>
          <a:p>
            <a:r>
              <a:rPr lang="es-ES" dirty="0" smtClean="0"/>
              <a:t>Sensor de ruido.</a:t>
            </a:r>
          </a:p>
          <a:p>
            <a:r>
              <a:rPr lang="es-ES" dirty="0" smtClean="0"/>
              <a:t>Solar?</a:t>
            </a:r>
          </a:p>
          <a:p>
            <a:r>
              <a:rPr lang="es-ES" dirty="0" smtClean="0"/>
              <a:t>Impermeable</a:t>
            </a:r>
            <a:r>
              <a:rPr lang="es-ES" dirty="0" smtClean="0"/>
              <a:t>?</a:t>
            </a:r>
          </a:p>
          <a:p>
            <a:r>
              <a:rPr lang="es-ES" dirty="0" smtClean="0"/>
              <a:t>Automatizar el riego?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297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Taller Planta Twittera</vt:lpstr>
      <vt:lpstr>¿Cómo funciona?</vt:lpstr>
      <vt:lpstr>Requisitos</vt:lpstr>
      <vt:lpstr>Montaje</vt:lpstr>
      <vt:lpstr>Instalación</vt:lpstr>
      <vt:lpstr>Principio de funcionamiento</vt:lpstr>
      <vt:lpstr>Ejemplo de código</vt:lpstr>
      <vt:lpstr>Rango de trabajo del sensor</vt:lpstr>
      <vt:lpstr>Un paso más lejos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22</cp:revision>
  <dcterms:created xsi:type="dcterms:W3CDTF">2018-07-04T13:28:52Z</dcterms:created>
  <dcterms:modified xsi:type="dcterms:W3CDTF">2018-07-06T12:30:03Z</dcterms:modified>
</cp:coreProperties>
</file>