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74" r:id="rId2"/>
    <p:sldId id="276" r:id="rId3"/>
    <p:sldId id="289" r:id="rId4"/>
    <p:sldId id="290" r:id="rId5"/>
    <p:sldId id="292" r:id="rId6"/>
    <p:sldId id="293" r:id="rId7"/>
    <p:sldId id="295" r:id="rId8"/>
    <p:sldId id="294" r:id="rId9"/>
    <p:sldId id="285" r:id="rId10"/>
    <p:sldId id="278" r:id="rId11"/>
    <p:sldId id="297" r:id="rId12"/>
    <p:sldId id="286" r:id="rId13"/>
    <p:sldId id="299" r:id="rId14"/>
    <p:sldId id="298" r:id="rId15"/>
    <p:sldId id="281" r:id="rId16"/>
    <p:sldId id="287" r:id="rId17"/>
    <p:sldId id="283" r:id="rId18"/>
    <p:sldId id="296" r:id="rId19"/>
    <p:sldId id="284" r:id="rId20"/>
    <p:sldId id="300" r:id="rId21"/>
    <p:sldId id="301" r:id="rId2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60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35" autoAdjust="0"/>
    <p:restoredTop sz="94660"/>
  </p:normalViewPr>
  <p:slideViewPr>
    <p:cSldViewPr snapToGrid="0">
      <p:cViewPr>
        <p:scale>
          <a:sx n="75" d="100"/>
          <a:sy n="75" d="100"/>
        </p:scale>
        <p:origin x="1566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0E2AB4-4692-4284-8736-F3C624373180}" type="datetimeFigureOut">
              <a:rPr lang="es-ES" smtClean="0"/>
              <a:t>03/06/2017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74DF2-79BC-40A5-BD55-9345F957AD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3647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42DE-6149-4F75-B5AD-2A8ADB954AD9}" type="datetimeFigureOut">
              <a:rPr lang="en-GB" smtClean="0"/>
              <a:t>03/06/2017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00E6-CB3F-4605-9CC1-E0EA5B1B066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735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42DE-6149-4F75-B5AD-2A8ADB954AD9}" type="datetimeFigureOut">
              <a:rPr lang="en-GB" smtClean="0"/>
              <a:t>03/06/2017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00E6-CB3F-4605-9CC1-E0EA5B1B066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664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42DE-6149-4F75-B5AD-2A8ADB954AD9}" type="datetimeFigureOut">
              <a:rPr lang="en-GB" smtClean="0"/>
              <a:t>03/06/2017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00E6-CB3F-4605-9CC1-E0EA5B1B066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435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42DE-6149-4F75-B5AD-2A8ADB954AD9}" type="datetimeFigureOut">
              <a:rPr lang="en-GB" smtClean="0"/>
              <a:t>03/06/2017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00E6-CB3F-4605-9CC1-E0EA5B1B066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057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42DE-6149-4F75-B5AD-2A8ADB954AD9}" type="datetimeFigureOut">
              <a:rPr lang="en-GB" smtClean="0"/>
              <a:t>03/06/2017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00E6-CB3F-4605-9CC1-E0EA5B1B066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468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42DE-6149-4F75-B5AD-2A8ADB954AD9}" type="datetimeFigureOut">
              <a:rPr lang="en-GB" smtClean="0"/>
              <a:t>03/06/2017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00E6-CB3F-4605-9CC1-E0EA5B1B066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349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42DE-6149-4F75-B5AD-2A8ADB954AD9}" type="datetimeFigureOut">
              <a:rPr lang="en-GB" smtClean="0"/>
              <a:t>03/06/2017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00E6-CB3F-4605-9CC1-E0EA5B1B066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664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42DE-6149-4F75-B5AD-2A8ADB954AD9}" type="datetimeFigureOut">
              <a:rPr lang="en-GB" smtClean="0"/>
              <a:t>03/06/2017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00E6-CB3F-4605-9CC1-E0EA5B1B066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420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42DE-6149-4F75-B5AD-2A8ADB954AD9}" type="datetimeFigureOut">
              <a:rPr lang="en-GB" smtClean="0"/>
              <a:t>03/06/2017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00E6-CB3F-4605-9CC1-E0EA5B1B066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470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42DE-6149-4F75-B5AD-2A8ADB954AD9}" type="datetimeFigureOut">
              <a:rPr lang="en-GB" smtClean="0"/>
              <a:t>03/06/2017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00E6-CB3F-4605-9CC1-E0EA5B1B066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360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42DE-6149-4F75-B5AD-2A8ADB954AD9}" type="datetimeFigureOut">
              <a:rPr lang="en-GB" smtClean="0"/>
              <a:t>03/06/2017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00E6-CB3F-4605-9CC1-E0EA5B1B066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49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8235" y="278296"/>
            <a:ext cx="6768548" cy="49695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742DE-6149-4F75-B5AD-2A8ADB954AD9}" type="datetimeFigureOut">
              <a:rPr lang="en-GB" smtClean="0"/>
              <a:t>03/06/2017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900E6-CB3F-4605-9CC1-E0EA5B1B066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740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0" kern="1200">
          <a:ln w="38100">
            <a:solidFill>
              <a:schemeClr val="tx1"/>
            </a:solidFill>
          </a:ln>
          <a:solidFill>
            <a:srgbClr val="FCD000"/>
          </a:solidFill>
          <a:latin typeface="Myriad Bold" panose="020B08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Ml9qyYwAAwU" TargetMode="External"/><Relationship Id="rId5" Type="http://schemas.openxmlformats.org/officeDocument/2006/relationships/hyperlink" Target="https://youtu.be/Ml9qyYwAAwU" TargetMode="Externa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0NW5KsL70lY" TargetMode="External"/><Relationship Id="rId5" Type="http://schemas.openxmlformats.org/officeDocument/2006/relationships/hyperlink" Target="https://youtu.be/0NW5KsL70lY" TargetMode="Externa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-E-rdRrr07g" TargetMode="External"/><Relationship Id="rId5" Type="http://schemas.openxmlformats.org/officeDocument/2006/relationships/hyperlink" Target="https://youtu.be/-E-rdRrr07g" TargetMode="External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NOW0hIDV81M" TargetMode="External"/><Relationship Id="rId5" Type="http://schemas.openxmlformats.org/officeDocument/2006/relationships/hyperlink" Target="https://youtu.be/NOW0hIDV81M" TargetMode="External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zwGPfRserMw" TargetMode="External"/><Relationship Id="rId5" Type="http://schemas.openxmlformats.org/officeDocument/2006/relationships/hyperlink" Target="https://youtu.be/zwGPfRserMw" TargetMode="External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CcHitbs4jbs" TargetMode="External"/><Relationship Id="rId5" Type="http://schemas.openxmlformats.org/officeDocument/2006/relationships/hyperlink" Target="https://youtu.be/CcHitbs4jbs" TargetMode="External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5hODgtMoHIo" TargetMode="External"/><Relationship Id="rId5" Type="http://schemas.openxmlformats.org/officeDocument/2006/relationships/hyperlink" Target="https://youtu.be/5hODgtMoHIo" TargetMode="External"/><Relationship Id="rId4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Oh-ZmNn8z9c" TargetMode="External"/><Relationship Id="rId5" Type="http://schemas.openxmlformats.org/officeDocument/2006/relationships/hyperlink" Target="https://youtu.be/Oh-ZmNn8z9c" TargetMode="External"/><Relationship Id="rId4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98679" y="1558343"/>
            <a:ext cx="7772400" cy="3193143"/>
          </a:xfrm>
        </p:spPr>
        <p:txBody>
          <a:bodyPr/>
          <a:lstStyle/>
          <a:p>
            <a:r>
              <a:rPr lang="es-ES" sz="9600" b="1" dirty="0"/>
              <a:t>Taller de </a:t>
            </a:r>
            <a:br>
              <a:rPr lang="es-ES" sz="9600" b="1" dirty="0"/>
            </a:br>
            <a:r>
              <a:rPr lang="es-ES" sz="9600" b="1" dirty="0"/>
              <a:t>PCB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14211" y="4859215"/>
            <a:ext cx="6858000" cy="1655762"/>
          </a:xfrm>
        </p:spPr>
        <p:txBody>
          <a:bodyPr>
            <a:normAutofit lnSpcReduction="10000"/>
          </a:bodyPr>
          <a:lstStyle/>
          <a:p>
            <a:r>
              <a:rPr lang="es-ES" dirty="0"/>
              <a:t>Santiago Junquera</a:t>
            </a:r>
          </a:p>
          <a:p>
            <a:r>
              <a:rPr lang="es-ES" dirty="0"/>
              <a:t>Jaime Laborda</a:t>
            </a:r>
          </a:p>
          <a:p>
            <a:r>
              <a:rPr lang="es-ES" dirty="0"/>
              <a:t>Andrea Arroyo</a:t>
            </a:r>
          </a:p>
          <a:p>
            <a:r>
              <a:rPr lang="es-ES" dirty="0"/>
              <a:t>Robert Vásquez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00832" y="100208"/>
            <a:ext cx="8743168" cy="91322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>
                <a:ln w="38100">
                  <a:solidFill>
                    <a:schemeClr val="tx1"/>
                  </a:solidFill>
                </a:ln>
                <a:solidFill>
                  <a:srgbClr val="FCD000"/>
                </a:solidFill>
                <a:latin typeface="Myriad Bold" panose="020B0800000000000000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ES" sz="3600" b="1" dirty="0" err="1">
                <a:ln w="28575">
                  <a:solidFill>
                    <a:prstClr val="black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MakersUPV</a:t>
            </a:r>
            <a:endParaRPr lang="es-ES" sz="3600" b="1" dirty="0">
              <a:ln w="28575">
                <a:solidFill>
                  <a:prstClr val="black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8735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307733" y="1349621"/>
            <a:ext cx="8279529" cy="1480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just">
              <a:lnSpc>
                <a:spcPct val="114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prstClr val="black"/>
                </a:solidFill>
                <a:latin typeface="Arial Rounded MT Bold" panose="020F0704030504030204" pitchFamily="34" charset="0"/>
              </a:rPr>
              <a:t>Marcar y cortar a medida el PCB (acordarse de lijar los bordes para que estén lisos)</a:t>
            </a:r>
          </a:p>
          <a:p>
            <a:endParaRPr lang="es-ES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400832" y="100208"/>
            <a:ext cx="8743168" cy="91322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>
                <a:ln w="38100">
                  <a:solidFill>
                    <a:schemeClr val="tx1"/>
                  </a:solidFill>
                </a:ln>
                <a:solidFill>
                  <a:srgbClr val="FCD000"/>
                </a:solidFill>
                <a:latin typeface="Myriad Bold" panose="020B0800000000000000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ES" sz="3600" b="1" dirty="0">
                <a:ln w="28575">
                  <a:solidFill>
                    <a:prstClr val="black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Pasos. Preparación PCB</a:t>
            </a:r>
          </a:p>
        </p:txBody>
      </p:sp>
      <p:pic>
        <p:nvPicPr>
          <p:cNvPr id="3" name="Ml9qyYwAAwU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671367" y="2443157"/>
            <a:ext cx="5977459" cy="3362321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B2837BA8-DB92-4905-ABCE-84B63736D956}"/>
              </a:ext>
            </a:extLst>
          </p:cNvPr>
          <p:cNvSpPr txBox="1"/>
          <p:nvPr/>
        </p:nvSpPr>
        <p:spPr>
          <a:xfrm>
            <a:off x="3110432" y="6042454"/>
            <a:ext cx="332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5"/>
              </a:rPr>
              <a:t>https://youtu.be/Ml9qyYwAAwU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7415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64471" y="1478409"/>
            <a:ext cx="8279529" cy="988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just">
              <a:lnSpc>
                <a:spcPct val="114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prstClr val="black"/>
                </a:solidFill>
                <a:latin typeface="Arial Rounded MT Bold" panose="020F0704030504030204" pitchFamily="34" charset="0"/>
              </a:rPr>
              <a:t>Limpiar la placa con la malla de acero</a:t>
            </a:r>
          </a:p>
          <a:p>
            <a:endParaRPr lang="es-ES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400832" y="100208"/>
            <a:ext cx="8743168" cy="91322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>
                <a:ln w="38100">
                  <a:solidFill>
                    <a:schemeClr val="tx1"/>
                  </a:solidFill>
                </a:ln>
                <a:solidFill>
                  <a:srgbClr val="FCD000"/>
                </a:solidFill>
                <a:latin typeface="Myriad Bold" panose="020B0800000000000000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ES" sz="3600" b="1" dirty="0">
                <a:ln w="28575">
                  <a:solidFill>
                    <a:prstClr val="black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Pasos. Preparación PCB</a:t>
            </a:r>
          </a:p>
        </p:txBody>
      </p:sp>
      <p:pic>
        <p:nvPicPr>
          <p:cNvPr id="2" name="0NW5KsL70lY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670967" y="2443157"/>
            <a:ext cx="5977460" cy="336232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8F37DAD-CAE6-4500-A043-2157D68D73EA}"/>
              </a:ext>
            </a:extLst>
          </p:cNvPr>
          <p:cNvSpPr txBox="1"/>
          <p:nvPr/>
        </p:nvSpPr>
        <p:spPr>
          <a:xfrm>
            <a:off x="3110432" y="6042454"/>
            <a:ext cx="332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5"/>
              </a:rPr>
              <a:t>https://youtu.be/0NW5KsL70lY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4461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20436" y="1399142"/>
            <a:ext cx="7703128" cy="3975055"/>
          </a:xfrm>
        </p:spPr>
        <p:txBody>
          <a:bodyPr/>
          <a:lstStyle/>
          <a:p>
            <a:pPr marL="457200" indent="-457200"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Arial Rounded MT Bold" panose="020F0704030504030204" pitchFamily="34" charset="0"/>
              </a:rPr>
              <a:t>Imprimir el diseño</a:t>
            </a:r>
          </a:p>
          <a:p>
            <a:pPr marL="914400" lvl="1" indent="-457200"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s-ES" dirty="0">
                <a:latin typeface="Arial Rounded MT Bold" panose="020F0704030504030204" pitchFamily="34" charset="0"/>
              </a:rPr>
              <a:t>Si es por el método de </a:t>
            </a:r>
            <a:r>
              <a:rPr lang="es-ES" i="1" dirty="0">
                <a:latin typeface="Arial Rounded MT Bold" panose="020F0704030504030204" pitchFamily="34" charset="0"/>
              </a:rPr>
              <a:t>planchado</a:t>
            </a:r>
            <a:r>
              <a:rPr lang="es-ES" dirty="0">
                <a:latin typeface="Arial Rounded MT Bold" panose="020F0704030504030204" pitchFamily="34" charset="0"/>
              </a:rPr>
              <a:t>, imprimir en papel satinado (el papel utilizado en el taller es </a:t>
            </a:r>
            <a:r>
              <a:rPr lang="es-ES" dirty="0" err="1">
                <a:latin typeface="Arial Rounded MT Bold" panose="020F0704030504030204" pitchFamily="34" charset="0"/>
              </a:rPr>
              <a:t>couché</a:t>
            </a:r>
            <a:r>
              <a:rPr lang="es-ES" dirty="0">
                <a:latin typeface="Arial Rounded MT Bold" panose="020F0704030504030204" pitchFamily="34" charset="0"/>
              </a:rPr>
              <a:t> gramaje 200)</a:t>
            </a:r>
          </a:p>
          <a:p>
            <a:pPr marL="914400" lvl="1" indent="-457200"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s-ES" dirty="0">
                <a:latin typeface="Arial Rounded MT Bold" panose="020F0704030504030204" pitchFamily="34" charset="0"/>
              </a:rPr>
              <a:t>Si es por el método del </a:t>
            </a:r>
            <a:r>
              <a:rPr lang="es-ES" i="1" dirty="0">
                <a:latin typeface="Arial Rounded MT Bold" panose="020F0704030504030204" pitchFamily="34" charset="0"/>
              </a:rPr>
              <a:t>insolado</a:t>
            </a:r>
            <a:r>
              <a:rPr lang="es-ES" dirty="0">
                <a:latin typeface="Arial Rounded MT Bold" panose="020F0704030504030204" pitchFamily="34" charset="0"/>
              </a:rPr>
              <a:t>, imprimir en transparencia con la mayor cantidad de negro posible (necesitamos opacidad).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00832" y="100208"/>
            <a:ext cx="8743168" cy="91322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>
                <a:ln w="38100">
                  <a:solidFill>
                    <a:schemeClr val="tx1"/>
                  </a:solidFill>
                </a:ln>
                <a:solidFill>
                  <a:srgbClr val="FCD000"/>
                </a:solidFill>
                <a:latin typeface="Myriad Bold" panose="020B0800000000000000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ES" sz="3600" b="1" dirty="0">
                <a:ln w="28575">
                  <a:solidFill>
                    <a:prstClr val="black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Pasos. Impresión del circuito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190" y="4324159"/>
            <a:ext cx="3207620" cy="235765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9145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20852" y="1386264"/>
            <a:ext cx="7703128" cy="751629"/>
          </a:xfrm>
        </p:spPr>
        <p:txBody>
          <a:bodyPr/>
          <a:lstStyle/>
          <a:p>
            <a:pPr marL="457200" indent="-457200"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Arial Rounded MT Bold" panose="020F0704030504030204" pitchFamily="34" charset="0"/>
              </a:rPr>
              <a:t>Preparar el satinado para planchar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00832" y="100208"/>
            <a:ext cx="8743168" cy="91322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>
                <a:ln w="38100">
                  <a:solidFill>
                    <a:schemeClr val="tx1"/>
                  </a:solidFill>
                </a:ln>
                <a:solidFill>
                  <a:srgbClr val="FCD000"/>
                </a:solidFill>
                <a:latin typeface="Myriad Bold" panose="020B0800000000000000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ES" sz="3600" b="1" dirty="0">
                <a:ln w="28575">
                  <a:solidFill>
                    <a:prstClr val="black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Pasos. Impresión del circuito</a:t>
            </a:r>
          </a:p>
        </p:txBody>
      </p:sp>
      <p:pic>
        <p:nvPicPr>
          <p:cNvPr id="2" name="-E-rdRrr07g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671367" y="2443157"/>
            <a:ext cx="5977459" cy="336232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63B15D9-39CF-4B7B-ACAC-F199ADC5EEB5}"/>
              </a:ext>
            </a:extLst>
          </p:cNvPr>
          <p:cNvSpPr txBox="1"/>
          <p:nvPr/>
        </p:nvSpPr>
        <p:spPr>
          <a:xfrm>
            <a:off x="3110432" y="6042454"/>
            <a:ext cx="332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5"/>
              </a:rPr>
              <a:t>https://youtu.be/-E-rdRrr07g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3221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81904" y="1324855"/>
            <a:ext cx="7703127" cy="4238292"/>
          </a:xfrm>
        </p:spPr>
        <p:txBody>
          <a:bodyPr/>
          <a:lstStyle/>
          <a:p>
            <a:pPr marL="457200" indent="-457200"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Arial Rounded MT Bold" panose="020F0704030504030204" pitchFamily="34" charset="0"/>
              </a:rPr>
              <a:t>Planchar</a:t>
            </a:r>
          </a:p>
          <a:p>
            <a:pPr marL="457200" indent="-457200"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Arial Rounded MT Bold" panose="020F0704030504030204" pitchFamily="34" charset="0"/>
              </a:rPr>
              <a:t>El tiempo es aproximado (3-5 minutos)</a:t>
            </a:r>
            <a:endParaRPr lang="es-ES" sz="28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  <a:p>
            <a:pPr marL="457200" indent="-457200"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s-ES" sz="2800" dirty="0">
              <a:latin typeface="Arial Rounded MT Bold" panose="020F0704030504030204" pitchFamily="34" charset="0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00831" y="100208"/>
            <a:ext cx="9061823" cy="91322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>
                <a:ln w="38100">
                  <a:solidFill>
                    <a:schemeClr val="tx1"/>
                  </a:solidFill>
                </a:ln>
                <a:solidFill>
                  <a:srgbClr val="FCD000"/>
                </a:solidFill>
                <a:latin typeface="Myriad Bold" panose="020B0800000000000000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ES" sz="3600" b="1" dirty="0">
                <a:ln w="28575">
                  <a:solidFill>
                    <a:prstClr val="black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Pasos. Transferencia al cobre</a:t>
            </a:r>
          </a:p>
        </p:txBody>
      </p:sp>
      <p:pic>
        <p:nvPicPr>
          <p:cNvPr id="5" name="NOW0hIDV81M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671367" y="2603794"/>
            <a:ext cx="5977459" cy="336232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437FD6A-ED2A-44B4-98A9-B8CAC8B77A83}"/>
              </a:ext>
            </a:extLst>
          </p:cNvPr>
          <p:cNvSpPr txBox="1"/>
          <p:nvPr/>
        </p:nvSpPr>
        <p:spPr>
          <a:xfrm>
            <a:off x="3110432" y="6042454"/>
            <a:ext cx="332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5"/>
              </a:rPr>
              <a:t>https://youtu.be/NOW0hIDV81M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6551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8871" y="1270354"/>
            <a:ext cx="7744691" cy="4238292"/>
          </a:xfrm>
        </p:spPr>
        <p:txBody>
          <a:bodyPr/>
          <a:lstStyle/>
          <a:p>
            <a:pPr marL="457200" indent="-457200"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Arial Rounded MT Bold" panose="020F0704030504030204" pitchFamily="34" charset="0"/>
              </a:rPr>
              <a:t>Sumergir la placa PCB en agua</a:t>
            </a:r>
          </a:p>
          <a:p>
            <a:pPr marL="457200" indent="-457200"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Arial Rounded MT Bold" panose="020F0704030504030204" pitchFamily="34" charset="0"/>
              </a:rPr>
              <a:t>Frotar para eliminar el papel sobrante (se puede con un cepillo también)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400831" y="100208"/>
            <a:ext cx="9061823" cy="91322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>
                <a:ln w="38100">
                  <a:solidFill>
                    <a:schemeClr val="tx1"/>
                  </a:solidFill>
                </a:ln>
                <a:solidFill>
                  <a:srgbClr val="FCD000"/>
                </a:solidFill>
                <a:latin typeface="Myriad Bold" panose="020B0800000000000000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ES" sz="3600" b="1" dirty="0">
                <a:ln w="28575">
                  <a:solidFill>
                    <a:prstClr val="black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Pasos. Transferencia al cobre</a:t>
            </a:r>
          </a:p>
        </p:txBody>
      </p:sp>
      <p:pic>
        <p:nvPicPr>
          <p:cNvPr id="2" name="zwGPfRserMw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392329" y="2954674"/>
            <a:ext cx="5977459" cy="336232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E30C256-CEE2-4B6A-B74D-0125C4186C92}"/>
              </a:ext>
            </a:extLst>
          </p:cNvPr>
          <p:cNvSpPr txBox="1"/>
          <p:nvPr/>
        </p:nvSpPr>
        <p:spPr>
          <a:xfrm>
            <a:off x="2910723" y="6316995"/>
            <a:ext cx="332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5"/>
              </a:rPr>
              <a:t>https://youtu.be/zwGPfRserMw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2301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8721" y="1270354"/>
            <a:ext cx="7744691" cy="4238292"/>
          </a:xfrm>
        </p:spPr>
        <p:txBody>
          <a:bodyPr/>
          <a:lstStyle/>
          <a:p>
            <a:pPr marL="457200" indent="-457200"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Arial Rounded MT Bold" panose="020F0704030504030204" pitchFamily="34" charset="0"/>
              </a:rPr>
              <a:t>Corregir  pequeños defectos con el rotulador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00831" y="100208"/>
            <a:ext cx="9061823" cy="91322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>
                <a:ln w="38100">
                  <a:solidFill>
                    <a:schemeClr val="tx1"/>
                  </a:solidFill>
                </a:ln>
                <a:solidFill>
                  <a:srgbClr val="FCD000"/>
                </a:solidFill>
                <a:latin typeface="Myriad Bold" panose="020B0800000000000000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ES" sz="3600" b="1" dirty="0">
                <a:ln w="28575">
                  <a:solidFill>
                    <a:prstClr val="black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Pasos. Retoques rotulador</a:t>
            </a:r>
          </a:p>
        </p:txBody>
      </p:sp>
      <p:pic>
        <p:nvPicPr>
          <p:cNvPr id="5" name="CcHitbs4jbs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472336" y="2591999"/>
            <a:ext cx="5977459" cy="336232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F3DB346-0F21-4E3E-96BB-849E2B24E62D}"/>
              </a:ext>
            </a:extLst>
          </p:cNvPr>
          <p:cNvSpPr txBox="1"/>
          <p:nvPr/>
        </p:nvSpPr>
        <p:spPr>
          <a:xfrm>
            <a:off x="3110432" y="6042454"/>
            <a:ext cx="332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5"/>
              </a:rPr>
              <a:t>https://youtu.be/CcHitbs4jbs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4817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7648" y="1558342"/>
            <a:ext cx="5635892" cy="4301544"/>
          </a:xfrm>
        </p:spPr>
        <p:txBody>
          <a:bodyPr>
            <a:normAutofit fontScale="92500"/>
          </a:bodyPr>
          <a:lstStyle/>
          <a:p>
            <a:pPr marL="457200" indent="-457200"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2300" dirty="0">
                <a:latin typeface="Arial Rounded MT Bold" panose="020F0704030504030204" pitchFamily="34" charset="0"/>
              </a:rPr>
              <a:t>Preparar solución de Agua oxigenada + </a:t>
            </a:r>
            <a:r>
              <a:rPr lang="es-ES" sz="2300" dirty="0" err="1">
                <a:latin typeface="Arial Rounded MT Bold" panose="020F0704030504030204" pitchFamily="34" charset="0"/>
              </a:rPr>
              <a:t>Salfuman</a:t>
            </a:r>
            <a:r>
              <a:rPr lang="es-ES" sz="2300" dirty="0">
                <a:latin typeface="Arial Rounded MT Bold" panose="020F0704030504030204" pitchFamily="34" charset="0"/>
              </a:rPr>
              <a:t> a partes iguales</a:t>
            </a:r>
          </a:p>
          <a:p>
            <a:pPr marL="914400" lvl="1" indent="-457200"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s-ES" sz="1900" dirty="0">
                <a:latin typeface="Arial Rounded MT Bold" panose="020F0704030504030204" pitchFamily="34" charset="0"/>
              </a:rPr>
              <a:t>Agua oxigenada 110V -&gt; más rápido, pero con riesgo de cortar pistas, se debe diluir con agua.</a:t>
            </a:r>
          </a:p>
          <a:p>
            <a:pPr marL="914400" lvl="1" indent="-457200"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s-ES" sz="1900" dirty="0">
                <a:latin typeface="Arial Rounded MT Bold" panose="020F0704030504030204" pitchFamily="34" charset="0"/>
              </a:rPr>
              <a:t>Agua oxigenada 10V -&gt; más lento y controlable, no hace falta diluir con agua</a:t>
            </a:r>
          </a:p>
          <a:p>
            <a:pPr marL="457200" indent="-457200"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23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No atacar en espacios cerrados sin ventilación, se generan gases que es mejor no respirarlos.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</a:pPr>
            <a:endParaRPr lang="es-ES" sz="2300" dirty="0">
              <a:latin typeface="Arial Rounded MT Bold" panose="020F070403050403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724" y="1545464"/>
            <a:ext cx="2917849" cy="262311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400831" y="100208"/>
            <a:ext cx="9061823" cy="91322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>
                <a:ln w="38100">
                  <a:solidFill>
                    <a:schemeClr val="tx1"/>
                  </a:solidFill>
                </a:ln>
                <a:solidFill>
                  <a:srgbClr val="FCD000"/>
                </a:solidFill>
                <a:latin typeface="Myriad Bold" panose="020B0800000000000000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ES" sz="3600" b="1" dirty="0">
                <a:ln w="28575">
                  <a:solidFill>
                    <a:prstClr val="black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Pasos. Atacado</a:t>
            </a:r>
          </a:p>
        </p:txBody>
      </p:sp>
    </p:spTree>
    <p:extLst>
      <p:ext uri="{BB962C8B-B14F-4D97-AF65-F5344CB8AC3E}">
        <p14:creationId xmlns:p14="http://schemas.microsoft.com/office/powerpoint/2010/main" val="977512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120462" y="1296249"/>
            <a:ext cx="713489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 Rounded MT Bold" panose="020F0704030504030204" pitchFamily="34" charset="0"/>
              </a:rPr>
              <a:t>En este video utilizamos </a:t>
            </a:r>
            <a:r>
              <a:rPr lang="es-ES" dirty="0" err="1">
                <a:latin typeface="Arial Rounded MT Bold" panose="020F0704030504030204" pitchFamily="34" charset="0"/>
              </a:rPr>
              <a:t>salfuman</a:t>
            </a:r>
            <a:r>
              <a:rPr lang="es-ES" dirty="0">
                <a:latin typeface="Arial Rounded MT Bold" panose="020F0704030504030204" pitchFamily="34" charset="0"/>
              </a:rPr>
              <a:t> y agua oxigenada de 10V a partes iguales. No es necesario diluir con agua ya que la reacción es más lenta y segura. </a:t>
            </a:r>
          </a:p>
          <a:p>
            <a:pPr>
              <a:lnSpc>
                <a:spcPct val="150000"/>
              </a:lnSpc>
            </a:pPr>
            <a:r>
              <a:rPr lang="es-ES" dirty="0">
                <a:latin typeface="Arial Rounded MT Bold" panose="020F0704030504030204" pitchFamily="34" charset="0"/>
              </a:rPr>
              <a:t>Fueron necesarios 10-15 minutos.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00831" y="100208"/>
            <a:ext cx="9061823" cy="91322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>
                <a:ln w="38100">
                  <a:solidFill>
                    <a:schemeClr val="tx1"/>
                  </a:solidFill>
                </a:ln>
                <a:solidFill>
                  <a:srgbClr val="FCD000"/>
                </a:solidFill>
                <a:latin typeface="Myriad Bold" panose="020B0800000000000000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ES" sz="3600" b="1" dirty="0">
                <a:ln w="28575">
                  <a:solidFill>
                    <a:prstClr val="black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Pasos. Atacado</a:t>
            </a:r>
          </a:p>
        </p:txBody>
      </p:sp>
      <p:pic>
        <p:nvPicPr>
          <p:cNvPr id="4" name="5hODgtMoHIo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472336" y="2609677"/>
            <a:ext cx="5977459" cy="334464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2E7C920-EAC5-4F66-AF0B-37A4BFA30F09}"/>
              </a:ext>
            </a:extLst>
          </p:cNvPr>
          <p:cNvSpPr txBox="1"/>
          <p:nvPr/>
        </p:nvSpPr>
        <p:spPr>
          <a:xfrm>
            <a:off x="3110432" y="6042454"/>
            <a:ext cx="332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5"/>
              </a:rPr>
              <a:t>https://youtu.be/5hODgtMoHIo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9735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8873" y="1746872"/>
            <a:ext cx="7744691" cy="4238292"/>
          </a:xfrm>
        </p:spPr>
        <p:txBody>
          <a:bodyPr/>
          <a:lstStyle/>
          <a:p>
            <a:pPr marL="457200" indent="-457200"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Arial Rounded MT Bold" panose="020F0704030504030204" pitchFamily="34" charset="0"/>
              </a:rPr>
              <a:t>Observar y </a:t>
            </a:r>
            <a:r>
              <a:rPr lang="es-ES" sz="2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evaluar críticamente </a:t>
            </a:r>
            <a:r>
              <a:rPr lang="es-ES" sz="2800" dirty="0">
                <a:latin typeface="Arial Rounded MT Bold" panose="020F0704030504030204" pitchFamily="34" charset="0"/>
              </a:rPr>
              <a:t>el resultado final. Por último, se retira el tóner con acetona.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007" y="3517069"/>
            <a:ext cx="3562513" cy="308868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400831" y="100208"/>
            <a:ext cx="9061823" cy="91322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>
                <a:ln w="38100">
                  <a:solidFill>
                    <a:schemeClr val="tx1"/>
                  </a:solidFill>
                </a:ln>
                <a:solidFill>
                  <a:srgbClr val="FCD000"/>
                </a:solidFill>
                <a:latin typeface="Myriad Bold" panose="020B0800000000000000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ES" sz="3600" b="1" dirty="0">
                <a:ln w="28575">
                  <a:solidFill>
                    <a:prstClr val="black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Pasos. Limpiar y evaluar</a:t>
            </a:r>
          </a:p>
        </p:txBody>
      </p:sp>
    </p:spTree>
    <p:extLst>
      <p:ext uri="{BB962C8B-B14F-4D97-AF65-F5344CB8AC3E}">
        <p14:creationId xmlns:p14="http://schemas.microsoft.com/office/powerpoint/2010/main" val="1744981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92727" y="1746871"/>
            <a:ext cx="7703127" cy="4321419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Arial Rounded MT Bold" panose="020F0704030504030204" pitchFamily="34" charset="0"/>
              </a:rPr>
              <a:t>Obtener nuestro propio circuito impreso mediante el método del </a:t>
            </a:r>
            <a:r>
              <a:rPr lang="es-ES" sz="2800" b="1" dirty="0">
                <a:latin typeface="Arial Rounded MT Bold" panose="020F0704030504030204" pitchFamily="34" charset="0"/>
              </a:rPr>
              <a:t>planchado</a:t>
            </a:r>
          </a:p>
          <a:p>
            <a:pPr marL="457200" indent="-457200"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Arial Rounded MT Bold" panose="020F0704030504030204" pitchFamily="34" charset="0"/>
              </a:rPr>
              <a:t>Introducción del </a:t>
            </a:r>
            <a:r>
              <a:rPr lang="es-ES" sz="2800" i="1" dirty="0">
                <a:latin typeface="Arial Rounded MT Bold" panose="020F0704030504030204" pitchFamily="34" charset="0"/>
              </a:rPr>
              <a:t>software</a:t>
            </a:r>
            <a:r>
              <a:rPr lang="es-ES" sz="2800" dirty="0">
                <a:latin typeface="Arial Rounded MT Bold" panose="020F0704030504030204" pitchFamily="34" charset="0"/>
              </a:rPr>
              <a:t> Eagle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00832" y="100208"/>
            <a:ext cx="8743168" cy="91322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>
                <a:ln w="38100">
                  <a:solidFill>
                    <a:schemeClr val="tx1"/>
                  </a:solidFill>
                </a:ln>
                <a:solidFill>
                  <a:srgbClr val="FCD000"/>
                </a:solidFill>
                <a:latin typeface="Myriad Bold" panose="020B0800000000000000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ES" sz="3600" b="1" dirty="0">
                <a:ln w="28575">
                  <a:solidFill>
                    <a:prstClr val="black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</a:t>
            </a:r>
          </a:p>
        </p:txBody>
      </p:sp>
    </p:spTree>
    <p:extLst>
      <p:ext uri="{BB962C8B-B14F-4D97-AF65-F5344CB8AC3E}">
        <p14:creationId xmlns:p14="http://schemas.microsoft.com/office/powerpoint/2010/main" val="2734604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15373" y="1365872"/>
            <a:ext cx="7744691" cy="3015628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</a:pPr>
            <a:r>
              <a:rPr lang="es-ES" sz="3800" dirty="0">
                <a:latin typeface="Arial Rounded MT Bold" panose="020F0704030504030204" pitchFamily="34" charset="0"/>
              </a:rPr>
              <a:t>Se ha preparado una documentación como breve introducción al software de diseño EDA Autodesk Eagle.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</a:pPr>
            <a:endParaRPr lang="es-ES" sz="2000" dirty="0">
              <a:latin typeface="Arial Rounded MT Bold" panose="020F0704030504030204" pitchFamily="34" charset="0"/>
            </a:endParaRPr>
          </a:p>
          <a:p>
            <a:pPr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</a:pPr>
            <a:endParaRPr lang="es-ES" sz="2800" dirty="0">
              <a:latin typeface="Arial Rounded MT Bold" panose="020F0704030504030204" pitchFamily="34" charset="0"/>
            </a:endParaRPr>
          </a:p>
          <a:p>
            <a:pPr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</a:pPr>
            <a:r>
              <a:rPr lang="es-ES" sz="2800" dirty="0">
                <a:latin typeface="Arial Rounded MT Bold" panose="020F0704030504030204" pitchFamily="34" charset="0"/>
              </a:rPr>
              <a:t>LINK AQUÍ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</a:pPr>
            <a:endParaRPr lang="es-ES" sz="2000" dirty="0">
              <a:latin typeface="Arial Rounded MT Bold" panose="020F0704030504030204" pitchFamily="34" charset="0"/>
            </a:endParaRPr>
          </a:p>
          <a:p>
            <a:pPr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</a:pPr>
            <a:endParaRPr lang="es-ES" sz="2800" dirty="0">
              <a:latin typeface="Arial Rounded MT Bold" panose="020F0704030504030204" pitchFamily="34" charset="0"/>
            </a:endParaRPr>
          </a:p>
          <a:p>
            <a:pPr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</a:pPr>
            <a:endParaRPr lang="es-ES" sz="2800" dirty="0">
              <a:latin typeface="Arial Rounded MT Bold" panose="020F0704030504030204" pitchFamily="34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00831" y="100208"/>
            <a:ext cx="9061823" cy="91322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>
                <a:ln w="38100">
                  <a:solidFill>
                    <a:schemeClr val="tx1"/>
                  </a:solidFill>
                </a:ln>
                <a:solidFill>
                  <a:srgbClr val="FCD000"/>
                </a:solidFill>
                <a:latin typeface="Myriad Bold" panose="020B0800000000000000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ES" sz="3600" b="1" dirty="0">
                <a:ln w="28575">
                  <a:solidFill>
                    <a:prstClr val="black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 a Eagle</a:t>
            </a:r>
          </a:p>
        </p:txBody>
      </p:sp>
    </p:spTree>
    <p:extLst>
      <p:ext uri="{BB962C8B-B14F-4D97-AF65-F5344CB8AC3E}">
        <p14:creationId xmlns:p14="http://schemas.microsoft.com/office/powerpoint/2010/main" val="2893858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15373" y="1365872"/>
            <a:ext cx="7744691" cy="1275728"/>
          </a:xfrm>
        </p:spPr>
        <p:txBody>
          <a:bodyPr>
            <a:normAutofit/>
          </a:bodyPr>
          <a:lstStyle/>
          <a:p>
            <a:pPr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</a:pPr>
            <a:r>
              <a:rPr lang="es-ES" sz="2000" dirty="0">
                <a:latin typeface="Arial Rounded MT Bold" panose="020F0704030504030204" pitchFamily="34" charset="0"/>
              </a:rPr>
              <a:t>Así como un pequeño video donde se muestra a cámara rápida el proceso de diseño completo del circuito empleado en el taller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</a:pPr>
            <a:endParaRPr lang="es-ES" sz="2000" dirty="0">
              <a:latin typeface="Arial Rounded MT Bold" panose="020F0704030504030204" pitchFamily="34" charset="0"/>
            </a:endParaRPr>
          </a:p>
          <a:p>
            <a:pPr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</a:pPr>
            <a:endParaRPr lang="es-ES" sz="2800" dirty="0">
              <a:latin typeface="Arial Rounded MT Bold" panose="020F0704030504030204" pitchFamily="34" charset="0"/>
            </a:endParaRPr>
          </a:p>
          <a:p>
            <a:pPr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</a:pPr>
            <a:endParaRPr lang="es-ES" sz="2800" dirty="0">
              <a:latin typeface="Arial Rounded MT Bold" panose="020F0704030504030204" pitchFamily="34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00831" y="100208"/>
            <a:ext cx="9061823" cy="91322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>
                <a:ln w="38100">
                  <a:solidFill>
                    <a:schemeClr val="tx1"/>
                  </a:solidFill>
                </a:ln>
                <a:solidFill>
                  <a:srgbClr val="FCD000"/>
                </a:solidFill>
                <a:latin typeface="Myriad Bold" panose="020B0800000000000000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ES" sz="3600" b="1" dirty="0">
                <a:ln w="28575">
                  <a:solidFill>
                    <a:prstClr val="black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 a Eagle</a:t>
            </a:r>
          </a:p>
        </p:txBody>
      </p:sp>
      <p:pic>
        <p:nvPicPr>
          <p:cNvPr id="2" name="Oh-ZmNn8z9c">
            <a:hlinkClick r:id="" action="ppaction://media"/>
            <a:extLst>
              <a:ext uri="{FF2B5EF4-FFF2-40B4-BE49-F238E27FC236}">
                <a16:creationId xmlns:a16="http://schemas.microsoft.com/office/drawing/2014/main" id="{33075145-D9C2-4803-A996-81C5C095D2B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070100" y="2425700"/>
            <a:ext cx="4686300" cy="351472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609AC25-5BCA-4B00-A0CB-6BA700BA38C8}"/>
              </a:ext>
            </a:extLst>
          </p:cNvPr>
          <p:cNvSpPr txBox="1"/>
          <p:nvPr/>
        </p:nvSpPr>
        <p:spPr>
          <a:xfrm>
            <a:off x="3110432" y="6042454"/>
            <a:ext cx="332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5"/>
              </a:rPr>
              <a:t>https://youtu.be/Oh-ZmNn8z9c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4046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609857" y="4288663"/>
            <a:ext cx="5975797" cy="7469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1609858" y="3902300"/>
            <a:ext cx="5975797" cy="3863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3827003" y="3864649"/>
            <a:ext cx="1131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Cobre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2592608" y="4477484"/>
            <a:ext cx="383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Soporte (baquelita o fibra de vidrio)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7683500" y="3902300"/>
            <a:ext cx="888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35 µm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7704805" y="4477484"/>
            <a:ext cx="888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 mm</a:t>
            </a: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00832" y="100208"/>
            <a:ext cx="8743168" cy="91322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>
                <a:ln w="38100">
                  <a:solidFill>
                    <a:schemeClr val="tx1"/>
                  </a:solidFill>
                </a:ln>
                <a:solidFill>
                  <a:srgbClr val="FCD000"/>
                </a:solidFill>
                <a:latin typeface="Myriad Bold" panose="020B0800000000000000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ES" sz="3600" b="1" dirty="0">
                <a:ln w="28575">
                  <a:solidFill>
                    <a:prstClr val="black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3208338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609857" y="4288663"/>
            <a:ext cx="5975797" cy="7469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1609857" y="3902299"/>
            <a:ext cx="5975797" cy="3863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3827003" y="3864649"/>
            <a:ext cx="1131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Cobre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2592608" y="4477484"/>
            <a:ext cx="383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Soporte (baquelita o fibra de vidrio)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609857" y="2326103"/>
            <a:ext cx="5975797" cy="15601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/>
          <p:cNvSpPr/>
          <p:nvPr/>
        </p:nvSpPr>
        <p:spPr>
          <a:xfrm>
            <a:off x="946484" y="2326105"/>
            <a:ext cx="663373" cy="27095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930441" y="5051679"/>
            <a:ext cx="7334627" cy="6858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/>
          <p:cNvSpPr/>
          <p:nvPr/>
        </p:nvSpPr>
        <p:spPr>
          <a:xfrm>
            <a:off x="7585654" y="2326105"/>
            <a:ext cx="663373" cy="27255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/>
          <p:cNvSpPr/>
          <p:nvPr/>
        </p:nvSpPr>
        <p:spPr>
          <a:xfrm>
            <a:off x="733647" y="1945758"/>
            <a:ext cx="196794" cy="3791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/>
          <p:cNvSpPr/>
          <p:nvPr/>
        </p:nvSpPr>
        <p:spPr>
          <a:xfrm>
            <a:off x="8265068" y="1945758"/>
            <a:ext cx="196794" cy="3791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 rot="5400000">
            <a:off x="4499923" y="1974547"/>
            <a:ext cx="198978" cy="77248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/>
          <p:cNvSpPr txBox="1"/>
          <p:nvPr/>
        </p:nvSpPr>
        <p:spPr>
          <a:xfrm>
            <a:off x="2273230" y="2821474"/>
            <a:ext cx="291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Salfuman</a:t>
            </a:r>
            <a:r>
              <a:rPr lang="es-ES" b="1" dirty="0"/>
              <a:t> + Agua oxigenada</a:t>
            </a:r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400832" y="100208"/>
            <a:ext cx="8743168" cy="91322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>
                <a:ln w="38100">
                  <a:solidFill>
                    <a:schemeClr val="tx1"/>
                  </a:solidFill>
                </a:ln>
                <a:solidFill>
                  <a:srgbClr val="FCD000"/>
                </a:solidFill>
                <a:latin typeface="Myriad Bold" panose="020B0800000000000000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ES" sz="3600" b="1" dirty="0">
                <a:ln w="28575">
                  <a:solidFill>
                    <a:prstClr val="black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3302760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609858" y="4288663"/>
            <a:ext cx="5975793" cy="7469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1609857" y="2326103"/>
            <a:ext cx="5975797" cy="19625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/>
          <p:cNvSpPr/>
          <p:nvPr/>
        </p:nvSpPr>
        <p:spPr>
          <a:xfrm>
            <a:off x="930441" y="2326102"/>
            <a:ext cx="679417" cy="27255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930441" y="5035639"/>
            <a:ext cx="7334627" cy="7018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/>
          <p:cNvSpPr/>
          <p:nvPr/>
        </p:nvSpPr>
        <p:spPr>
          <a:xfrm>
            <a:off x="7585654" y="2326102"/>
            <a:ext cx="679412" cy="2725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/>
          <p:cNvSpPr/>
          <p:nvPr/>
        </p:nvSpPr>
        <p:spPr>
          <a:xfrm>
            <a:off x="733647" y="1945758"/>
            <a:ext cx="196794" cy="3791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/>
          <p:cNvSpPr/>
          <p:nvPr/>
        </p:nvSpPr>
        <p:spPr>
          <a:xfrm>
            <a:off x="8265068" y="1945758"/>
            <a:ext cx="196794" cy="3791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 rot="5400000">
            <a:off x="4499923" y="1974547"/>
            <a:ext cx="198978" cy="77248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Forma libre 14"/>
          <p:cNvSpPr/>
          <p:nvPr/>
        </p:nvSpPr>
        <p:spPr>
          <a:xfrm>
            <a:off x="1381405" y="3287192"/>
            <a:ext cx="6432698" cy="903637"/>
          </a:xfrm>
          <a:custGeom>
            <a:avLst/>
            <a:gdLst>
              <a:gd name="connsiteX0" fmla="*/ 170121 w 6432698"/>
              <a:gd name="connsiteY0" fmla="*/ 861107 h 903637"/>
              <a:gd name="connsiteX1" fmla="*/ 297712 w 6432698"/>
              <a:gd name="connsiteY1" fmla="*/ 850474 h 903637"/>
              <a:gd name="connsiteX2" fmla="*/ 382772 w 6432698"/>
              <a:gd name="connsiteY2" fmla="*/ 807944 h 903637"/>
              <a:gd name="connsiteX3" fmla="*/ 414670 w 6432698"/>
              <a:gd name="connsiteY3" fmla="*/ 797311 h 903637"/>
              <a:gd name="connsiteX4" fmla="*/ 457200 w 6432698"/>
              <a:gd name="connsiteY4" fmla="*/ 733516 h 903637"/>
              <a:gd name="connsiteX5" fmla="*/ 467832 w 6432698"/>
              <a:gd name="connsiteY5" fmla="*/ 701618 h 903637"/>
              <a:gd name="connsiteX6" fmla="*/ 520995 w 6432698"/>
              <a:gd name="connsiteY6" fmla="*/ 659088 h 903637"/>
              <a:gd name="connsiteX7" fmla="*/ 606056 w 6432698"/>
              <a:gd name="connsiteY7" fmla="*/ 648455 h 903637"/>
              <a:gd name="connsiteX8" fmla="*/ 637953 w 6432698"/>
              <a:gd name="connsiteY8" fmla="*/ 637823 h 903637"/>
              <a:gd name="connsiteX9" fmla="*/ 723014 w 6432698"/>
              <a:gd name="connsiteY9" fmla="*/ 616558 h 903637"/>
              <a:gd name="connsiteX10" fmla="*/ 754912 w 6432698"/>
              <a:gd name="connsiteY10" fmla="*/ 595293 h 903637"/>
              <a:gd name="connsiteX11" fmla="*/ 829339 w 6432698"/>
              <a:gd name="connsiteY11" fmla="*/ 605925 h 903637"/>
              <a:gd name="connsiteX12" fmla="*/ 893135 w 6432698"/>
              <a:gd name="connsiteY12" fmla="*/ 616558 h 903637"/>
              <a:gd name="connsiteX13" fmla="*/ 935665 w 6432698"/>
              <a:gd name="connsiteY13" fmla="*/ 627190 h 903637"/>
              <a:gd name="connsiteX14" fmla="*/ 1052623 w 6432698"/>
              <a:gd name="connsiteY14" fmla="*/ 637823 h 903637"/>
              <a:gd name="connsiteX15" fmla="*/ 1169581 w 6432698"/>
              <a:gd name="connsiteY15" fmla="*/ 669721 h 903637"/>
              <a:gd name="connsiteX16" fmla="*/ 1233377 w 6432698"/>
              <a:gd name="connsiteY16" fmla="*/ 701618 h 903637"/>
              <a:gd name="connsiteX17" fmla="*/ 1265274 w 6432698"/>
              <a:gd name="connsiteY17" fmla="*/ 733516 h 903637"/>
              <a:gd name="connsiteX18" fmla="*/ 1307805 w 6432698"/>
              <a:gd name="connsiteY18" fmla="*/ 797311 h 903637"/>
              <a:gd name="connsiteX19" fmla="*/ 1329070 w 6432698"/>
              <a:gd name="connsiteY19" fmla="*/ 829209 h 903637"/>
              <a:gd name="connsiteX20" fmla="*/ 1360967 w 6432698"/>
              <a:gd name="connsiteY20" fmla="*/ 850474 h 903637"/>
              <a:gd name="connsiteX21" fmla="*/ 1446028 w 6432698"/>
              <a:gd name="connsiteY21" fmla="*/ 871739 h 903637"/>
              <a:gd name="connsiteX22" fmla="*/ 1616149 w 6432698"/>
              <a:gd name="connsiteY22" fmla="*/ 861107 h 903637"/>
              <a:gd name="connsiteX23" fmla="*/ 1669312 w 6432698"/>
              <a:gd name="connsiteY23" fmla="*/ 829209 h 903637"/>
              <a:gd name="connsiteX24" fmla="*/ 1733107 w 6432698"/>
              <a:gd name="connsiteY24" fmla="*/ 776046 h 903637"/>
              <a:gd name="connsiteX25" fmla="*/ 1786270 w 6432698"/>
              <a:gd name="connsiteY25" fmla="*/ 722883 h 903637"/>
              <a:gd name="connsiteX26" fmla="*/ 1807535 w 6432698"/>
              <a:gd name="connsiteY26" fmla="*/ 690986 h 903637"/>
              <a:gd name="connsiteX27" fmla="*/ 2179674 w 6432698"/>
              <a:gd name="connsiteY27" fmla="*/ 637823 h 903637"/>
              <a:gd name="connsiteX28" fmla="*/ 2222205 w 6432698"/>
              <a:gd name="connsiteY28" fmla="*/ 627190 h 903637"/>
              <a:gd name="connsiteX29" fmla="*/ 2466753 w 6432698"/>
              <a:gd name="connsiteY29" fmla="*/ 648455 h 903637"/>
              <a:gd name="connsiteX30" fmla="*/ 2509284 w 6432698"/>
              <a:gd name="connsiteY30" fmla="*/ 659088 h 903637"/>
              <a:gd name="connsiteX31" fmla="*/ 2573079 w 6432698"/>
              <a:gd name="connsiteY31" fmla="*/ 680353 h 903637"/>
              <a:gd name="connsiteX32" fmla="*/ 2604977 w 6432698"/>
              <a:gd name="connsiteY32" fmla="*/ 701618 h 903637"/>
              <a:gd name="connsiteX33" fmla="*/ 2636874 w 6432698"/>
              <a:gd name="connsiteY33" fmla="*/ 712251 h 903637"/>
              <a:gd name="connsiteX34" fmla="*/ 2732567 w 6432698"/>
              <a:gd name="connsiteY34" fmla="*/ 776046 h 903637"/>
              <a:gd name="connsiteX35" fmla="*/ 2764465 w 6432698"/>
              <a:gd name="connsiteY35" fmla="*/ 797311 h 903637"/>
              <a:gd name="connsiteX36" fmla="*/ 2796363 w 6432698"/>
              <a:gd name="connsiteY36" fmla="*/ 818576 h 903637"/>
              <a:gd name="connsiteX37" fmla="*/ 2860158 w 6432698"/>
              <a:gd name="connsiteY37" fmla="*/ 807944 h 903637"/>
              <a:gd name="connsiteX38" fmla="*/ 2923953 w 6432698"/>
              <a:gd name="connsiteY38" fmla="*/ 754781 h 903637"/>
              <a:gd name="connsiteX39" fmla="*/ 2934586 w 6432698"/>
              <a:gd name="connsiteY39" fmla="*/ 722883 h 903637"/>
              <a:gd name="connsiteX40" fmla="*/ 2966484 w 6432698"/>
              <a:gd name="connsiteY40" fmla="*/ 712251 h 903637"/>
              <a:gd name="connsiteX41" fmla="*/ 3040912 w 6432698"/>
              <a:gd name="connsiteY41" fmla="*/ 680353 h 903637"/>
              <a:gd name="connsiteX42" fmla="*/ 3232298 w 6432698"/>
              <a:gd name="connsiteY42" fmla="*/ 659088 h 903637"/>
              <a:gd name="connsiteX43" fmla="*/ 3306725 w 6432698"/>
              <a:gd name="connsiteY43" fmla="*/ 637823 h 903637"/>
              <a:gd name="connsiteX44" fmla="*/ 3487479 w 6432698"/>
              <a:gd name="connsiteY44" fmla="*/ 648455 h 903637"/>
              <a:gd name="connsiteX45" fmla="*/ 3583172 w 6432698"/>
              <a:gd name="connsiteY45" fmla="*/ 669721 h 903637"/>
              <a:gd name="connsiteX46" fmla="*/ 3615070 w 6432698"/>
              <a:gd name="connsiteY46" fmla="*/ 690986 h 903637"/>
              <a:gd name="connsiteX47" fmla="*/ 3646967 w 6432698"/>
              <a:gd name="connsiteY47" fmla="*/ 701618 h 903637"/>
              <a:gd name="connsiteX48" fmla="*/ 3678865 w 6432698"/>
              <a:gd name="connsiteY48" fmla="*/ 733516 h 903637"/>
              <a:gd name="connsiteX49" fmla="*/ 3700130 w 6432698"/>
              <a:gd name="connsiteY49" fmla="*/ 765414 h 903637"/>
              <a:gd name="connsiteX50" fmla="*/ 3763925 w 6432698"/>
              <a:gd name="connsiteY50" fmla="*/ 786679 h 903637"/>
              <a:gd name="connsiteX51" fmla="*/ 3817088 w 6432698"/>
              <a:gd name="connsiteY51" fmla="*/ 839842 h 903637"/>
              <a:gd name="connsiteX52" fmla="*/ 3880884 w 6432698"/>
              <a:gd name="connsiteY52" fmla="*/ 861107 h 903637"/>
              <a:gd name="connsiteX53" fmla="*/ 4061637 w 6432698"/>
              <a:gd name="connsiteY53" fmla="*/ 829209 h 903637"/>
              <a:gd name="connsiteX54" fmla="*/ 4093535 w 6432698"/>
              <a:gd name="connsiteY54" fmla="*/ 797311 h 903637"/>
              <a:gd name="connsiteX55" fmla="*/ 4114800 w 6432698"/>
              <a:gd name="connsiteY55" fmla="*/ 712251 h 903637"/>
              <a:gd name="connsiteX56" fmla="*/ 4167963 w 6432698"/>
              <a:gd name="connsiteY56" fmla="*/ 648455 h 903637"/>
              <a:gd name="connsiteX57" fmla="*/ 4221125 w 6432698"/>
              <a:gd name="connsiteY57" fmla="*/ 595293 h 903637"/>
              <a:gd name="connsiteX58" fmla="*/ 4423144 w 6432698"/>
              <a:gd name="connsiteY58" fmla="*/ 605925 h 903637"/>
              <a:gd name="connsiteX59" fmla="*/ 4667693 w 6432698"/>
              <a:gd name="connsiteY59" fmla="*/ 616558 h 903637"/>
              <a:gd name="connsiteX60" fmla="*/ 4784651 w 6432698"/>
              <a:gd name="connsiteY60" fmla="*/ 637823 h 903637"/>
              <a:gd name="connsiteX61" fmla="*/ 4827181 w 6432698"/>
              <a:gd name="connsiteY61" fmla="*/ 648455 h 903637"/>
              <a:gd name="connsiteX62" fmla="*/ 4890977 w 6432698"/>
              <a:gd name="connsiteY62" fmla="*/ 659088 h 903637"/>
              <a:gd name="connsiteX63" fmla="*/ 4944139 w 6432698"/>
              <a:gd name="connsiteY63" fmla="*/ 669721 h 903637"/>
              <a:gd name="connsiteX64" fmla="*/ 5146158 w 6432698"/>
              <a:gd name="connsiteY64" fmla="*/ 659088 h 903637"/>
              <a:gd name="connsiteX65" fmla="*/ 5209953 w 6432698"/>
              <a:gd name="connsiteY65" fmla="*/ 637823 h 903637"/>
              <a:gd name="connsiteX66" fmla="*/ 5443870 w 6432698"/>
              <a:gd name="connsiteY66" fmla="*/ 648455 h 903637"/>
              <a:gd name="connsiteX67" fmla="*/ 5486400 w 6432698"/>
              <a:gd name="connsiteY67" fmla="*/ 659088 h 903637"/>
              <a:gd name="connsiteX68" fmla="*/ 5507665 w 6432698"/>
              <a:gd name="connsiteY68" fmla="*/ 701618 h 903637"/>
              <a:gd name="connsiteX69" fmla="*/ 5518298 w 6432698"/>
              <a:gd name="connsiteY69" fmla="*/ 754781 h 903637"/>
              <a:gd name="connsiteX70" fmla="*/ 5528930 w 6432698"/>
              <a:gd name="connsiteY70" fmla="*/ 786679 h 903637"/>
              <a:gd name="connsiteX71" fmla="*/ 5539563 w 6432698"/>
              <a:gd name="connsiteY71" fmla="*/ 839842 h 903637"/>
              <a:gd name="connsiteX72" fmla="*/ 5550195 w 6432698"/>
              <a:gd name="connsiteY72" fmla="*/ 882372 h 903637"/>
              <a:gd name="connsiteX73" fmla="*/ 5582093 w 6432698"/>
              <a:gd name="connsiteY73" fmla="*/ 903637 h 903637"/>
              <a:gd name="connsiteX74" fmla="*/ 5688418 w 6432698"/>
              <a:gd name="connsiteY74" fmla="*/ 882372 h 903637"/>
              <a:gd name="connsiteX75" fmla="*/ 5720316 w 6432698"/>
              <a:gd name="connsiteY75" fmla="*/ 861107 h 903637"/>
              <a:gd name="connsiteX76" fmla="*/ 5762846 w 6432698"/>
              <a:gd name="connsiteY76" fmla="*/ 786679 h 903637"/>
              <a:gd name="connsiteX77" fmla="*/ 5805377 w 6432698"/>
              <a:gd name="connsiteY77" fmla="*/ 722883 h 903637"/>
              <a:gd name="connsiteX78" fmla="*/ 5879805 w 6432698"/>
              <a:gd name="connsiteY78" fmla="*/ 690986 h 903637"/>
              <a:gd name="connsiteX79" fmla="*/ 5943600 w 6432698"/>
              <a:gd name="connsiteY79" fmla="*/ 669721 h 903637"/>
              <a:gd name="connsiteX80" fmla="*/ 5975498 w 6432698"/>
              <a:gd name="connsiteY80" fmla="*/ 659088 h 903637"/>
              <a:gd name="connsiteX81" fmla="*/ 6028660 w 6432698"/>
              <a:gd name="connsiteY81" fmla="*/ 669721 h 903637"/>
              <a:gd name="connsiteX82" fmla="*/ 6092456 w 6432698"/>
              <a:gd name="connsiteY82" fmla="*/ 690986 h 903637"/>
              <a:gd name="connsiteX83" fmla="*/ 6166884 w 6432698"/>
              <a:gd name="connsiteY83" fmla="*/ 786679 h 903637"/>
              <a:gd name="connsiteX84" fmla="*/ 6188149 w 6432698"/>
              <a:gd name="connsiteY84" fmla="*/ 818576 h 903637"/>
              <a:gd name="connsiteX85" fmla="*/ 6251944 w 6432698"/>
              <a:gd name="connsiteY85" fmla="*/ 839842 h 903637"/>
              <a:gd name="connsiteX86" fmla="*/ 6283842 w 6432698"/>
              <a:gd name="connsiteY86" fmla="*/ 861107 h 903637"/>
              <a:gd name="connsiteX87" fmla="*/ 6347637 w 6432698"/>
              <a:gd name="connsiteY87" fmla="*/ 871739 h 903637"/>
              <a:gd name="connsiteX88" fmla="*/ 6422065 w 6432698"/>
              <a:gd name="connsiteY88" fmla="*/ 871739 h 903637"/>
              <a:gd name="connsiteX89" fmla="*/ 6432698 w 6432698"/>
              <a:gd name="connsiteY89" fmla="*/ 839842 h 903637"/>
              <a:gd name="connsiteX90" fmla="*/ 6422065 w 6432698"/>
              <a:gd name="connsiteY90" fmla="*/ 648455 h 903637"/>
              <a:gd name="connsiteX91" fmla="*/ 6379535 w 6432698"/>
              <a:gd name="connsiteY91" fmla="*/ 542130 h 903637"/>
              <a:gd name="connsiteX92" fmla="*/ 6358270 w 6432698"/>
              <a:gd name="connsiteY92" fmla="*/ 488967 h 903637"/>
              <a:gd name="connsiteX93" fmla="*/ 6262577 w 6432698"/>
              <a:gd name="connsiteY93" fmla="*/ 414539 h 903637"/>
              <a:gd name="connsiteX94" fmla="*/ 6230679 w 6432698"/>
              <a:gd name="connsiteY94" fmla="*/ 393274 h 903637"/>
              <a:gd name="connsiteX95" fmla="*/ 6092456 w 6432698"/>
              <a:gd name="connsiteY95" fmla="*/ 340111 h 903637"/>
              <a:gd name="connsiteX96" fmla="*/ 6039293 w 6432698"/>
              <a:gd name="connsiteY96" fmla="*/ 318846 h 903637"/>
              <a:gd name="connsiteX97" fmla="*/ 5986130 w 6432698"/>
              <a:gd name="connsiteY97" fmla="*/ 286949 h 903637"/>
              <a:gd name="connsiteX98" fmla="*/ 5932967 w 6432698"/>
              <a:gd name="connsiteY98" fmla="*/ 276316 h 903637"/>
              <a:gd name="connsiteX99" fmla="*/ 5837274 w 6432698"/>
              <a:gd name="connsiteY99" fmla="*/ 244418 h 903637"/>
              <a:gd name="connsiteX100" fmla="*/ 5784112 w 6432698"/>
              <a:gd name="connsiteY100" fmla="*/ 233786 h 903637"/>
              <a:gd name="connsiteX101" fmla="*/ 5741581 w 6432698"/>
              <a:gd name="connsiteY101" fmla="*/ 223153 h 903637"/>
              <a:gd name="connsiteX102" fmla="*/ 5709684 w 6432698"/>
              <a:gd name="connsiteY102" fmla="*/ 212521 h 903637"/>
              <a:gd name="connsiteX103" fmla="*/ 5560828 w 6432698"/>
              <a:gd name="connsiteY103" fmla="*/ 191255 h 903637"/>
              <a:gd name="connsiteX104" fmla="*/ 5528930 w 6432698"/>
              <a:gd name="connsiteY104" fmla="*/ 180623 h 903637"/>
              <a:gd name="connsiteX105" fmla="*/ 3689498 w 6432698"/>
              <a:gd name="connsiteY105" fmla="*/ 169990 h 903637"/>
              <a:gd name="connsiteX106" fmla="*/ 3572539 w 6432698"/>
              <a:gd name="connsiteY106" fmla="*/ 138093 h 903637"/>
              <a:gd name="connsiteX107" fmla="*/ 3476846 w 6432698"/>
              <a:gd name="connsiteY107" fmla="*/ 127460 h 903637"/>
              <a:gd name="connsiteX108" fmla="*/ 3381153 w 6432698"/>
              <a:gd name="connsiteY108" fmla="*/ 106195 h 903637"/>
              <a:gd name="connsiteX109" fmla="*/ 3349256 w 6432698"/>
              <a:gd name="connsiteY109" fmla="*/ 95562 h 903637"/>
              <a:gd name="connsiteX110" fmla="*/ 3285460 w 6432698"/>
              <a:gd name="connsiteY110" fmla="*/ 84930 h 903637"/>
              <a:gd name="connsiteX111" fmla="*/ 3179135 w 6432698"/>
              <a:gd name="connsiteY111" fmla="*/ 63665 h 903637"/>
              <a:gd name="connsiteX112" fmla="*/ 3040912 w 6432698"/>
              <a:gd name="connsiteY112" fmla="*/ 42400 h 903637"/>
              <a:gd name="connsiteX113" fmla="*/ 2073349 w 6432698"/>
              <a:gd name="connsiteY113" fmla="*/ 42400 h 903637"/>
              <a:gd name="connsiteX114" fmla="*/ 1988288 w 6432698"/>
              <a:gd name="connsiteY114" fmla="*/ 53032 h 903637"/>
              <a:gd name="connsiteX115" fmla="*/ 1903228 w 6432698"/>
              <a:gd name="connsiteY115" fmla="*/ 74297 h 903637"/>
              <a:gd name="connsiteX116" fmla="*/ 1839432 w 6432698"/>
              <a:gd name="connsiteY116" fmla="*/ 84930 h 903637"/>
              <a:gd name="connsiteX117" fmla="*/ 1796902 w 6432698"/>
              <a:gd name="connsiteY117" fmla="*/ 95562 h 903637"/>
              <a:gd name="connsiteX118" fmla="*/ 1679944 w 6432698"/>
              <a:gd name="connsiteY118" fmla="*/ 106195 h 903637"/>
              <a:gd name="connsiteX119" fmla="*/ 1626781 w 6432698"/>
              <a:gd name="connsiteY119" fmla="*/ 116828 h 903637"/>
              <a:gd name="connsiteX120" fmla="*/ 1584251 w 6432698"/>
              <a:gd name="connsiteY120" fmla="*/ 127460 h 903637"/>
              <a:gd name="connsiteX121" fmla="*/ 1052623 w 6432698"/>
              <a:gd name="connsiteY121" fmla="*/ 138093 h 903637"/>
              <a:gd name="connsiteX122" fmla="*/ 914400 w 6432698"/>
              <a:gd name="connsiteY122" fmla="*/ 169990 h 903637"/>
              <a:gd name="connsiteX123" fmla="*/ 808074 w 6432698"/>
              <a:gd name="connsiteY123" fmla="*/ 191255 h 903637"/>
              <a:gd name="connsiteX124" fmla="*/ 733646 w 6432698"/>
              <a:gd name="connsiteY124" fmla="*/ 212521 h 903637"/>
              <a:gd name="connsiteX125" fmla="*/ 669851 w 6432698"/>
              <a:gd name="connsiteY125" fmla="*/ 223153 h 903637"/>
              <a:gd name="connsiteX126" fmla="*/ 563525 w 6432698"/>
              <a:gd name="connsiteY126" fmla="*/ 244418 h 903637"/>
              <a:gd name="connsiteX127" fmla="*/ 499730 w 6432698"/>
              <a:gd name="connsiteY127" fmla="*/ 255051 h 903637"/>
              <a:gd name="connsiteX128" fmla="*/ 425302 w 6432698"/>
              <a:gd name="connsiteY128" fmla="*/ 286949 h 903637"/>
              <a:gd name="connsiteX129" fmla="*/ 297712 w 6432698"/>
              <a:gd name="connsiteY129" fmla="*/ 318846 h 903637"/>
              <a:gd name="connsiteX130" fmla="*/ 212651 w 6432698"/>
              <a:gd name="connsiteY130" fmla="*/ 350744 h 903637"/>
              <a:gd name="connsiteX131" fmla="*/ 180753 w 6432698"/>
              <a:gd name="connsiteY131" fmla="*/ 372009 h 903637"/>
              <a:gd name="connsiteX132" fmla="*/ 148856 w 6432698"/>
              <a:gd name="connsiteY132" fmla="*/ 382642 h 903637"/>
              <a:gd name="connsiteX133" fmla="*/ 85060 w 6432698"/>
              <a:gd name="connsiteY133" fmla="*/ 425172 h 903637"/>
              <a:gd name="connsiteX134" fmla="*/ 63795 w 6432698"/>
              <a:gd name="connsiteY134" fmla="*/ 457069 h 903637"/>
              <a:gd name="connsiteX135" fmla="*/ 31898 w 6432698"/>
              <a:gd name="connsiteY135" fmla="*/ 467702 h 903637"/>
              <a:gd name="connsiteX136" fmla="*/ 21265 w 6432698"/>
              <a:gd name="connsiteY136" fmla="*/ 499600 h 903637"/>
              <a:gd name="connsiteX137" fmla="*/ 0 w 6432698"/>
              <a:gd name="connsiteY137" fmla="*/ 584660 h 903637"/>
              <a:gd name="connsiteX138" fmla="*/ 10632 w 6432698"/>
              <a:gd name="connsiteY138" fmla="*/ 690986 h 903637"/>
              <a:gd name="connsiteX139" fmla="*/ 31898 w 6432698"/>
              <a:gd name="connsiteY139" fmla="*/ 712251 h 903637"/>
              <a:gd name="connsiteX140" fmla="*/ 53163 w 6432698"/>
              <a:gd name="connsiteY140" fmla="*/ 744149 h 903637"/>
              <a:gd name="connsiteX141" fmla="*/ 106325 w 6432698"/>
              <a:gd name="connsiteY141" fmla="*/ 839842 h 903637"/>
              <a:gd name="connsiteX142" fmla="*/ 127591 w 6432698"/>
              <a:gd name="connsiteY142" fmla="*/ 861107 h 903637"/>
              <a:gd name="connsiteX143" fmla="*/ 170121 w 6432698"/>
              <a:gd name="connsiteY143" fmla="*/ 861107 h 90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6432698" h="903637">
                <a:moveTo>
                  <a:pt x="170121" y="861107"/>
                </a:moveTo>
                <a:cubicBezTo>
                  <a:pt x="198474" y="859335"/>
                  <a:pt x="256308" y="860825"/>
                  <a:pt x="297712" y="850474"/>
                </a:cubicBezTo>
                <a:cubicBezTo>
                  <a:pt x="328465" y="842786"/>
                  <a:pt x="352699" y="817969"/>
                  <a:pt x="382772" y="807944"/>
                </a:cubicBezTo>
                <a:lnTo>
                  <a:pt x="414670" y="797311"/>
                </a:lnTo>
                <a:cubicBezTo>
                  <a:pt x="428847" y="776046"/>
                  <a:pt x="449119" y="757762"/>
                  <a:pt x="457200" y="733516"/>
                </a:cubicBezTo>
                <a:cubicBezTo>
                  <a:pt x="460744" y="722883"/>
                  <a:pt x="462066" y="711229"/>
                  <a:pt x="467832" y="701618"/>
                </a:cubicBezTo>
                <a:cubicBezTo>
                  <a:pt x="474720" y="690139"/>
                  <a:pt x="510604" y="661922"/>
                  <a:pt x="520995" y="659088"/>
                </a:cubicBezTo>
                <a:cubicBezTo>
                  <a:pt x="548562" y="651570"/>
                  <a:pt x="577702" y="651999"/>
                  <a:pt x="606056" y="648455"/>
                </a:cubicBezTo>
                <a:cubicBezTo>
                  <a:pt x="616688" y="644911"/>
                  <a:pt x="627080" y="640541"/>
                  <a:pt x="637953" y="637823"/>
                </a:cubicBezTo>
                <a:lnTo>
                  <a:pt x="723014" y="616558"/>
                </a:lnTo>
                <a:cubicBezTo>
                  <a:pt x="733647" y="609470"/>
                  <a:pt x="742197" y="596565"/>
                  <a:pt x="754912" y="595293"/>
                </a:cubicBezTo>
                <a:cubicBezTo>
                  <a:pt x="779848" y="592799"/>
                  <a:pt x="804570" y="602114"/>
                  <a:pt x="829339" y="605925"/>
                </a:cubicBezTo>
                <a:cubicBezTo>
                  <a:pt x="850647" y="609203"/>
                  <a:pt x="871995" y="612330"/>
                  <a:pt x="893135" y="616558"/>
                </a:cubicBezTo>
                <a:cubicBezTo>
                  <a:pt x="907464" y="619424"/>
                  <a:pt x="921180" y="625259"/>
                  <a:pt x="935665" y="627190"/>
                </a:cubicBezTo>
                <a:cubicBezTo>
                  <a:pt x="974468" y="632364"/>
                  <a:pt x="1013637" y="634279"/>
                  <a:pt x="1052623" y="637823"/>
                </a:cubicBezTo>
                <a:cubicBezTo>
                  <a:pt x="1081159" y="643530"/>
                  <a:pt x="1146451" y="654301"/>
                  <a:pt x="1169581" y="669721"/>
                </a:cubicBezTo>
                <a:cubicBezTo>
                  <a:pt x="1210804" y="697203"/>
                  <a:pt x="1189356" y="686945"/>
                  <a:pt x="1233377" y="701618"/>
                </a:cubicBezTo>
                <a:cubicBezTo>
                  <a:pt x="1244009" y="712251"/>
                  <a:pt x="1256042" y="721647"/>
                  <a:pt x="1265274" y="733516"/>
                </a:cubicBezTo>
                <a:cubicBezTo>
                  <a:pt x="1280965" y="753690"/>
                  <a:pt x="1293628" y="776046"/>
                  <a:pt x="1307805" y="797311"/>
                </a:cubicBezTo>
                <a:cubicBezTo>
                  <a:pt x="1314893" y="807944"/>
                  <a:pt x="1318437" y="822121"/>
                  <a:pt x="1329070" y="829209"/>
                </a:cubicBezTo>
                <a:cubicBezTo>
                  <a:pt x="1339702" y="836297"/>
                  <a:pt x="1349538" y="844759"/>
                  <a:pt x="1360967" y="850474"/>
                </a:cubicBezTo>
                <a:cubicBezTo>
                  <a:pt x="1382766" y="861374"/>
                  <a:pt x="1425803" y="867694"/>
                  <a:pt x="1446028" y="871739"/>
                </a:cubicBezTo>
                <a:cubicBezTo>
                  <a:pt x="1502735" y="868195"/>
                  <a:pt x="1559644" y="867055"/>
                  <a:pt x="1616149" y="861107"/>
                </a:cubicBezTo>
                <a:cubicBezTo>
                  <a:pt x="1653355" y="857191"/>
                  <a:pt x="1643879" y="849555"/>
                  <a:pt x="1669312" y="829209"/>
                </a:cubicBezTo>
                <a:cubicBezTo>
                  <a:pt x="1711129" y="795756"/>
                  <a:pt x="1695222" y="821507"/>
                  <a:pt x="1733107" y="776046"/>
                </a:cubicBezTo>
                <a:cubicBezTo>
                  <a:pt x="1777410" y="722883"/>
                  <a:pt x="1727790" y="761871"/>
                  <a:pt x="1786270" y="722883"/>
                </a:cubicBezTo>
                <a:cubicBezTo>
                  <a:pt x="1793358" y="712251"/>
                  <a:pt x="1797066" y="698314"/>
                  <a:pt x="1807535" y="690986"/>
                </a:cubicBezTo>
                <a:cubicBezTo>
                  <a:pt x="1926747" y="607537"/>
                  <a:pt x="2016475" y="643867"/>
                  <a:pt x="2179674" y="637823"/>
                </a:cubicBezTo>
                <a:cubicBezTo>
                  <a:pt x="2193851" y="634279"/>
                  <a:pt x="2207592" y="627190"/>
                  <a:pt x="2222205" y="627190"/>
                </a:cubicBezTo>
                <a:cubicBezTo>
                  <a:pt x="2338315" y="627190"/>
                  <a:pt x="2377332" y="628584"/>
                  <a:pt x="2466753" y="648455"/>
                </a:cubicBezTo>
                <a:cubicBezTo>
                  <a:pt x="2481018" y="651625"/>
                  <a:pt x="2495287" y="654889"/>
                  <a:pt x="2509284" y="659088"/>
                </a:cubicBezTo>
                <a:cubicBezTo>
                  <a:pt x="2530754" y="665529"/>
                  <a:pt x="2573079" y="680353"/>
                  <a:pt x="2573079" y="680353"/>
                </a:cubicBezTo>
                <a:cubicBezTo>
                  <a:pt x="2583712" y="687441"/>
                  <a:pt x="2593547" y="695903"/>
                  <a:pt x="2604977" y="701618"/>
                </a:cubicBezTo>
                <a:cubicBezTo>
                  <a:pt x="2615001" y="706630"/>
                  <a:pt x="2627077" y="706808"/>
                  <a:pt x="2636874" y="712251"/>
                </a:cubicBezTo>
                <a:cubicBezTo>
                  <a:pt x="2636891" y="712260"/>
                  <a:pt x="2716610" y="765408"/>
                  <a:pt x="2732567" y="776046"/>
                </a:cubicBezTo>
                <a:lnTo>
                  <a:pt x="2764465" y="797311"/>
                </a:lnTo>
                <a:lnTo>
                  <a:pt x="2796363" y="818576"/>
                </a:lnTo>
                <a:cubicBezTo>
                  <a:pt x="2817628" y="815032"/>
                  <a:pt x="2839706" y="814761"/>
                  <a:pt x="2860158" y="807944"/>
                </a:cubicBezTo>
                <a:cubicBezTo>
                  <a:pt x="2882364" y="800542"/>
                  <a:pt x="2909146" y="769588"/>
                  <a:pt x="2923953" y="754781"/>
                </a:cubicBezTo>
                <a:cubicBezTo>
                  <a:pt x="2927497" y="744148"/>
                  <a:pt x="2926661" y="730808"/>
                  <a:pt x="2934586" y="722883"/>
                </a:cubicBezTo>
                <a:cubicBezTo>
                  <a:pt x="2942511" y="714958"/>
                  <a:pt x="2956459" y="717263"/>
                  <a:pt x="2966484" y="712251"/>
                </a:cubicBezTo>
                <a:cubicBezTo>
                  <a:pt x="3015284" y="687851"/>
                  <a:pt x="2980559" y="688400"/>
                  <a:pt x="3040912" y="680353"/>
                </a:cubicBezTo>
                <a:cubicBezTo>
                  <a:pt x="3164944" y="663816"/>
                  <a:pt x="3130566" y="677586"/>
                  <a:pt x="3232298" y="659088"/>
                </a:cubicBezTo>
                <a:cubicBezTo>
                  <a:pt x="3261665" y="653748"/>
                  <a:pt x="3279399" y="646931"/>
                  <a:pt x="3306725" y="637823"/>
                </a:cubicBezTo>
                <a:cubicBezTo>
                  <a:pt x="3366976" y="641367"/>
                  <a:pt x="3427371" y="642991"/>
                  <a:pt x="3487479" y="648455"/>
                </a:cubicBezTo>
                <a:cubicBezTo>
                  <a:pt x="3508691" y="650383"/>
                  <a:pt x="3560532" y="664061"/>
                  <a:pt x="3583172" y="669721"/>
                </a:cubicBezTo>
                <a:cubicBezTo>
                  <a:pt x="3593805" y="676809"/>
                  <a:pt x="3603640" y="685271"/>
                  <a:pt x="3615070" y="690986"/>
                </a:cubicBezTo>
                <a:cubicBezTo>
                  <a:pt x="3625094" y="695998"/>
                  <a:pt x="3637642" y="695401"/>
                  <a:pt x="3646967" y="701618"/>
                </a:cubicBezTo>
                <a:cubicBezTo>
                  <a:pt x="3659478" y="709959"/>
                  <a:pt x="3669239" y="721964"/>
                  <a:pt x="3678865" y="733516"/>
                </a:cubicBezTo>
                <a:cubicBezTo>
                  <a:pt x="3687046" y="743333"/>
                  <a:pt x="3689294" y="758641"/>
                  <a:pt x="3700130" y="765414"/>
                </a:cubicBezTo>
                <a:cubicBezTo>
                  <a:pt x="3719138" y="777294"/>
                  <a:pt x="3763925" y="786679"/>
                  <a:pt x="3763925" y="786679"/>
                </a:cubicBezTo>
                <a:cubicBezTo>
                  <a:pt x="3781646" y="804400"/>
                  <a:pt x="3793313" y="831917"/>
                  <a:pt x="3817088" y="839842"/>
                </a:cubicBezTo>
                <a:lnTo>
                  <a:pt x="3880884" y="861107"/>
                </a:lnTo>
                <a:cubicBezTo>
                  <a:pt x="3980075" y="854022"/>
                  <a:pt x="4004381" y="876922"/>
                  <a:pt x="4061637" y="829209"/>
                </a:cubicBezTo>
                <a:cubicBezTo>
                  <a:pt x="4073189" y="819583"/>
                  <a:pt x="4082902" y="807944"/>
                  <a:pt x="4093535" y="797311"/>
                </a:cubicBezTo>
                <a:cubicBezTo>
                  <a:pt x="4097580" y="777086"/>
                  <a:pt x="4103901" y="734050"/>
                  <a:pt x="4114800" y="712251"/>
                </a:cubicBezTo>
                <a:cubicBezTo>
                  <a:pt x="4134599" y="672652"/>
                  <a:pt x="4138568" y="683728"/>
                  <a:pt x="4167963" y="648455"/>
                </a:cubicBezTo>
                <a:cubicBezTo>
                  <a:pt x="4212265" y="595293"/>
                  <a:pt x="4162647" y="634279"/>
                  <a:pt x="4221125" y="595293"/>
                </a:cubicBezTo>
                <a:lnTo>
                  <a:pt x="4423144" y="605925"/>
                </a:lnTo>
                <a:cubicBezTo>
                  <a:pt x="4504645" y="609806"/>
                  <a:pt x="4586293" y="610944"/>
                  <a:pt x="4667693" y="616558"/>
                </a:cubicBezTo>
                <a:cubicBezTo>
                  <a:pt x="4684437" y="617713"/>
                  <a:pt x="4764734" y="633397"/>
                  <a:pt x="4784651" y="637823"/>
                </a:cubicBezTo>
                <a:cubicBezTo>
                  <a:pt x="4798916" y="640993"/>
                  <a:pt x="4812852" y="645589"/>
                  <a:pt x="4827181" y="648455"/>
                </a:cubicBezTo>
                <a:cubicBezTo>
                  <a:pt x="4848321" y="652683"/>
                  <a:pt x="4869766" y="655231"/>
                  <a:pt x="4890977" y="659088"/>
                </a:cubicBezTo>
                <a:cubicBezTo>
                  <a:pt x="4908757" y="662321"/>
                  <a:pt x="4926418" y="666177"/>
                  <a:pt x="4944139" y="669721"/>
                </a:cubicBezTo>
                <a:cubicBezTo>
                  <a:pt x="5011479" y="666177"/>
                  <a:pt x="5079205" y="667122"/>
                  <a:pt x="5146158" y="659088"/>
                </a:cubicBezTo>
                <a:cubicBezTo>
                  <a:pt x="5168414" y="656417"/>
                  <a:pt x="5209953" y="637823"/>
                  <a:pt x="5209953" y="637823"/>
                </a:cubicBezTo>
                <a:cubicBezTo>
                  <a:pt x="5287925" y="641367"/>
                  <a:pt x="5366047" y="642469"/>
                  <a:pt x="5443870" y="648455"/>
                </a:cubicBezTo>
                <a:cubicBezTo>
                  <a:pt x="5458440" y="649576"/>
                  <a:pt x="5475174" y="649733"/>
                  <a:pt x="5486400" y="659088"/>
                </a:cubicBezTo>
                <a:cubicBezTo>
                  <a:pt x="5498576" y="669235"/>
                  <a:pt x="5500577" y="687441"/>
                  <a:pt x="5507665" y="701618"/>
                </a:cubicBezTo>
                <a:cubicBezTo>
                  <a:pt x="5511209" y="719339"/>
                  <a:pt x="5513915" y="737249"/>
                  <a:pt x="5518298" y="754781"/>
                </a:cubicBezTo>
                <a:cubicBezTo>
                  <a:pt x="5521016" y="765654"/>
                  <a:pt x="5526212" y="775806"/>
                  <a:pt x="5528930" y="786679"/>
                </a:cubicBezTo>
                <a:cubicBezTo>
                  <a:pt x="5533313" y="804211"/>
                  <a:pt x="5535643" y="822200"/>
                  <a:pt x="5539563" y="839842"/>
                </a:cubicBezTo>
                <a:cubicBezTo>
                  <a:pt x="5542733" y="854107"/>
                  <a:pt x="5542089" y="870213"/>
                  <a:pt x="5550195" y="882372"/>
                </a:cubicBezTo>
                <a:cubicBezTo>
                  <a:pt x="5557283" y="893005"/>
                  <a:pt x="5571460" y="896549"/>
                  <a:pt x="5582093" y="903637"/>
                </a:cubicBezTo>
                <a:cubicBezTo>
                  <a:pt x="5596479" y="901239"/>
                  <a:pt x="5668234" y="891022"/>
                  <a:pt x="5688418" y="882372"/>
                </a:cubicBezTo>
                <a:cubicBezTo>
                  <a:pt x="5700164" y="877338"/>
                  <a:pt x="5709683" y="868195"/>
                  <a:pt x="5720316" y="861107"/>
                </a:cubicBezTo>
                <a:cubicBezTo>
                  <a:pt x="5793887" y="750748"/>
                  <a:pt x="5681894" y="921599"/>
                  <a:pt x="5762846" y="786679"/>
                </a:cubicBezTo>
                <a:cubicBezTo>
                  <a:pt x="5775995" y="764763"/>
                  <a:pt x="5781131" y="730965"/>
                  <a:pt x="5805377" y="722883"/>
                </a:cubicBezTo>
                <a:cubicBezTo>
                  <a:pt x="5908042" y="688662"/>
                  <a:pt x="5748431" y="743535"/>
                  <a:pt x="5879805" y="690986"/>
                </a:cubicBezTo>
                <a:cubicBezTo>
                  <a:pt x="5900617" y="682661"/>
                  <a:pt x="5922335" y="676809"/>
                  <a:pt x="5943600" y="669721"/>
                </a:cubicBezTo>
                <a:lnTo>
                  <a:pt x="5975498" y="659088"/>
                </a:lnTo>
                <a:cubicBezTo>
                  <a:pt x="5993219" y="662632"/>
                  <a:pt x="6011225" y="664966"/>
                  <a:pt x="6028660" y="669721"/>
                </a:cubicBezTo>
                <a:cubicBezTo>
                  <a:pt x="6050286" y="675619"/>
                  <a:pt x="6092456" y="690986"/>
                  <a:pt x="6092456" y="690986"/>
                </a:cubicBezTo>
                <a:cubicBezTo>
                  <a:pt x="6142425" y="740955"/>
                  <a:pt x="6116012" y="710372"/>
                  <a:pt x="6166884" y="786679"/>
                </a:cubicBezTo>
                <a:cubicBezTo>
                  <a:pt x="6173972" y="797311"/>
                  <a:pt x="6176026" y="814535"/>
                  <a:pt x="6188149" y="818576"/>
                </a:cubicBezTo>
                <a:cubicBezTo>
                  <a:pt x="6209414" y="825665"/>
                  <a:pt x="6233293" y="827408"/>
                  <a:pt x="6251944" y="839842"/>
                </a:cubicBezTo>
                <a:cubicBezTo>
                  <a:pt x="6262577" y="846930"/>
                  <a:pt x="6271719" y="857066"/>
                  <a:pt x="6283842" y="861107"/>
                </a:cubicBezTo>
                <a:cubicBezTo>
                  <a:pt x="6304294" y="867924"/>
                  <a:pt x="6326372" y="868195"/>
                  <a:pt x="6347637" y="871739"/>
                </a:cubicBezTo>
                <a:cubicBezTo>
                  <a:pt x="6373522" y="880367"/>
                  <a:pt x="6394577" y="893729"/>
                  <a:pt x="6422065" y="871739"/>
                </a:cubicBezTo>
                <a:cubicBezTo>
                  <a:pt x="6430817" y="864738"/>
                  <a:pt x="6429154" y="850474"/>
                  <a:pt x="6432698" y="839842"/>
                </a:cubicBezTo>
                <a:cubicBezTo>
                  <a:pt x="6429154" y="776046"/>
                  <a:pt x="6429990" y="711856"/>
                  <a:pt x="6422065" y="648455"/>
                </a:cubicBezTo>
                <a:cubicBezTo>
                  <a:pt x="6416714" y="605644"/>
                  <a:pt x="6396028" y="579239"/>
                  <a:pt x="6379535" y="542130"/>
                </a:cubicBezTo>
                <a:cubicBezTo>
                  <a:pt x="6371783" y="524689"/>
                  <a:pt x="6368386" y="505152"/>
                  <a:pt x="6358270" y="488967"/>
                </a:cubicBezTo>
                <a:cubicBezTo>
                  <a:pt x="6340424" y="460413"/>
                  <a:pt x="6284285" y="429011"/>
                  <a:pt x="6262577" y="414539"/>
                </a:cubicBezTo>
                <a:cubicBezTo>
                  <a:pt x="6251944" y="407451"/>
                  <a:pt x="6242802" y="397315"/>
                  <a:pt x="6230679" y="393274"/>
                </a:cubicBezTo>
                <a:cubicBezTo>
                  <a:pt x="6162565" y="370571"/>
                  <a:pt x="6209195" y="386807"/>
                  <a:pt x="6092456" y="340111"/>
                </a:cubicBezTo>
                <a:cubicBezTo>
                  <a:pt x="6074735" y="333023"/>
                  <a:pt x="6055659" y="328666"/>
                  <a:pt x="6039293" y="318846"/>
                </a:cubicBezTo>
                <a:cubicBezTo>
                  <a:pt x="6021572" y="308214"/>
                  <a:pt x="6005318" y="294624"/>
                  <a:pt x="5986130" y="286949"/>
                </a:cubicBezTo>
                <a:cubicBezTo>
                  <a:pt x="5969351" y="280237"/>
                  <a:pt x="5950344" y="281281"/>
                  <a:pt x="5932967" y="276316"/>
                </a:cubicBezTo>
                <a:cubicBezTo>
                  <a:pt x="5900638" y="267079"/>
                  <a:pt x="5869603" y="253655"/>
                  <a:pt x="5837274" y="244418"/>
                </a:cubicBezTo>
                <a:cubicBezTo>
                  <a:pt x="5819898" y="239453"/>
                  <a:pt x="5801753" y="237706"/>
                  <a:pt x="5784112" y="233786"/>
                </a:cubicBezTo>
                <a:cubicBezTo>
                  <a:pt x="5769847" y="230616"/>
                  <a:pt x="5755632" y="227168"/>
                  <a:pt x="5741581" y="223153"/>
                </a:cubicBezTo>
                <a:cubicBezTo>
                  <a:pt x="5730805" y="220074"/>
                  <a:pt x="5720739" y="214363"/>
                  <a:pt x="5709684" y="212521"/>
                </a:cubicBezTo>
                <a:cubicBezTo>
                  <a:pt x="5610428" y="195978"/>
                  <a:pt x="5637354" y="210386"/>
                  <a:pt x="5560828" y="191255"/>
                </a:cubicBezTo>
                <a:cubicBezTo>
                  <a:pt x="5549955" y="188537"/>
                  <a:pt x="5540137" y="180750"/>
                  <a:pt x="5528930" y="180623"/>
                </a:cubicBezTo>
                <a:lnTo>
                  <a:pt x="3689498" y="169990"/>
                </a:lnTo>
                <a:cubicBezTo>
                  <a:pt x="3652868" y="157781"/>
                  <a:pt x="3608511" y="142090"/>
                  <a:pt x="3572539" y="138093"/>
                </a:cubicBezTo>
                <a:cubicBezTo>
                  <a:pt x="3540641" y="134549"/>
                  <a:pt x="3508617" y="131999"/>
                  <a:pt x="3476846" y="127460"/>
                </a:cubicBezTo>
                <a:cubicBezTo>
                  <a:pt x="3454916" y="124327"/>
                  <a:pt x="3404373" y="112830"/>
                  <a:pt x="3381153" y="106195"/>
                </a:cubicBezTo>
                <a:cubicBezTo>
                  <a:pt x="3370377" y="103116"/>
                  <a:pt x="3360197" y="97993"/>
                  <a:pt x="3349256" y="95562"/>
                </a:cubicBezTo>
                <a:cubicBezTo>
                  <a:pt x="3328211" y="90885"/>
                  <a:pt x="3306725" y="88474"/>
                  <a:pt x="3285460" y="84930"/>
                </a:cubicBezTo>
                <a:cubicBezTo>
                  <a:pt x="3224324" y="64550"/>
                  <a:pt x="3276877" y="79955"/>
                  <a:pt x="3179135" y="63665"/>
                </a:cubicBezTo>
                <a:cubicBezTo>
                  <a:pt x="3032997" y="39309"/>
                  <a:pt x="3246607" y="68111"/>
                  <a:pt x="3040912" y="42400"/>
                </a:cubicBezTo>
                <a:cubicBezTo>
                  <a:pt x="2700794" y="-42631"/>
                  <a:pt x="2979861" y="23316"/>
                  <a:pt x="2073349" y="42400"/>
                </a:cubicBezTo>
                <a:cubicBezTo>
                  <a:pt x="2044781" y="43001"/>
                  <a:pt x="2016530" y="48687"/>
                  <a:pt x="1988288" y="53032"/>
                </a:cubicBezTo>
                <a:cubicBezTo>
                  <a:pt x="1838954" y="76006"/>
                  <a:pt x="2005095" y="51660"/>
                  <a:pt x="1903228" y="74297"/>
                </a:cubicBezTo>
                <a:cubicBezTo>
                  <a:pt x="1882183" y="78974"/>
                  <a:pt x="1860572" y="80702"/>
                  <a:pt x="1839432" y="84930"/>
                </a:cubicBezTo>
                <a:cubicBezTo>
                  <a:pt x="1825103" y="87796"/>
                  <a:pt x="1811387" y="93631"/>
                  <a:pt x="1796902" y="95562"/>
                </a:cubicBezTo>
                <a:cubicBezTo>
                  <a:pt x="1758099" y="100736"/>
                  <a:pt x="1718930" y="102651"/>
                  <a:pt x="1679944" y="106195"/>
                </a:cubicBezTo>
                <a:cubicBezTo>
                  <a:pt x="1662223" y="109739"/>
                  <a:pt x="1644423" y="112908"/>
                  <a:pt x="1626781" y="116828"/>
                </a:cubicBezTo>
                <a:cubicBezTo>
                  <a:pt x="1612516" y="119998"/>
                  <a:pt x="1598854" y="126919"/>
                  <a:pt x="1584251" y="127460"/>
                </a:cubicBezTo>
                <a:cubicBezTo>
                  <a:pt x="1407128" y="134020"/>
                  <a:pt x="1229832" y="134549"/>
                  <a:pt x="1052623" y="138093"/>
                </a:cubicBezTo>
                <a:cubicBezTo>
                  <a:pt x="964595" y="167434"/>
                  <a:pt x="1102148" y="123051"/>
                  <a:pt x="914400" y="169990"/>
                </a:cubicBezTo>
                <a:cubicBezTo>
                  <a:pt x="850955" y="185852"/>
                  <a:pt x="886284" y="178221"/>
                  <a:pt x="808074" y="191255"/>
                </a:cubicBezTo>
                <a:cubicBezTo>
                  <a:pt x="777672" y="201389"/>
                  <a:pt x="767024" y="205846"/>
                  <a:pt x="733646" y="212521"/>
                </a:cubicBezTo>
                <a:cubicBezTo>
                  <a:pt x="712506" y="216749"/>
                  <a:pt x="691040" y="219180"/>
                  <a:pt x="669851" y="223153"/>
                </a:cubicBezTo>
                <a:cubicBezTo>
                  <a:pt x="634326" y="229814"/>
                  <a:pt x="599177" y="238476"/>
                  <a:pt x="563525" y="244418"/>
                </a:cubicBezTo>
                <a:cubicBezTo>
                  <a:pt x="542260" y="247962"/>
                  <a:pt x="520775" y="250374"/>
                  <a:pt x="499730" y="255051"/>
                </a:cubicBezTo>
                <a:cubicBezTo>
                  <a:pt x="443975" y="267441"/>
                  <a:pt x="490330" y="265272"/>
                  <a:pt x="425302" y="286949"/>
                </a:cubicBezTo>
                <a:cubicBezTo>
                  <a:pt x="425284" y="286955"/>
                  <a:pt x="318986" y="313527"/>
                  <a:pt x="297712" y="318846"/>
                </a:cubicBezTo>
                <a:cubicBezTo>
                  <a:pt x="251197" y="330475"/>
                  <a:pt x="255895" y="326033"/>
                  <a:pt x="212651" y="350744"/>
                </a:cubicBezTo>
                <a:cubicBezTo>
                  <a:pt x="201556" y="357084"/>
                  <a:pt x="192183" y="366294"/>
                  <a:pt x="180753" y="372009"/>
                </a:cubicBezTo>
                <a:cubicBezTo>
                  <a:pt x="170729" y="377021"/>
                  <a:pt x="158653" y="377199"/>
                  <a:pt x="148856" y="382642"/>
                </a:cubicBezTo>
                <a:cubicBezTo>
                  <a:pt x="126515" y="395054"/>
                  <a:pt x="85060" y="425172"/>
                  <a:pt x="85060" y="425172"/>
                </a:cubicBezTo>
                <a:cubicBezTo>
                  <a:pt x="77972" y="435804"/>
                  <a:pt x="73773" y="449086"/>
                  <a:pt x="63795" y="457069"/>
                </a:cubicBezTo>
                <a:cubicBezTo>
                  <a:pt x="55043" y="464070"/>
                  <a:pt x="39823" y="459777"/>
                  <a:pt x="31898" y="467702"/>
                </a:cubicBezTo>
                <a:cubicBezTo>
                  <a:pt x="23973" y="475627"/>
                  <a:pt x="23983" y="488727"/>
                  <a:pt x="21265" y="499600"/>
                </a:cubicBezTo>
                <a:lnTo>
                  <a:pt x="0" y="584660"/>
                </a:lnTo>
                <a:cubicBezTo>
                  <a:pt x="3544" y="620102"/>
                  <a:pt x="1993" y="656431"/>
                  <a:pt x="10632" y="690986"/>
                </a:cubicBezTo>
                <a:cubicBezTo>
                  <a:pt x="13063" y="700711"/>
                  <a:pt x="25636" y="704423"/>
                  <a:pt x="31898" y="712251"/>
                </a:cubicBezTo>
                <a:cubicBezTo>
                  <a:pt x="39881" y="722230"/>
                  <a:pt x="46075" y="733516"/>
                  <a:pt x="53163" y="744149"/>
                </a:cubicBezTo>
                <a:cubicBezTo>
                  <a:pt x="66532" y="784258"/>
                  <a:pt x="69766" y="803285"/>
                  <a:pt x="106325" y="839842"/>
                </a:cubicBezTo>
                <a:cubicBezTo>
                  <a:pt x="113414" y="846930"/>
                  <a:pt x="118625" y="856624"/>
                  <a:pt x="127591" y="861107"/>
                </a:cubicBezTo>
                <a:cubicBezTo>
                  <a:pt x="133931" y="864277"/>
                  <a:pt x="141768" y="862879"/>
                  <a:pt x="170121" y="861107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uadroTexto 18"/>
          <p:cNvSpPr txBox="1"/>
          <p:nvPr/>
        </p:nvSpPr>
        <p:spPr>
          <a:xfrm>
            <a:off x="1543868" y="1238251"/>
            <a:ext cx="56139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 ácido ataca el cobre. Este proceso se denomina “atacado”.</a:t>
            </a:r>
          </a:p>
        </p:txBody>
      </p:sp>
      <p:sp>
        <p:nvSpPr>
          <p:cNvPr id="25" name="Rectángulo 24"/>
          <p:cNvSpPr/>
          <p:nvPr/>
        </p:nvSpPr>
        <p:spPr>
          <a:xfrm>
            <a:off x="1609857" y="3840383"/>
            <a:ext cx="5975794" cy="45674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Forma libre 25"/>
          <p:cNvSpPr/>
          <p:nvPr/>
        </p:nvSpPr>
        <p:spPr>
          <a:xfrm>
            <a:off x="1543868" y="3130246"/>
            <a:ext cx="6381493" cy="935665"/>
          </a:xfrm>
          <a:custGeom>
            <a:avLst/>
            <a:gdLst>
              <a:gd name="connsiteX0" fmla="*/ 97272 w 6381493"/>
              <a:gd name="connsiteY0" fmla="*/ 839972 h 935665"/>
              <a:gd name="connsiteX1" fmla="*/ 129170 w 6381493"/>
              <a:gd name="connsiteY1" fmla="*/ 893135 h 935665"/>
              <a:gd name="connsiteX2" fmla="*/ 161067 w 6381493"/>
              <a:gd name="connsiteY2" fmla="*/ 903768 h 935665"/>
              <a:gd name="connsiteX3" fmla="*/ 554472 w 6381493"/>
              <a:gd name="connsiteY3" fmla="*/ 893135 h 935665"/>
              <a:gd name="connsiteX4" fmla="*/ 650165 w 6381493"/>
              <a:gd name="connsiteY4" fmla="*/ 871870 h 935665"/>
              <a:gd name="connsiteX5" fmla="*/ 682063 w 6381493"/>
              <a:gd name="connsiteY5" fmla="*/ 861237 h 935665"/>
              <a:gd name="connsiteX6" fmla="*/ 735226 w 6381493"/>
              <a:gd name="connsiteY6" fmla="*/ 850605 h 935665"/>
              <a:gd name="connsiteX7" fmla="*/ 777756 w 6381493"/>
              <a:gd name="connsiteY7" fmla="*/ 839972 h 935665"/>
              <a:gd name="connsiteX8" fmla="*/ 1054202 w 6381493"/>
              <a:gd name="connsiteY8" fmla="*/ 850605 h 935665"/>
              <a:gd name="connsiteX9" fmla="*/ 1128630 w 6381493"/>
              <a:gd name="connsiteY9" fmla="*/ 871870 h 935665"/>
              <a:gd name="connsiteX10" fmla="*/ 1160528 w 6381493"/>
              <a:gd name="connsiteY10" fmla="*/ 893135 h 935665"/>
              <a:gd name="connsiteX11" fmla="*/ 1192426 w 6381493"/>
              <a:gd name="connsiteY11" fmla="*/ 903768 h 935665"/>
              <a:gd name="connsiteX12" fmla="*/ 1724054 w 6381493"/>
              <a:gd name="connsiteY12" fmla="*/ 893135 h 935665"/>
              <a:gd name="connsiteX13" fmla="*/ 1819747 w 6381493"/>
              <a:gd name="connsiteY13" fmla="*/ 850605 h 935665"/>
              <a:gd name="connsiteX14" fmla="*/ 1883542 w 6381493"/>
              <a:gd name="connsiteY14" fmla="*/ 829340 h 935665"/>
              <a:gd name="connsiteX15" fmla="*/ 1915440 w 6381493"/>
              <a:gd name="connsiteY15" fmla="*/ 818707 h 935665"/>
              <a:gd name="connsiteX16" fmla="*/ 2053663 w 6381493"/>
              <a:gd name="connsiteY16" fmla="*/ 829340 h 935665"/>
              <a:gd name="connsiteX17" fmla="*/ 2096193 w 6381493"/>
              <a:gd name="connsiteY17" fmla="*/ 839972 h 935665"/>
              <a:gd name="connsiteX18" fmla="*/ 2159988 w 6381493"/>
              <a:gd name="connsiteY18" fmla="*/ 850605 h 935665"/>
              <a:gd name="connsiteX19" fmla="*/ 2202519 w 6381493"/>
              <a:gd name="connsiteY19" fmla="*/ 861237 h 935665"/>
              <a:gd name="connsiteX20" fmla="*/ 2276947 w 6381493"/>
              <a:gd name="connsiteY20" fmla="*/ 871870 h 935665"/>
              <a:gd name="connsiteX21" fmla="*/ 2372640 w 6381493"/>
              <a:gd name="connsiteY21" fmla="*/ 893135 h 935665"/>
              <a:gd name="connsiteX22" fmla="*/ 2478965 w 6381493"/>
              <a:gd name="connsiteY22" fmla="*/ 914400 h 935665"/>
              <a:gd name="connsiteX23" fmla="*/ 3361467 w 6381493"/>
              <a:gd name="connsiteY23" fmla="*/ 903768 h 935665"/>
              <a:gd name="connsiteX24" fmla="*/ 3744240 w 6381493"/>
              <a:gd name="connsiteY24" fmla="*/ 882503 h 935665"/>
              <a:gd name="connsiteX25" fmla="*/ 3808035 w 6381493"/>
              <a:gd name="connsiteY25" fmla="*/ 850605 h 935665"/>
              <a:gd name="connsiteX26" fmla="*/ 3839933 w 6381493"/>
              <a:gd name="connsiteY26" fmla="*/ 839972 h 935665"/>
              <a:gd name="connsiteX27" fmla="*/ 4020686 w 6381493"/>
              <a:gd name="connsiteY27" fmla="*/ 850605 h 935665"/>
              <a:gd name="connsiteX28" fmla="*/ 4052584 w 6381493"/>
              <a:gd name="connsiteY28" fmla="*/ 861237 h 935665"/>
              <a:gd name="connsiteX29" fmla="*/ 4116379 w 6381493"/>
              <a:gd name="connsiteY29" fmla="*/ 871870 h 935665"/>
              <a:gd name="connsiteX30" fmla="*/ 4148277 w 6381493"/>
              <a:gd name="connsiteY30" fmla="*/ 882503 h 935665"/>
              <a:gd name="connsiteX31" fmla="*/ 4265235 w 6381493"/>
              <a:gd name="connsiteY31" fmla="*/ 903768 h 935665"/>
              <a:gd name="connsiteX32" fmla="*/ 4956351 w 6381493"/>
              <a:gd name="connsiteY32" fmla="*/ 893135 h 935665"/>
              <a:gd name="connsiteX33" fmla="*/ 5052044 w 6381493"/>
              <a:gd name="connsiteY33" fmla="*/ 850605 h 935665"/>
              <a:gd name="connsiteX34" fmla="*/ 5126472 w 6381493"/>
              <a:gd name="connsiteY34" fmla="*/ 839972 h 935665"/>
              <a:gd name="connsiteX35" fmla="*/ 5200900 w 6381493"/>
              <a:gd name="connsiteY35" fmla="*/ 818707 h 935665"/>
              <a:gd name="connsiteX36" fmla="*/ 5509244 w 6381493"/>
              <a:gd name="connsiteY36" fmla="*/ 839972 h 935665"/>
              <a:gd name="connsiteX37" fmla="*/ 5541142 w 6381493"/>
              <a:gd name="connsiteY37" fmla="*/ 850605 h 935665"/>
              <a:gd name="connsiteX38" fmla="*/ 5668733 w 6381493"/>
              <a:gd name="connsiteY38" fmla="*/ 871870 h 935665"/>
              <a:gd name="connsiteX39" fmla="*/ 5806956 w 6381493"/>
              <a:gd name="connsiteY39" fmla="*/ 893135 h 935665"/>
              <a:gd name="connsiteX40" fmla="*/ 5892016 w 6381493"/>
              <a:gd name="connsiteY40" fmla="*/ 914400 h 935665"/>
              <a:gd name="connsiteX41" fmla="*/ 5998342 w 6381493"/>
              <a:gd name="connsiteY41" fmla="*/ 935665 h 935665"/>
              <a:gd name="connsiteX42" fmla="*/ 6253523 w 6381493"/>
              <a:gd name="connsiteY42" fmla="*/ 925033 h 935665"/>
              <a:gd name="connsiteX43" fmla="*/ 6285421 w 6381493"/>
              <a:gd name="connsiteY43" fmla="*/ 914400 h 935665"/>
              <a:gd name="connsiteX44" fmla="*/ 6338584 w 6381493"/>
              <a:gd name="connsiteY44" fmla="*/ 861237 h 935665"/>
              <a:gd name="connsiteX45" fmla="*/ 6349216 w 6381493"/>
              <a:gd name="connsiteY45" fmla="*/ 818707 h 935665"/>
              <a:gd name="connsiteX46" fmla="*/ 6359849 w 6381493"/>
              <a:gd name="connsiteY46" fmla="*/ 786810 h 935665"/>
              <a:gd name="connsiteX47" fmla="*/ 6381114 w 6381493"/>
              <a:gd name="connsiteY47" fmla="*/ 701749 h 935665"/>
              <a:gd name="connsiteX48" fmla="*/ 6359849 w 6381493"/>
              <a:gd name="connsiteY48" fmla="*/ 489098 h 935665"/>
              <a:gd name="connsiteX49" fmla="*/ 6306686 w 6381493"/>
              <a:gd name="connsiteY49" fmla="*/ 425303 h 935665"/>
              <a:gd name="connsiteX50" fmla="*/ 6242891 w 6381493"/>
              <a:gd name="connsiteY50" fmla="*/ 393405 h 935665"/>
              <a:gd name="connsiteX51" fmla="*/ 6147198 w 6381493"/>
              <a:gd name="connsiteY51" fmla="*/ 318977 h 935665"/>
              <a:gd name="connsiteX52" fmla="*/ 6115300 w 6381493"/>
              <a:gd name="connsiteY52" fmla="*/ 308344 h 935665"/>
              <a:gd name="connsiteX53" fmla="*/ 6072770 w 6381493"/>
              <a:gd name="connsiteY53" fmla="*/ 287079 h 935665"/>
              <a:gd name="connsiteX54" fmla="*/ 6030240 w 6381493"/>
              <a:gd name="connsiteY54" fmla="*/ 276447 h 935665"/>
              <a:gd name="connsiteX55" fmla="*/ 5966444 w 6381493"/>
              <a:gd name="connsiteY55" fmla="*/ 255182 h 935665"/>
              <a:gd name="connsiteX56" fmla="*/ 5892016 w 6381493"/>
              <a:gd name="connsiteY56" fmla="*/ 223284 h 935665"/>
              <a:gd name="connsiteX57" fmla="*/ 5721895 w 6381493"/>
              <a:gd name="connsiteY57" fmla="*/ 180754 h 935665"/>
              <a:gd name="connsiteX58" fmla="*/ 5583672 w 6381493"/>
              <a:gd name="connsiteY58" fmla="*/ 148856 h 935665"/>
              <a:gd name="connsiteX59" fmla="*/ 5477347 w 6381493"/>
              <a:gd name="connsiteY59" fmla="*/ 138224 h 935665"/>
              <a:gd name="connsiteX60" fmla="*/ 5434816 w 6381493"/>
              <a:gd name="connsiteY60" fmla="*/ 127591 h 935665"/>
              <a:gd name="connsiteX61" fmla="*/ 5328491 w 6381493"/>
              <a:gd name="connsiteY61" fmla="*/ 106326 h 935665"/>
              <a:gd name="connsiteX62" fmla="*/ 5285961 w 6381493"/>
              <a:gd name="connsiteY62" fmla="*/ 95693 h 935665"/>
              <a:gd name="connsiteX63" fmla="*/ 5222165 w 6381493"/>
              <a:gd name="connsiteY63" fmla="*/ 85061 h 935665"/>
              <a:gd name="connsiteX64" fmla="*/ 5083942 w 6381493"/>
              <a:gd name="connsiteY64" fmla="*/ 53163 h 935665"/>
              <a:gd name="connsiteX65" fmla="*/ 4977616 w 6381493"/>
              <a:gd name="connsiteY65" fmla="*/ 42530 h 935665"/>
              <a:gd name="connsiteX66" fmla="*/ 3574119 w 6381493"/>
              <a:gd name="connsiteY66" fmla="*/ 31898 h 935665"/>
              <a:gd name="connsiteX67" fmla="*/ 3489058 w 6381493"/>
              <a:gd name="connsiteY67" fmla="*/ 21265 h 935665"/>
              <a:gd name="connsiteX68" fmla="*/ 3435895 w 6381493"/>
              <a:gd name="connsiteY68" fmla="*/ 10633 h 935665"/>
              <a:gd name="connsiteX69" fmla="*/ 3361467 w 6381493"/>
              <a:gd name="connsiteY69" fmla="*/ 0 h 935665"/>
              <a:gd name="connsiteX70" fmla="*/ 1011672 w 6381493"/>
              <a:gd name="connsiteY70" fmla="*/ 10633 h 935665"/>
              <a:gd name="connsiteX71" fmla="*/ 756491 w 6381493"/>
              <a:gd name="connsiteY71" fmla="*/ 21265 h 935665"/>
              <a:gd name="connsiteX72" fmla="*/ 692695 w 6381493"/>
              <a:gd name="connsiteY72" fmla="*/ 31898 h 935665"/>
              <a:gd name="connsiteX73" fmla="*/ 543840 w 6381493"/>
              <a:gd name="connsiteY73" fmla="*/ 63796 h 935665"/>
              <a:gd name="connsiteX74" fmla="*/ 511942 w 6381493"/>
              <a:gd name="connsiteY74" fmla="*/ 74428 h 935665"/>
              <a:gd name="connsiteX75" fmla="*/ 426881 w 6381493"/>
              <a:gd name="connsiteY75" fmla="*/ 85061 h 935665"/>
              <a:gd name="connsiteX76" fmla="*/ 394984 w 6381493"/>
              <a:gd name="connsiteY76" fmla="*/ 95693 h 935665"/>
              <a:gd name="connsiteX77" fmla="*/ 352454 w 6381493"/>
              <a:gd name="connsiteY77" fmla="*/ 106326 h 935665"/>
              <a:gd name="connsiteX78" fmla="*/ 278026 w 6381493"/>
              <a:gd name="connsiteY78" fmla="*/ 159489 h 935665"/>
              <a:gd name="connsiteX79" fmla="*/ 235495 w 6381493"/>
              <a:gd name="connsiteY79" fmla="*/ 180754 h 935665"/>
              <a:gd name="connsiteX80" fmla="*/ 171700 w 6381493"/>
              <a:gd name="connsiteY80" fmla="*/ 223284 h 935665"/>
              <a:gd name="connsiteX81" fmla="*/ 118537 w 6381493"/>
              <a:gd name="connsiteY81" fmla="*/ 297712 h 935665"/>
              <a:gd name="connsiteX82" fmla="*/ 86640 w 6381493"/>
              <a:gd name="connsiteY82" fmla="*/ 329610 h 935665"/>
              <a:gd name="connsiteX83" fmla="*/ 65374 w 6381493"/>
              <a:gd name="connsiteY83" fmla="*/ 404037 h 935665"/>
              <a:gd name="connsiteX84" fmla="*/ 54742 w 6381493"/>
              <a:gd name="connsiteY84" fmla="*/ 435935 h 935665"/>
              <a:gd name="connsiteX85" fmla="*/ 44109 w 6381493"/>
              <a:gd name="connsiteY85" fmla="*/ 489098 h 935665"/>
              <a:gd name="connsiteX86" fmla="*/ 22844 w 6381493"/>
              <a:gd name="connsiteY86" fmla="*/ 552893 h 935665"/>
              <a:gd name="connsiteX87" fmla="*/ 12212 w 6381493"/>
              <a:gd name="connsiteY87" fmla="*/ 595424 h 935665"/>
              <a:gd name="connsiteX88" fmla="*/ 12212 w 6381493"/>
              <a:gd name="connsiteY88" fmla="*/ 765544 h 935665"/>
              <a:gd name="connsiteX89" fmla="*/ 22844 w 6381493"/>
              <a:gd name="connsiteY89" fmla="*/ 797442 h 935665"/>
              <a:gd name="connsiteX90" fmla="*/ 54742 w 6381493"/>
              <a:gd name="connsiteY90" fmla="*/ 818707 h 935665"/>
              <a:gd name="connsiteX91" fmla="*/ 97272 w 6381493"/>
              <a:gd name="connsiteY91" fmla="*/ 839972 h 935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6381493" h="935665">
                <a:moveTo>
                  <a:pt x="97272" y="839972"/>
                </a:moveTo>
                <a:cubicBezTo>
                  <a:pt x="109677" y="852377"/>
                  <a:pt x="114557" y="878522"/>
                  <a:pt x="129170" y="893135"/>
                </a:cubicBezTo>
                <a:cubicBezTo>
                  <a:pt x="137095" y="901060"/>
                  <a:pt x="149859" y="903768"/>
                  <a:pt x="161067" y="903768"/>
                </a:cubicBezTo>
                <a:cubicBezTo>
                  <a:pt x="292250" y="903768"/>
                  <a:pt x="423337" y="896679"/>
                  <a:pt x="554472" y="893135"/>
                </a:cubicBezTo>
                <a:cubicBezTo>
                  <a:pt x="591023" y="885825"/>
                  <a:pt x="615122" y="881883"/>
                  <a:pt x="650165" y="871870"/>
                </a:cubicBezTo>
                <a:cubicBezTo>
                  <a:pt x="660942" y="868791"/>
                  <a:pt x="671190" y="863955"/>
                  <a:pt x="682063" y="861237"/>
                </a:cubicBezTo>
                <a:cubicBezTo>
                  <a:pt x="699595" y="856854"/>
                  <a:pt x="717584" y="854525"/>
                  <a:pt x="735226" y="850605"/>
                </a:cubicBezTo>
                <a:cubicBezTo>
                  <a:pt x="749491" y="847435"/>
                  <a:pt x="763579" y="843516"/>
                  <a:pt x="777756" y="839972"/>
                </a:cubicBezTo>
                <a:cubicBezTo>
                  <a:pt x="869905" y="843516"/>
                  <a:pt x="962189" y="844471"/>
                  <a:pt x="1054202" y="850605"/>
                </a:cubicBezTo>
                <a:cubicBezTo>
                  <a:pt x="1062068" y="851129"/>
                  <a:pt x="1117794" y="866452"/>
                  <a:pt x="1128630" y="871870"/>
                </a:cubicBezTo>
                <a:cubicBezTo>
                  <a:pt x="1140060" y="877585"/>
                  <a:pt x="1149098" y="887420"/>
                  <a:pt x="1160528" y="893135"/>
                </a:cubicBezTo>
                <a:cubicBezTo>
                  <a:pt x="1170553" y="898147"/>
                  <a:pt x="1181793" y="900224"/>
                  <a:pt x="1192426" y="903768"/>
                </a:cubicBezTo>
                <a:cubicBezTo>
                  <a:pt x="1369635" y="900224"/>
                  <a:pt x="1547063" y="902617"/>
                  <a:pt x="1724054" y="893135"/>
                </a:cubicBezTo>
                <a:cubicBezTo>
                  <a:pt x="1796043" y="889278"/>
                  <a:pt x="1771438" y="872075"/>
                  <a:pt x="1819747" y="850605"/>
                </a:cubicBezTo>
                <a:cubicBezTo>
                  <a:pt x="1840230" y="841501"/>
                  <a:pt x="1862277" y="836428"/>
                  <a:pt x="1883542" y="829340"/>
                </a:cubicBezTo>
                <a:lnTo>
                  <a:pt x="1915440" y="818707"/>
                </a:lnTo>
                <a:cubicBezTo>
                  <a:pt x="1961514" y="822251"/>
                  <a:pt x="2007769" y="823941"/>
                  <a:pt x="2053663" y="829340"/>
                </a:cubicBezTo>
                <a:cubicBezTo>
                  <a:pt x="2068176" y="831047"/>
                  <a:pt x="2081864" y="837106"/>
                  <a:pt x="2096193" y="839972"/>
                </a:cubicBezTo>
                <a:cubicBezTo>
                  <a:pt x="2117333" y="844200"/>
                  <a:pt x="2138848" y="846377"/>
                  <a:pt x="2159988" y="850605"/>
                </a:cubicBezTo>
                <a:cubicBezTo>
                  <a:pt x="2174317" y="853471"/>
                  <a:pt x="2188141" y="858623"/>
                  <a:pt x="2202519" y="861237"/>
                </a:cubicBezTo>
                <a:cubicBezTo>
                  <a:pt x="2227176" y="865720"/>
                  <a:pt x="2252227" y="867750"/>
                  <a:pt x="2276947" y="871870"/>
                </a:cubicBezTo>
                <a:cubicBezTo>
                  <a:pt x="2352880" y="884526"/>
                  <a:pt x="2305751" y="878802"/>
                  <a:pt x="2372640" y="893135"/>
                </a:cubicBezTo>
                <a:cubicBezTo>
                  <a:pt x="2407981" y="900708"/>
                  <a:pt x="2478965" y="914400"/>
                  <a:pt x="2478965" y="914400"/>
                </a:cubicBezTo>
                <a:lnTo>
                  <a:pt x="3361467" y="903768"/>
                </a:lnTo>
                <a:cubicBezTo>
                  <a:pt x="3666247" y="898374"/>
                  <a:pt x="3582750" y="909416"/>
                  <a:pt x="3744240" y="882503"/>
                </a:cubicBezTo>
                <a:cubicBezTo>
                  <a:pt x="3824417" y="855776"/>
                  <a:pt x="3725586" y="891830"/>
                  <a:pt x="3808035" y="850605"/>
                </a:cubicBezTo>
                <a:cubicBezTo>
                  <a:pt x="3818060" y="845593"/>
                  <a:pt x="3829300" y="843516"/>
                  <a:pt x="3839933" y="839972"/>
                </a:cubicBezTo>
                <a:cubicBezTo>
                  <a:pt x="3900184" y="843516"/>
                  <a:pt x="3960630" y="844599"/>
                  <a:pt x="4020686" y="850605"/>
                </a:cubicBezTo>
                <a:cubicBezTo>
                  <a:pt x="4031838" y="851720"/>
                  <a:pt x="4041643" y="858806"/>
                  <a:pt x="4052584" y="861237"/>
                </a:cubicBezTo>
                <a:cubicBezTo>
                  <a:pt x="4073629" y="865914"/>
                  <a:pt x="4095334" y="867193"/>
                  <a:pt x="4116379" y="871870"/>
                </a:cubicBezTo>
                <a:cubicBezTo>
                  <a:pt x="4127320" y="874301"/>
                  <a:pt x="4137287" y="880305"/>
                  <a:pt x="4148277" y="882503"/>
                </a:cubicBezTo>
                <a:cubicBezTo>
                  <a:pt x="4338747" y="920597"/>
                  <a:pt x="4139164" y="872249"/>
                  <a:pt x="4265235" y="903768"/>
                </a:cubicBezTo>
                <a:cubicBezTo>
                  <a:pt x="4495607" y="900224"/>
                  <a:pt x="4726157" y="902862"/>
                  <a:pt x="4956351" y="893135"/>
                </a:cubicBezTo>
                <a:cubicBezTo>
                  <a:pt x="5072675" y="888220"/>
                  <a:pt x="4978462" y="872680"/>
                  <a:pt x="5052044" y="850605"/>
                </a:cubicBezTo>
                <a:cubicBezTo>
                  <a:pt x="5076048" y="843404"/>
                  <a:pt x="5101815" y="844455"/>
                  <a:pt x="5126472" y="839972"/>
                </a:cubicBezTo>
                <a:cubicBezTo>
                  <a:pt x="5155849" y="834631"/>
                  <a:pt x="5173566" y="827819"/>
                  <a:pt x="5200900" y="818707"/>
                </a:cubicBezTo>
                <a:cubicBezTo>
                  <a:pt x="5277163" y="822339"/>
                  <a:pt x="5417572" y="823304"/>
                  <a:pt x="5509244" y="839972"/>
                </a:cubicBezTo>
                <a:cubicBezTo>
                  <a:pt x="5520271" y="841977"/>
                  <a:pt x="5530152" y="848407"/>
                  <a:pt x="5541142" y="850605"/>
                </a:cubicBezTo>
                <a:cubicBezTo>
                  <a:pt x="5583422" y="859061"/>
                  <a:pt x="5668733" y="871870"/>
                  <a:pt x="5668733" y="871870"/>
                </a:cubicBezTo>
                <a:cubicBezTo>
                  <a:pt x="5749205" y="898696"/>
                  <a:pt x="5642492" y="865725"/>
                  <a:pt x="5806956" y="893135"/>
                </a:cubicBezTo>
                <a:cubicBezTo>
                  <a:pt x="5835784" y="897940"/>
                  <a:pt x="5863188" y="909595"/>
                  <a:pt x="5892016" y="914400"/>
                </a:cubicBezTo>
                <a:cubicBezTo>
                  <a:pt x="5970226" y="927435"/>
                  <a:pt x="5934897" y="919804"/>
                  <a:pt x="5998342" y="935665"/>
                </a:cubicBezTo>
                <a:cubicBezTo>
                  <a:pt x="6083402" y="932121"/>
                  <a:pt x="6168621" y="931322"/>
                  <a:pt x="6253523" y="925033"/>
                </a:cubicBezTo>
                <a:cubicBezTo>
                  <a:pt x="6264700" y="924205"/>
                  <a:pt x="6276455" y="921125"/>
                  <a:pt x="6285421" y="914400"/>
                </a:cubicBezTo>
                <a:cubicBezTo>
                  <a:pt x="6305470" y="899363"/>
                  <a:pt x="6338584" y="861237"/>
                  <a:pt x="6338584" y="861237"/>
                </a:cubicBezTo>
                <a:cubicBezTo>
                  <a:pt x="6342128" y="847060"/>
                  <a:pt x="6345201" y="832758"/>
                  <a:pt x="6349216" y="818707"/>
                </a:cubicBezTo>
                <a:cubicBezTo>
                  <a:pt x="6352295" y="807931"/>
                  <a:pt x="6356900" y="797623"/>
                  <a:pt x="6359849" y="786810"/>
                </a:cubicBezTo>
                <a:cubicBezTo>
                  <a:pt x="6367539" y="758614"/>
                  <a:pt x="6381114" y="701749"/>
                  <a:pt x="6381114" y="701749"/>
                </a:cubicBezTo>
                <a:cubicBezTo>
                  <a:pt x="6380493" y="691199"/>
                  <a:pt x="6387584" y="544571"/>
                  <a:pt x="6359849" y="489098"/>
                </a:cubicBezTo>
                <a:cubicBezTo>
                  <a:pt x="6350042" y="469483"/>
                  <a:pt x="6324324" y="437061"/>
                  <a:pt x="6306686" y="425303"/>
                </a:cubicBezTo>
                <a:cubicBezTo>
                  <a:pt x="6210790" y="361373"/>
                  <a:pt x="6343259" y="477045"/>
                  <a:pt x="6242891" y="393405"/>
                </a:cubicBezTo>
                <a:cubicBezTo>
                  <a:pt x="6206195" y="362825"/>
                  <a:pt x="6200944" y="336893"/>
                  <a:pt x="6147198" y="318977"/>
                </a:cubicBezTo>
                <a:cubicBezTo>
                  <a:pt x="6136565" y="315433"/>
                  <a:pt x="6125602" y="312759"/>
                  <a:pt x="6115300" y="308344"/>
                </a:cubicBezTo>
                <a:cubicBezTo>
                  <a:pt x="6100732" y="302100"/>
                  <a:pt x="6087611" y="292644"/>
                  <a:pt x="6072770" y="287079"/>
                </a:cubicBezTo>
                <a:cubicBezTo>
                  <a:pt x="6059087" y="281948"/>
                  <a:pt x="6044237" y="280646"/>
                  <a:pt x="6030240" y="276447"/>
                </a:cubicBezTo>
                <a:cubicBezTo>
                  <a:pt x="6008770" y="270006"/>
                  <a:pt x="5987709" y="262270"/>
                  <a:pt x="5966444" y="255182"/>
                </a:cubicBezTo>
                <a:cubicBezTo>
                  <a:pt x="5915839" y="221445"/>
                  <a:pt x="5954433" y="242009"/>
                  <a:pt x="5892016" y="223284"/>
                </a:cubicBezTo>
                <a:cubicBezTo>
                  <a:pt x="5729165" y="174429"/>
                  <a:pt x="5954635" y="232474"/>
                  <a:pt x="5721895" y="180754"/>
                </a:cubicBezTo>
                <a:cubicBezTo>
                  <a:pt x="5686495" y="172887"/>
                  <a:pt x="5623945" y="154226"/>
                  <a:pt x="5583672" y="148856"/>
                </a:cubicBezTo>
                <a:cubicBezTo>
                  <a:pt x="5548366" y="144149"/>
                  <a:pt x="5512789" y="141768"/>
                  <a:pt x="5477347" y="138224"/>
                </a:cubicBezTo>
                <a:cubicBezTo>
                  <a:pt x="5463170" y="134680"/>
                  <a:pt x="5449105" y="130653"/>
                  <a:pt x="5434816" y="127591"/>
                </a:cubicBezTo>
                <a:cubicBezTo>
                  <a:pt x="5399475" y="120018"/>
                  <a:pt x="5363555" y="115092"/>
                  <a:pt x="5328491" y="106326"/>
                </a:cubicBezTo>
                <a:cubicBezTo>
                  <a:pt x="5314314" y="102782"/>
                  <a:pt x="5300290" y="98559"/>
                  <a:pt x="5285961" y="95693"/>
                </a:cubicBezTo>
                <a:cubicBezTo>
                  <a:pt x="5264821" y="91465"/>
                  <a:pt x="5243305" y="89289"/>
                  <a:pt x="5222165" y="85061"/>
                </a:cubicBezTo>
                <a:cubicBezTo>
                  <a:pt x="5134887" y="67606"/>
                  <a:pt x="5223077" y="75132"/>
                  <a:pt x="5083942" y="53163"/>
                </a:cubicBezTo>
                <a:cubicBezTo>
                  <a:pt x="5048759" y="47608"/>
                  <a:pt x="5013231" y="43032"/>
                  <a:pt x="4977616" y="42530"/>
                </a:cubicBezTo>
                <a:lnTo>
                  <a:pt x="3574119" y="31898"/>
                </a:lnTo>
                <a:cubicBezTo>
                  <a:pt x="3545765" y="28354"/>
                  <a:pt x="3517300" y="25610"/>
                  <a:pt x="3489058" y="21265"/>
                </a:cubicBezTo>
                <a:cubicBezTo>
                  <a:pt x="3471196" y="18517"/>
                  <a:pt x="3453721" y="13604"/>
                  <a:pt x="3435895" y="10633"/>
                </a:cubicBezTo>
                <a:cubicBezTo>
                  <a:pt x="3411175" y="6513"/>
                  <a:pt x="3386276" y="3544"/>
                  <a:pt x="3361467" y="0"/>
                </a:cubicBezTo>
                <a:lnTo>
                  <a:pt x="1011672" y="10633"/>
                </a:lnTo>
                <a:cubicBezTo>
                  <a:pt x="926541" y="11328"/>
                  <a:pt x="841437" y="15602"/>
                  <a:pt x="756491" y="21265"/>
                </a:cubicBezTo>
                <a:cubicBezTo>
                  <a:pt x="734980" y="22699"/>
                  <a:pt x="713884" y="27925"/>
                  <a:pt x="692695" y="31898"/>
                </a:cubicBezTo>
                <a:cubicBezTo>
                  <a:pt x="657160" y="38561"/>
                  <a:pt x="587020" y="51459"/>
                  <a:pt x="543840" y="63796"/>
                </a:cubicBezTo>
                <a:cubicBezTo>
                  <a:pt x="533063" y="66875"/>
                  <a:pt x="522969" y="72423"/>
                  <a:pt x="511942" y="74428"/>
                </a:cubicBezTo>
                <a:cubicBezTo>
                  <a:pt x="483829" y="79539"/>
                  <a:pt x="455235" y="81517"/>
                  <a:pt x="426881" y="85061"/>
                </a:cubicBezTo>
                <a:cubicBezTo>
                  <a:pt x="416249" y="88605"/>
                  <a:pt x="405760" y="92614"/>
                  <a:pt x="394984" y="95693"/>
                </a:cubicBezTo>
                <a:cubicBezTo>
                  <a:pt x="380933" y="99708"/>
                  <a:pt x="365885" y="100570"/>
                  <a:pt x="352454" y="106326"/>
                </a:cubicBezTo>
                <a:cubicBezTo>
                  <a:pt x="338135" y="112463"/>
                  <a:pt x="285954" y="154534"/>
                  <a:pt x="278026" y="159489"/>
                </a:cubicBezTo>
                <a:cubicBezTo>
                  <a:pt x="264585" y="167890"/>
                  <a:pt x="249087" y="172599"/>
                  <a:pt x="235495" y="180754"/>
                </a:cubicBezTo>
                <a:cubicBezTo>
                  <a:pt x="213580" y="193903"/>
                  <a:pt x="171700" y="223284"/>
                  <a:pt x="171700" y="223284"/>
                </a:cubicBezTo>
                <a:cubicBezTo>
                  <a:pt x="154868" y="248533"/>
                  <a:pt x="138324" y="274627"/>
                  <a:pt x="118537" y="297712"/>
                </a:cubicBezTo>
                <a:cubicBezTo>
                  <a:pt x="108751" y="309129"/>
                  <a:pt x="97272" y="318977"/>
                  <a:pt x="86640" y="329610"/>
                </a:cubicBezTo>
                <a:cubicBezTo>
                  <a:pt x="61154" y="406062"/>
                  <a:pt x="92065" y="310616"/>
                  <a:pt x="65374" y="404037"/>
                </a:cubicBezTo>
                <a:cubicBezTo>
                  <a:pt x="62295" y="414814"/>
                  <a:pt x="57460" y="425062"/>
                  <a:pt x="54742" y="435935"/>
                </a:cubicBezTo>
                <a:cubicBezTo>
                  <a:pt x="50359" y="453467"/>
                  <a:pt x="48864" y="471663"/>
                  <a:pt x="44109" y="489098"/>
                </a:cubicBezTo>
                <a:cubicBezTo>
                  <a:pt x="38211" y="510723"/>
                  <a:pt x="28280" y="531147"/>
                  <a:pt x="22844" y="552893"/>
                </a:cubicBezTo>
                <a:lnTo>
                  <a:pt x="12212" y="595424"/>
                </a:lnTo>
                <a:cubicBezTo>
                  <a:pt x="2342" y="713864"/>
                  <a:pt x="-9449" y="689730"/>
                  <a:pt x="12212" y="765544"/>
                </a:cubicBezTo>
                <a:cubicBezTo>
                  <a:pt x="15291" y="776321"/>
                  <a:pt x="15843" y="788690"/>
                  <a:pt x="22844" y="797442"/>
                </a:cubicBezTo>
                <a:cubicBezTo>
                  <a:pt x="30827" y="807421"/>
                  <a:pt x="44109" y="811619"/>
                  <a:pt x="54742" y="818707"/>
                </a:cubicBezTo>
                <a:cubicBezTo>
                  <a:pt x="77973" y="853554"/>
                  <a:pt x="84867" y="827567"/>
                  <a:pt x="97272" y="839972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Forma libre 26"/>
          <p:cNvSpPr/>
          <p:nvPr/>
        </p:nvSpPr>
        <p:spPr>
          <a:xfrm>
            <a:off x="1335284" y="3324328"/>
            <a:ext cx="6381493" cy="935665"/>
          </a:xfrm>
          <a:custGeom>
            <a:avLst/>
            <a:gdLst>
              <a:gd name="connsiteX0" fmla="*/ 97272 w 6381493"/>
              <a:gd name="connsiteY0" fmla="*/ 839972 h 935665"/>
              <a:gd name="connsiteX1" fmla="*/ 129170 w 6381493"/>
              <a:gd name="connsiteY1" fmla="*/ 893135 h 935665"/>
              <a:gd name="connsiteX2" fmla="*/ 161067 w 6381493"/>
              <a:gd name="connsiteY2" fmla="*/ 903768 h 935665"/>
              <a:gd name="connsiteX3" fmla="*/ 554472 w 6381493"/>
              <a:gd name="connsiteY3" fmla="*/ 893135 h 935665"/>
              <a:gd name="connsiteX4" fmla="*/ 650165 w 6381493"/>
              <a:gd name="connsiteY4" fmla="*/ 871870 h 935665"/>
              <a:gd name="connsiteX5" fmla="*/ 682063 w 6381493"/>
              <a:gd name="connsiteY5" fmla="*/ 861237 h 935665"/>
              <a:gd name="connsiteX6" fmla="*/ 735226 w 6381493"/>
              <a:gd name="connsiteY6" fmla="*/ 850605 h 935665"/>
              <a:gd name="connsiteX7" fmla="*/ 777756 w 6381493"/>
              <a:gd name="connsiteY7" fmla="*/ 839972 h 935665"/>
              <a:gd name="connsiteX8" fmla="*/ 1054202 w 6381493"/>
              <a:gd name="connsiteY8" fmla="*/ 850605 h 935665"/>
              <a:gd name="connsiteX9" fmla="*/ 1128630 w 6381493"/>
              <a:gd name="connsiteY9" fmla="*/ 871870 h 935665"/>
              <a:gd name="connsiteX10" fmla="*/ 1160528 w 6381493"/>
              <a:gd name="connsiteY10" fmla="*/ 893135 h 935665"/>
              <a:gd name="connsiteX11" fmla="*/ 1192426 w 6381493"/>
              <a:gd name="connsiteY11" fmla="*/ 903768 h 935665"/>
              <a:gd name="connsiteX12" fmla="*/ 1724054 w 6381493"/>
              <a:gd name="connsiteY12" fmla="*/ 893135 h 935665"/>
              <a:gd name="connsiteX13" fmla="*/ 1819747 w 6381493"/>
              <a:gd name="connsiteY13" fmla="*/ 850605 h 935665"/>
              <a:gd name="connsiteX14" fmla="*/ 1883542 w 6381493"/>
              <a:gd name="connsiteY14" fmla="*/ 829340 h 935665"/>
              <a:gd name="connsiteX15" fmla="*/ 1915440 w 6381493"/>
              <a:gd name="connsiteY15" fmla="*/ 818707 h 935665"/>
              <a:gd name="connsiteX16" fmla="*/ 2053663 w 6381493"/>
              <a:gd name="connsiteY16" fmla="*/ 829340 h 935665"/>
              <a:gd name="connsiteX17" fmla="*/ 2096193 w 6381493"/>
              <a:gd name="connsiteY17" fmla="*/ 839972 h 935665"/>
              <a:gd name="connsiteX18" fmla="*/ 2159988 w 6381493"/>
              <a:gd name="connsiteY18" fmla="*/ 850605 h 935665"/>
              <a:gd name="connsiteX19" fmla="*/ 2202519 w 6381493"/>
              <a:gd name="connsiteY19" fmla="*/ 861237 h 935665"/>
              <a:gd name="connsiteX20" fmla="*/ 2276947 w 6381493"/>
              <a:gd name="connsiteY20" fmla="*/ 871870 h 935665"/>
              <a:gd name="connsiteX21" fmla="*/ 2372640 w 6381493"/>
              <a:gd name="connsiteY21" fmla="*/ 893135 h 935665"/>
              <a:gd name="connsiteX22" fmla="*/ 2478965 w 6381493"/>
              <a:gd name="connsiteY22" fmla="*/ 914400 h 935665"/>
              <a:gd name="connsiteX23" fmla="*/ 3361467 w 6381493"/>
              <a:gd name="connsiteY23" fmla="*/ 903768 h 935665"/>
              <a:gd name="connsiteX24" fmla="*/ 3744240 w 6381493"/>
              <a:gd name="connsiteY24" fmla="*/ 882503 h 935665"/>
              <a:gd name="connsiteX25" fmla="*/ 3808035 w 6381493"/>
              <a:gd name="connsiteY25" fmla="*/ 850605 h 935665"/>
              <a:gd name="connsiteX26" fmla="*/ 3839933 w 6381493"/>
              <a:gd name="connsiteY26" fmla="*/ 839972 h 935665"/>
              <a:gd name="connsiteX27" fmla="*/ 4020686 w 6381493"/>
              <a:gd name="connsiteY27" fmla="*/ 850605 h 935665"/>
              <a:gd name="connsiteX28" fmla="*/ 4052584 w 6381493"/>
              <a:gd name="connsiteY28" fmla="*/ 861237 h 935665"/>
              <a:gd name="connsiteX29" fmla="*/ 4116379 w 6381493"/>
              <a:gd name="connsiteY29" fmla="*/ 871870 h 935665"/>
              <a:gd name="connsiteX30" fmla="*/ 4148277 w 6381493"/>
              <a:gd name="connsiteY30" fmla="*/ 882503 h 935665"/>
              <a:gd name="connsiteX31" fmla="*/ 4265235 w 6381493"/>
              <a:gd name="connsiteY31" fmla="*/ 903768 h 935665"/>
              <a:gd name="connsiteX32" fmla="*/ 4956351 w 6381493"/>
              <a:gd name="connsiteY32" fmla="*/ 893135 h 935665"/>
              <a:gd name="connsiteX33" fmla="*/ 5052044 w 6381493"/>
              <a:gd name="connsiteY33" fmla="*/ 850605 h 935665"/>
              <a:gd name="connsiteX34" fmla="*/ 5126472 w 6381493"/>
              <a:gd name="connsiteY34" fmla="*/ 839972 h 935665"/>
              <a:gd name="connsiteX35" fmla="*/ 5200900 w 6381493"/>
              <a:gd name="connsiteY35" fmla="*/ 818707 h 935665"/>
              <a:gd name="connsiteX36" fmla="*/ 5509244 w 6381493"/>
              <a:gd name="connsiteY36" fmla="*/ 839972 h 935665"/>
              <a:gd name="connsiteX37" fmla="*/ 5541142 w 6381493"/>
              <a:gd name="connsiteY37" fmla="*/ 850605 h 935665"/>
              <a:gd name="connsiteX38" fmla="*/ 5668733 w 6381493"/>
              <a:gd name="connsiteY38" fmla="*/ 871870 h 935665"/>
              <a:gd name="connsiteX39" fmla="*/ 5806956 w 6381493"/>
              <a:gd name="connsiteY39" fmla="*/ 893135 h 935665"/>
              <a:gd name="connsiteX40" fmla="*/ 5892016 w 6381493"/>
              <a:gd name="connsiteY40" fmla="*/ 914400 h 935665"/>
              <a:gd name="connsiteX41" fmla="*/ 5998342 w 6381493"/>
              <a:gd name="connsiteY41" fmla="*/ 935665 h 935665"/>
              <a:gd name="connsiteX42" fmla="*/ 6253523 w 6381493"/>
              <a:gd name="connsiteY42" fmla="*/ 925033 h 935665"/>
              <a:gd name="connsiteX43" fmla="*/ 6285421 w 6381493"/>
              <a:gd name="connsiteY43" fmla="*/ 914400 h 935665"/>
              <a:gd name="connsiteX44" fmla="*/ 6338584 w 6381493"/>
              <a:gd name="connsiteY44" fmla="*/ 861237 h 935665"/>
              <a:gd name="connsiteX45" fmla="*/ 6349216 w 6381493"/>
              <a:gd name="connsiteY45" fmla="*/ 818707 h 935665"/>
              <a:gd name="connsiteX46" fmla="*/ 6359849 w 6381493"/>
              <a:gd name="connsiteY46" fmla="*/ 786810 h 935665"/>
              <a:gd name="connsiteX47" fmla="*/ 6381114 w 6381493"/>
              <a:gd name="connsiteY47" fmla="*/ 701749 h 935665"/>
              <a:gd name="connsiteX48" fmla="*/ 6359849 w 6381493"/>
              <a:gd name="connsiteY48" fmla="*/ 489098 h 935665"/>
              <a:gd name="connsiteX49" fmla="*/ 6306686 w 6381493"/>
              <a:gd name="connsiteY49" fmla="*/ 425303 h 935665"/>
              <a:gd name="connsiteX50" fmla="*/ 6242891 w 6381493"/>
              <a:gd name="connsiteY50" fmla="*/ 393405 h 935665"/>
              <a:gd name="connsiteX51" fmla="*/ 6147198 w 6381493"/>
              <a:gd name="connsiteY51" fmla="*/ 318977 h 935665"/>
              <a:gd name="connsiteX52" fmla="*/ 6115300 w 6381493"/>
              <a:gd name="connsiteY52" fmla="*/ 308344 h 935665"/>
              <a:gd name="connsiteX53" fmla="*/ 6072770 w 6381493"/>
              <a:gd name="connsiteY53" fmla="*/ 287079 h 935665"/>
              <a:gd name="connsiteX54" fmla="*/ 6030240 w 6381493"/>
              <a:gd name="connsiteY54" fmla="*/ 276447 h 935665"/>
              <a:gd name="connsiteX55" fmla="*/ 5966444 w 6381493"/>
              <a:gd name="connsiteY55" fmla="*/ 255182 h 935665"/>
              <a:gd name="connsiteX56" fmla="*/ 5892016 w 6381493"/>
              <a:gd name="connsiteY56" fmla="*/ 223284 h 935665"/>
              <a:gd name="connsiteX57" fmla="*/ 5721895 w 6381493"/>
              <a:gd name="connsiteY57" fmla="*/ 180754 h 935665"/>
              <a:gd name="connsiteX58" fmla="*/ 5583672 w 6381493"/>
              <a:gd name="connsiteY58" fmla="*/ 148856 h 935665"/>
              <a:gd name="connsiteX59" fmla="*/ 5477347 w 6381493"/>
              <a:gd name="connsiteY59" fmla="*/ 138224 h 935665"/>
              <a:gd name="connsiteX60" fmla="*/ 5434816 w 6381493"/>
              <a:gd name="connsiteY60" fmla="*/ 127591 h 935665"/>
              <a:gd name="connsiteX61" fmla="*/ 5328491 w 6381493"/>
              <a:gd name="connsiteY61" fmla="*/ 106326 h 935665"/>
              <a:gd name="connsiteX62" fmla="*/ 5285961 w 6381493"/>
              <a:gd name="connsiteY62" fmla="*/ 95693 h 935665"/>
              <a:gd name="connsiteX63" fmla="*/ 5222165 w 6381493"/>
              <a:gd name="connsiteY63" fmla="*/ 85061 h 935665"/>
              <a:gd name="connsiteX64" fmla="*/ 5083942 w 6381493"/>
              <a:gd name="connsiteY64" fmla="*/ 53163 h 935665"/>
              <a:gd name="connsiteX65" fmla="*/ 4977616 w 6381493"/>
              <a:gd name="connsiteY65" fmla="*/ 42530 h 935665"/>
              <a:gd name="connsiteX66" fmla="*/ 3574119 w 6381493"/>
              <a:gd name="connsiteY66" fmla="*/ 31898 h 935665"/>
              <a:gd name="connsiteX67" fmla="*/ 3489058 w 6381493"/>
              <a:gd name="connsiteY67" fmla="*/ 21265 h 935665"/>
              <a:gd name="connsiteX68" fmla="*/ 3435895 w 6381493"/>
              <a:gd name="connsiteY68" fmla="*/ 10633 h 935665"/>
              <a:gd name="connsiteX69" fmla="*/ 3361467 w 6381493"/>
              <a:gd name="connsiteY69" fmla="*/ 0 h 935665"/>
              <a:gd name="connsiteX70" fmla="*/ 1011672 w 6381493"/>
              <a:gd name="connsiteY70" fmla="*/ 10633 h 935665"/>
              <a:gd name="connsiteX71" fmla="*/ 756491 w 6381493"/>
              <a:gd name="connsiteY71" fmla="*/ 21265 h 935665"/>
              <a:gd name="connsiteX72" fmla="*/ 692695 w 6381493"/>
              <a:gd name="connsiteY72" fmla="*/ 31898 h 935665"/>
              <a:gd name="connsiteX73" fmla="*/ 543840 w 6381493"/>
              <a:gd name="connsiteY73" fmla="*/ 63796 h 935665"/>
              <a:gd name="connsiteX74" fmla="*/ 511942 w 6381493"/>
              <a:gd name="connsiteY74" fmla="*/ 74428 h 935665"/>
              <a:gd name="connsiteX75" fmla="*/ 426881 w 6381493"/>
              <a:gd name="connsiteY75" fmla="*/ 85061 h 935665"/>
              <a:gd name="connsiteX76" fmla="*/ 394984 w 6381493"/>
              <a:gd name="connsiteY76" fmla="*/ 95693 h 935665"/>
              <a:gd name="connsiteX77" fmla="*/ 352454 w 6381493"/>
              <a:gd name="connsiteY77" fmla="*/ 106326 h 935665"/>
              <a:gd name="connsiteX78" fmla="*/ 278026 w 6381493"/>
              <a:gd name="connsiteY78" fmla="*/ 159489 h 935665"/>
              <a:gd name="connsiteX79" fmla="*/ 235495 w 6381493"/>
              <a:gd name="connsiteY79" fmla="*/ 180754 h 935665"/>
              <a:gd name="connsiteX80" fmla="*/ 171700 w 6381493"/>
              <a:gd name="connsiteY80" fmla="*/ 223284 h 935665"/>
              <a:gd name="connsiteX81" fmla="*/ 118537 w 6381493"/>
              <a:gd name="connsiteY81" fmla="*/ 297712 h 935665"/>
              <a:gd name="connsiteX82" fmla="*/ 86640 w 6381493"/>
              <a:gd name="connsiteY82" fmla="*/ 329610 h 935665"/>
              <a:gd name="connsiteX83" fmla="*/ 65374 w 6381493"/>
              <a:gd name="connsiteY83" fmla="*/ 404037 h 935665"/>
              <a:gd name="connsiteX84" fmla="*/ 54742 w 6381493"/>
              <a:gd name="connsiteY84" fmla="*/ 435935 h 935665"/>
              <a:gd name="connsiteX85" fmla="*/ 44109 w 6381493"/>
              <a:gd name="connsiteY85" fmla="*/ 489098 h 935665"/>
              <a:gd name="connsiteX86" fmla="*/ 22844 w 6381493"/>
              <a:gd name="connsiteY86" fmla="*/ 552893 h 935665"/>
              <a:gd name="connsiteX87" fmla="*/ 12212 w 6381493"/>
              <a:gd name="connsiteY87" fmla="*/ 595424 h 935665"/>
              <a:gd name="connsiteX88" fmla="*/ 12212 w 6381493"/>
              <a:gd name="connsiteY88" fmla="*/ 765544 h 935665"/>
              <a:gd name="connsiteX89" fmla="*/ 22844 w 6381493"/>
              <a:gd name="connsiteY89" fmla="*/ 797442 h 935665"/>
              <a:gd name="connsiteX90" fmla="*/ 54742 w 6381493"/>
              <a:gd name="connsiteY90" fmla="*/ 818707 h 935665"/>
              <a:gd name="connsiteX91" fmla="*/ 97272 w 6381493"/>
              <a:gd name="connsiteY91" fmla="*/ 839972 h 935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6381493" h="935665">
                <a:moveTo>
                  <a:pt x="97272" y="839972"/>
                </a:moveTo>
                <a:cubicBezTo>
                  <a:pt x="109677" y="852377"/>
                  <a:pt x="114557" y="878522"/>
                  <a:pt x="129170" y="893135"/>
                </a:cubicBezTo>
                <a:cubicBezTo>
                  <a:pt x="137095" y="901060"/>
                  <a:pt x="149859" y="903768"/>
                  <a:pt x="161067" y="903768"/>
                </a:cubicBezTo>
                <a:cubicBezTo>
                  <a:pt x="292250" y="903768"/>
                  <a:pt x="423337" y="896679"/>
                  <a:pt x="554472" y="893135"/>
                </a:cubicBezTo>
                <a:cubicBezTo>
                  <a:pt x="591023" y="885825"/>
                  <a:pt x="615122" y="881883"/>
                  <a:pt x="650165" y="871870"/>
                </a:cubicBezTo>
                <a:cubicBezTo>
                  <a:pt x="660942" y="868791"/>
                  <a:pt x="671190" y="863955"/>
                  <a:pt x="682063" y="861237"/>
                </a:cubicBezTo>
                <a:cubicBezTo>
                  <a:pt x="699595" y="856854"/>
                  <a:pt x="717584" y="854525"/>
                  <a:pt x="735226" y="850605"/>
                </a:cubicBezTo>
                <a:cubicBezTo>
                  <a:pt x="749491" y="847435"/>
                  <a:pt x="763579" y="843516"/>
                  <a:pt x="777756" y="839972"/>
                </a:cubicBezTo>
                <a:cubicBezTo>
                  <a:pt x="869905" y="843516"/>
                  <a:pt x="962189" y="844471"/>
                  <a:pt x="1054202" y="850605"/>
                </a:cubicBezTo>
                <a:cubicBezTo>
                  <a:pt x="1062068" y="851129"/>
                  <a:pt x="1117794" y="866452"/>
                  <a:pt x="1128630" y="871870"/>
                </a:cubicBezTo>
                <a:cubicBezTo>
                  <a:pt x="1140060" y="877585"/>
                  <a:pt x="1149098" y="887420"/>
                  <a:pt x="1160528" y="893135"/>
                </a:cubicBezTo>
                <a:cubicBezTo>
                  <a:pt x="1170553" y="898147"/>
                  <a:pt x="1181793" y="900224"/>
                  <a:pt x="1192426" y="903768"/>
                </a:cubicBezTo>
                <a:cubicBezTo>
                  <a:pt x="1369635" y="900224"/>
                  <a:pt x="1547063" y="902617"/>
                  <a:pt x="1724054" y="893135"/>
                </a:cubicBezTo>
                <a:cubicBezTo>
                  <a:pt x="1796043" y="889278"/>
                  <a:pt x="1771438" y="872075"/>
                  <a:pt x="1819747" y="850605"/>
                </a:cubicBezTo>
                <a:cubicBezTo>
                  <a:pt x="1840230" y="841501"/>
                  <a:pt x="1862277" y="836428"/>
                  <a:pt x="1883542" y="829340"/>
                </a:cubicBezTo>
                <a:lnTo>
                  <a:pt x="1915440" y="818707"/>
                </a:lnTo>
                <a:cubicBezTo>
                  <a:pt x="1961514" y="822251"/>
                  <a:pt x="2007769" y="823941"/>
                  <a:pt x="2053663" y="829340"/>
                </a:cubicBezTo>
                <a:cubicBezTo>
                  <a:pt x="2068176" y="831047"/>
                  <a:pt x="2081864" y="837106"/>
                  <a:pt x="2096193" y="839972"/>
                </a:cubicBezTo>
                <a:cubicBezTo>
                  <a:pt x="2117333" y="844200"/>
                  <a:pt x="2138848" y="846377"/>
                  <a:pt x="2159988" y="850605"/>
                </a:cubicBezTo>
                <a:cubicBezTo>
                  <a:pt x="2174317" y="853471"/>
                  <a:pt x="2188141" y="858623"/>
                  <a:pt x="2202519" y="861237"/>
                </a:cubicBezTo>
                <a:cubicBezTo>
                  <a:pt x="2227176" y="865720"/>
                  <a:pt x="2252227" y="867750"/>
                  <a:pt x="2276947" y="871870"/>
                </a:cubicBezTo>
                <a:cubicBezTo>
                  <a:pt x="2352880" y="884526"/>
                  <a:pt x="2305751" y="878802"/>
                  <a:pt x="2372640" y="893135"/>
                </a:cubicBezTo>
                <a:cubicBezTo>
                  <a:pt x="2407981" y="900708"/>
                  <a:pt x="2478965" y="914400"/>
                  <a:pt x="2478965" y="914400"/>
                </a:cubicBezTo>
                <a:lnTo>
                  <a:pt x="3361467" y="903768"/>
                </a:lnTo>
                <a:cubicBezTo>
                  <a:pt x="3666247" y="898374"/>
                  <a:pt x="3582750" y="909416"/>
                  <a:pt x="3744240" y="882503"/>
                </a:cubicBezTo>
                <a:cubicBezTo>
                  <a:pt x="3824417" y="855776"/>
                  <a:pt x="3725586" y="891830"/>
                  <a:pt x="3808035" y="850605"/>
                </a:cubicBezTo>
                <a:cubicBezTo>
                  <a:pt x="3818060" y="845593"/>
                  <a:pt x="3829300" y="843516"/>
                  <a:pt x="3839933" y="839972"/>
                </a:cubicBezTo>
                <a:cubicBezTo>
                  <a:pt x="3900184" y="843516"/>
                  <a:pt x="3960630" y="844599"/>
                  <a:pt x="4020686" y="850605"/>
                </a:cubicBezTo>
                <a:cubicBezTo>
                  <a:pt x="4031838" y="851720"/>
                  <a:pt x="4041643" y="858806"/>
                  <a:pt x="4052584" y="861237"/>
                </a:cubicBezTo>
                <a:cubicBezTo>
                  <a:pt x="4073629" y="865914"/>
                  <a:pt x="4095334" y="867193"/>
                  <a:pt x="4116379" y="871870"/>
                </a:cubicBezTo>
                <a:cubicBezTo>
                  <a:pt x="4127320" y="874301"/>
                  <a:pt x="4137287" y="880305"/>
                  <a:pt x="4148277" y="882503"/>
                </a:cubicBezTo>
                <a:cubicBezTo>
                  <a:pt x="4338747" y="920597"/>
                  <a:pt x="4139164" y="872249"/>
                  <a:pt x="4265235" y="903768"/>
                </a:cubicBezTo>
                <a:cubicBezTo>
                  <a:pt x="4495607" y="900224"/>
                  <a:pt x="4726157" y="902862"/>
                  <a:pt x="4956351" y="893135"/>
                </a:cubicBezTo>
                <a:cubicBezTo>
                  <a:pt x="5072675" y="888220"/>
                  <a:pt x="4978462" y="872680"/>
                  <a:pt x="5052044" y="850605"/>
                </a:cubicBezTo>
                <a:cubicBezTo>
                  <a:pt x="5076048" y="843404"/>
                  <a:pt x="5101815" y="844455"/>
                  <a:pt x="5126472" y="839972"/>
                </a:cubicBezTo>
                <a:cubicBezTo>
                  <a:pt x="5155849" y="834631"/>
                  <a:pt x="5173566" y="827819"/>
                  <a:pt x="5200900" y="818707"/>
                </a:cubicBezTo>
                <a:cubicBezTo>
                  <a:pt x="5277163" y="822339"/>
                  <a:pt x="5417572" y="823304"/>
                  <a:pt x="5509244" y="839972"/>
                </a:cubicBezTo>
                <a:cubicBezTo>
                  <a:pt x="5520271" y="841977"/>
                  <a:pt x="5530152" y="848407"/>
                  <a:pt x="5541142" y="850605"/>
                </a:cubicBezTo>
                <a:cubicBezTo>
                  <a:pt x="5583422" y="859061"/>
                  <a:pt x="5668733" y="871870"/>
                  <a:pt x="5668733" y="871870"/>
                </a:cubicBezTo>
                <a:cubicBezTo>
                  <a:pt x="5749205" y="898696"/>
                  <a:pt x="5642492" y="865725"/>
                  <a:pt x="5806956" y="893135"/>
                </a:cubicBezTo>
                <a:cubicBezTo>
                  <a:pt x="5835784" y="897940"/>
                  <a:pt x="5863188" y="909595"/>
                  <a:pt x="5892016" y="914400"/>
                </a:cubicBezTo>
                <a:cubicBezTo>
                  <a:pt x="5970226" y="927435"/>
                  <a:pt x="5934897" y="919804"/>
                  <a:pt x="5998342" y="935665"/>
                </a:cubicBezTo>
                <a:cubicBezTo>
                  <a:pt x="6083402" y="932121"/>
                  <a:pt x="6168621" y="931322"/>
                  <a:pt x="6253523" y="925033"/>
                </a:cubicBezTo>
                <a:cubicBezTo>
                  <a:pt x="6264700" y="924205"/>
                  <a:pt x="6276455" y="921125"/>
                  <a:pt x="6285421" y="914400"/>
                </a:cubicBezTo>
                <a:cubicBezTo>
                  <a:pt x="6305470" y="899363"/>
                  <a:pt x="6338584" y="861237"/>
                  <a:pt x="6338584" y="861237"/>
                </a:cubicBezTo>
                <a:cubicBezTo>
                  <a:pt x="6342128" y="847060"/>
                  <a:pt x="6345201" y="832758"/>
                  <a:pt x="6349216" y="818707"/>
                </a:cubicBezTo>
                <a:cubicBezTo>
                  <a:pt x="6352295" y="807931"/>
                  <a:pt x="6356900" y="797623"/>
                  <a:pt x="6359849" y="786810"/>
                </a:cubicBezTo>
                <a:cubicBezTo>
                  <a:pt x="6367539" y="758614"/>
                  <a:pt x="6381114" y="701749"/>
                  <a:pt x="6381114" y="701749"/>
                </a:cubicBezTo>
                <a:cubicBezTo>
                  <a:pt x="6380493" y="691199"/>
                  <a:pt x="6387584" y="544571"/>
                  <a:pt x="6359849" y="489098"/>
                </a:cubicBezTo>
                <a:cubicBezTo>
                  <a:pt x="6350042" y="469483"/>
                  <a:pt x="6324324" y="437061"/>
                  <a:pt x="6306686" y="425303"/>
                </a:cubicBezTo>
                <a:cubicBezTo>
                  <a:pt x="6210790" y="361373"/>
                  <a:pt x="6343259" y="477045"/>
                  <a:pt x="6242891" y="393405"/>
                </a:cubicBezTo>
                <a:cubicBezTo>
                  <a:pt x="6206195" y="362825"/>
                  <a:pt x="6200944" y="336893"/>
                  <a:pt x="6147198" y="318977"/>
                </a:cubicBezTo>
                <a:cubicBezTo>
                  <a:pt x="6136565" y="315433"/>
                  <a:pt x="6125602" y="312759"/>
                  <a:pt x="6115300" y="308344"/>
                </a:cubicBezTo>
                <a:cubicBezTo>
                  <a:pt x="6100732" y="302100"/>
                  <a:pt x="6087611" y="292644"/>
                  <a:pt x="6072770" y="287079"/>
                </a:cubicBezTo>
                <a:cubicBezTo>
                  <a:pt x="6059087" y="281948"/>
                  <a:pt x="6044237" y="280646"/>
                  <a:pt x="6030240" y="276447"/>
                </a:cubicBezTo>
                <a:cubicBezTo>
                  <a:pt x="6008770" y="270006"/>
                  <a:pt x="5987709" y="262270"/>
                  <a:pt x="5966444" y="255182"/>
                </a:cubicBezTo>
                <a:cubicBezTo>
                  <a:pt x="5915839" y="221445"/>
                  <a:pt x="5954433" y="242009"/>
                  <a:pt x="5892016" y="223284"/>
                </a:cubicBezTo>
                <a:cubicBezTo>
                  <a:pt x="5729165" y="174429"/>
                  <a:pt x="5954635" y="232474"/>
                  <a:pt x="5721895" y="180754"/>
                </a:cubicBezTo>
                <a:cubicBezTo>
                  <a:pt x="5686495" y="172887"/>
                  <a:pt x="5623945" y="154226"/>
                  <a:pt x="5583672" y="148856"/>
                </a:cubicBezTo>
                <a:cubicBezTo>
                  <a:pt x="5548366" y="144149"/>
                  <a:pt x="5512789" y="141768"/>
                  <a:pt x="5477347" y="138224"/>
                </a:cubicBezTo>
                <a:cubicBezTo>
                  <a:pt x="5463170" y="134680"/>
                  <a:pt x="5449105" y="130653"/>
                  <a:pt x="5434816" y="127591"/>
                </a:cubicBezTo>
                <a:cubicBezTo>
                  <a:pt x="5399475" y="120018"/>
                  <a:pt x="5363555" y="115092"/>
                  <a:pt x="5328491" y="106326"/>
                </a:cubicBezTo>
                <a:cubicBezTo>
                  <a:pt x="5314314" y="102782"/>
                  <a:pt x="5300290" y="98559"/>
                  <a:pt x="5285961" y="95693"/>
                </a:cubicBezTo>
                <a:cubicBezTo>
                  <a:pt x="5264821" y="91465"/>
                  <a:pt x="5243305" y="89289"/>
                  <a:pt x="5222165" y="85061"/>
                </a:cubicBezTo>
                <a:cubicBezTo>
                  <a:pt x="5134887" y="67606"/>
                  <a:pt x="5223077" y="75132"/>
                  <a:pt x="5083942" y="53163"/>
                </a:cubicBezTo>
                <a:cubicBezTo>
                  <a:pt x="5048759" y="47608"/>
                  <a:pt x="5013231" y="43032"/>
                  <a:pt x="4977616" y="42530"/>
                </a:cubicBezTo>
                <a:lnTo>
                  <a:pt x="3574119" y="31898"/>
                </a:lnTo>
                <a:cubicBezTo>
                  <a:pt x="3545765" y="28354"/>
                  <a:pt x="3517300" y="25610"/>
                  <a:pt x="3489058" y="21265"/>
                </a:cubicBezTo>
                <a:cubicBezTo>
                  <a:pt x="3471196" y="18517"/>
                  <a:pt x="3453721" y="13604"/>
                  <a:pt x="3435895" y="10633"/>
                </a:cubicBezTo>
                <a:cubicBezTo>
                  <a:pt x="3411175" y="6513"/>
                  <a:pt x="3386276" y="3544"/>
                  <a:pt x="3361467" y="0"/>
                </a:cubicBezTo>
                <a:lnTo>
                  <a:pt x="1011672" y="10633"/>
                </a:lnTo>
                <a:cubicBezTo>
                  <a:pt x="926541" y="11328"/>
                  <a:pt x="841437" y="15602"/>
                  <a:pt x="756491" y="21265"/>
                </a:cubicBezTo>
                <a:cubicBezTo>
                  <a:pt x="734980" y="22699"/>
                  <a:pt x="713884" y="27925"/>
                  <a:pt x="692695" y="31898"/>
                </a:cubicBezTo>
                <a:cubicBezTo>
                  <a:pt x="657160" y="38561"/>
                  <a:pt x="587020" y="51459"/>
                  <a:pt x="543840" y="63796"/>
                </a:cubicBezTo>
                <a:cubicBezTo>
                  <a:pt x="533063" y="66875"/>
                  <a:pt x="522969" y="72423"/>
                  <a:pt x="511942" y="74428"/>
                </a:cubicBezTo>
                <a:cubicBezTo>
                  <a:pt x="483829" y="79539"/>
                  <a:pt x="455235" y="81517"/>
                  <a:pt x="426881" y="85061"/>
                </a:cubicBezTo>
                <a:cubicBezTo>
                  <a:pt x="416249" y="88605"/>
                  <a:pt x="405760" y="92614"/>
                  <a:pt x="394984" y="95693"/>
                </a:cubicBezTo>
                <a:cubicBezTo>
                  <a:pt x="380933" y="99708"/>
                  <a:pt x="365885" y="100570"/>
                  <a:pt x="352454" y="106326"/>
                </a:cubicBezTo>
                <a:cubicBezTo>
                  <a:pt x="338135" y="112463"/>
                  <a:pt x="285954" y="154534"/>
                  <a:pt x="278026" y="159489"/>
                </a:cubicBezTo>
                <a:cubicBezTo>
                  <a:pt x="264585" y="167890"/>
                  <a:pt x="249087" y="172599"/>
                  <a:pt x="235495" y="180754"/>
                </a:cubicBezTo>
                <a:cubicBezTo>
                  <a:pt x="213580" y="193903"/>
                  <a:pt x="171700" y="223284"/>
                  <a:pt x="171700" y="223284"/>
                </a:cubicBezTo>
                <a:cubicBezTo>
                  <a:pt x="154868" y="248533"/>
                  <a:pt x="138324" y="274627"/>
                  <a:pt x="118537" y="297712"/>
                </a:cubicBezTo>
                <a:cubicBezTo>
                  <a:pt x="108751" y="309129"/>
                  <a:pt x="97272" y="318977"/>
                  <a:pt x="86640" y="329610"/>
                </a:cubicBezTo>
                <a:cubicBezTo>
                  <a:pt x="61154" y="406062"/>
                  <a:pt x="92065" y="310616"/>
                  <a:pt x="65374" y="404037"/>
                </a:cubicBezTo>
                <a:cubicBezTo>
                  <a:pt x="62295" y="414814"/>
                  <a:pt x="57460" y="425062"/>
                  <a:pt x="54742" y="435935"/>
                </a:cubicBezTo>
                <a:cubicBezTo>
                  <a:pt x="50359" y="453467"/>
                  <a:pt x="48864" y="471663"/>
                  <a:pt x="44109" y="489098"/>
                </a:cubicBezTo>
                <a:cubicBezTo>
                  <a:pt x="38211" y="510723"/>
                  <a:pt x="28280" y="531147"/>
                  <a:pt x="22844" y="552893"/>
                </a:cubicBezTo>
                <a:lnTo>
                  <a:pt x="12212" y="595424"/>
                </a:lnTo>
                <a:cubicBezTo>
                  <a:pt x="2342" y="713864"/>
                  <a:pt x="-9449" y="689730"/>
                  <a:pt x="12212" y="765544"/>
                </a:cubicBezTo>
                <a:cubicBezTo>
                  <a:pt x="15291" y="776321"/>
                  <a:pt x="15843" y="788690"/>
                  <a:pt x="22844" y="797442"/>
                </a:cubicBezTo>
                <a:cubicBezTo>
                  <a:pt x="30827" y="807421"/>
                  <a:pt x="44109" y="811619"/>
                  <a:pt x="54742" y="818707"/>
                </a:cubicBezTo>
                <a:cubicBezTo>
                  <a:pt x="77973" y="853554"/>
                  <a:pt x="84867" y="827567"/>
                  <a:pt x="97272" y="839972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Título 1"/>
          <p:cNvSpPr txBox="1">
            <a:spLocks/>
          </p:cNvSpPr>
          <p:nvPr/>
        </p:nvSpPr>
        <p:spPr>
          <a:xfrm>
            <a:off x="400832" y="100208"/>
            <a:ext cx="8743168" cy="91322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>
                <a:ln w="38100">
                  <a:solidFill>
                    <a:schemeClr val="tx1"/>
                  </a:solidFill>
                </a:ln>
                <a:solidFill>
                  <a:srgbClr val="FCD000"/>
                </a:solidFill>
                <a:latin typeface="Myriad Bold" panose="020B0800000000000000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ES" sz="3600" b="1" dirty="0">
                <a:ln w="28575">
                  <a:solidFill>
                    <a:prstClr val="black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216015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609857" y="4288663"/>
            <a:ext cx="5975797" cy="7469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1609857" y="3902299"/>
            <a:ext cx="5975797" cy="3863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3827003" y="3864649"/>
            <a:ext cx="1131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Cobre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2592608" y="4477484"/>
            <a:ext cx="383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Soporte (baquelita o fibra de vidrio)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593816" y="2326104"/>
            <a:ext cx="5975797" cy="15922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/>
          <p:cNvSpPr/>
          <p:nvPr/>
        </p:nvSpPr>
        <p:spPr>
          <a:xfrm>
            <a:off x="946484" y="2326105"/>
            <a:ext cx="663373" cy="27095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930441" y="5051679"/>
            <a:ext cx="7334627" cy="6858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/>
          <p:cNvSpPr/>
          <p:nvPr/>
        </p:nvSpPr>
        <p:spPr>
          <a:xfrm>
            <a:off x="7585654" y="2326105"/>
            <a:ext cx="663373" cy="27255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/>
          <p:cNvSpPr/>
          <p:nvPr/>
        </p:nvSpPr>
        <p:spPr>
          <a:xfrm>
            <a:off x="733647" y="1945758"/>
            <a:ext cx="196794" cy="3791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/>
          <p:cNvSpPr/>
          <p:nvPr/>
        </p:nvSpPr>
        <p:spPr>
          <a:xfrm>
            <a:off x="8265068" y="1945758"/>
            <a:ext cx="196794" cy="3791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 rot="5400000">
            <a:off x="4499923" y="1974547"/>
            <a:ext cx="198978" cy="77248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/>
          <p:cNvSpPr/>
          <p:nvPr/>
        </p:nvSpPr>
        <p:spPr>
          <a:xfrm>
            <a:off x="1771737" y="3703321"/>
            <a:ext cx="658990" cy="2214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3225968" y="3697680"/>
            <a:ext cx="1211648" cy="2270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5559401" y="3697176"/>
            <a:ext cx="2010212" cy="2214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/>
          <p:cNvSpPr txBox="1"/>
          <p:nvPr/>
        </p:nvSpPr>
        <p:spPr>
          <a:xfrm>
            <a:off x="6053727" y="3632222"/>
            <a:ext cx="1121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Pintura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1609857" y="1493893"/>
            <a:ext cx="2658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Proteger cobre con tinta</a:t>
            </a:r>
          </a:p>
        </p:txBody>
      </p:sp>
      <p:sp>
        <p:nvSpPr>
          <p:cNvPr id="22" name="Título 1"/>
          <p:cNvSpPr txBox="1">
            <a:spLocks/>
          </p:cNvSpPr>
          <p:nvPr/>
        </p:nvSpPr>
        <p:spPr>
          <a:xfrm>
            <a:off x="400832" y="100208"/>
            <a:ext cx="8743168" cy="91322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>
                <a:ln w="38100">
                  <a:solidFill>
                    <a:schemeClr val="tx1"/>
                  </a:solidFill>
                </a:ln>
                <a:solidFill>
                  <a:srgbClr val="FCD000"/>
                </a:solidFill>
                <a:latin typeface="Myriad Bold" panose="020B0800000000000000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ES" sz="3600" b="1" dirty="0">
                <a:ln w="28575">
                  <a:solidFill>
                    <a:prstClr val="black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2352161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609857" y="4288663"/>
            <a:ext cx="5975797" cy="7469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1609857" y="3902299"/>
            <a:ext cx="5975797" cy="3863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1593816" y="2326104"/>
            <a:ext cx="5975797" cy="15922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/>
          <p:cNvSpPr/>
          <p:nvPr/>
        </p:nvSpPr>
        <p:spPr>
          <a:xfrm>
            <a:off x="946484" y="2326105"/>
            <a:ext cx="679412" cy="27095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930441" y="5004907"/>
            <a:ext cx="7334627" cy="7326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/>
          <p:cNvSpPr/>
          <p:nvPr/>
        </p:nvSpPr>
        <p:spPr>
          <a:xfrm>
            <a:off x="7585654" y="2326105"/>
            <a:ext cx="663373" cy="27255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/>
          <p:cNvSpPr/>
          <p:nvPr/>
        </p:nvSpPr>
        <p:spPr>
          <a:xfrm>
            <a:off x="733647" y="1945758"/>
            <a:ext cx="196794" cy="3791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/>
          <p:cNvSpPr/>
          <p:nvPr/>
        </p:nvSpPr>
        <p:spPr>
          <a:xfrm>
            <a:off x="8265068" y="1945758"/>
            <a:ext cx="196794" cy="3791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 rot="5400000">
            <a:off x="4499923" y="1974547"/>
            <a:ext cx="198978" cy="77248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/>
          <p:cNvSpPr/>
          <p:nvPr/>
        </p:nvSpPr>
        <p:spPr>
          <a:xfrm>
            <a:off x="1771737" y="3703321"/>
            <a:ext cx="658990" cy="2214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3225968" y="3697680"/>
            <a:ext cx="1211648" cy="2270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5559401" y="3697176"/>
            <a:ext cx="2010212" cy="2214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/>
          <p:cNvSpPr txBox="1"/>
          <p:nvPr/>
        </p:nvSpPr>
        <p:spPr>
          <a:xfrm>
            <a:off x="1609857" y="1493893"/>
            <a:ext cx="2658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Proteger cobre con tinta</a:t>
            </a:r>
          </a:p>
        </p:txBody>
      </p:sp>
      <p:sp>
        <p:nvSpPr>
          <p:cNvPr id="21" name="Forma libre 20"/>
          <p:cNvSpPr/>
          <p:nvPr/>
        </p:nvSpPr>
        <p:spPr>
          <a:xfrm>
            <a:off x="1296253" y="3311666"/>
            <a:ext cx="6570921" cy="972976"/>
          </a:xfrm>
          <a:custGeom>
            <a:avLst/>
            <a:gdLst>
              <a:gd name="connsiteX0" fmla="*/ 180753 w 6570921"/>
              <a:gd name="connsiteY0" fmla="*/ 972976 h 972976"/>
              <a:gd name="connsiteX1" fmla="*/ 212651 w 6570921"/>
              <a:gd name="connsiteY1" fmla="*/ 919813 h 972976"/>
              <a:gd name="connsiteX2" fmla="*/ 244549 w 6570921"/>
              <a:gd name="connsiteY2" fmla="*/ 898548 h 972976"/>
              <a:gd name="connsiteX3" fmla="*/ 287079 w 6570921"/>
              <a:gd name="connsiteY3" fmla="*/ 834753 h 972976"/>
              <a:gd name="connsiteX4" fmla="*/ 318977 w 6570921"/>
              <a:gd name="connsiteY4" fmla="*/ 781590 h 972976"/>
              <a:gd name="connsiteX5" fmla="*/ 329609 w 6570921"/>
              <a:gd name="connsiteY5" fmla="*/ 749692 h 972976"/>
              <a:gd name="connsiteX6" fmla="*/ 340242 w 6570921"/>
              <a:gd name="connsiteY6" fmla="*/ 558306 h 972976"/>
              <a:gd name="connsiteX7" fmla="*/ 372139 w 6570921"/>
              <a:gd name="connsiteY7" fmla="*/ 537041 h 972976"/>
              <a:gd name="connsiteX8" fmla="*/ 414670 w 6570921"/>
              <a:gd name="connsiteY8" fmla="*/ 462613 h 972976"/>
              <a:gd name="connsiteX9" fmla="*/ 446567 w 6570921"/>
              <a:gd name="connsiteY9" fmla="*/ 430716 h 972976"/>
              <a:gd name="connsiteX10" fmla="*/ 478465 w 6570921"/>
              <a:gd name="connsiteY10" fmla="*/ 366920 h 972976"/>
              <a:gd name="connsiteX11" fmla="*/ 510363 w 6570921"/>
              <a:gd name="connsiteY11" fmla="*/ 335023 h 972976"/>
              <a:gd name="connsiteX12" fmla="*/ 531628 w 6570921"/>
              <a:gd name="connsiteY12" fmla="*/ 303125 h 972976"/>
              <a:gd name="connsiteX13" fmla="*/ 563525 w 6570921"/>
              <a:gd name="connsiteY13" fmla="*/ 292492 h 972976"/>
              <a:gd name="connsiteX14" fmla="*/ 595423 w 6570921"/>
              <a:gd name="connsiteY14" fmla="*/ 271227 h 972976"/>
              <a:gd name="connsiteX15" fmla="*/ 680483 w 6570921"/>
              <a:gd name="connsiteY15" fmla="*/ 249962 h 972976"/>
              <a:gd name="connsiteX16" fmla="*/ 712381 w 6570921"/>
              <a:gd name="connsiteY16" fmla="*/ 239330 h 972976"/>
              <a:gd name="connsiteX17" fmla="*/ 776177 w 6570921"/>
              <a:gd name="connsiteY17" fmla="*/ 228697 h 972976"/>
              <a:gd name="connsiteX18" fmla="*/ 818707 w 6570921"/>
              <a:gd name="connsiteY18" fmla="*/ 218065 h 972976"/>
              <a:gd name="connsiteX19" fmla="*/ 882502 w 6570921"/>
              <a:gd name="connsiteY19" fmla="*/ 207432 h 972976"/>
              <a:gd name="connsiteX20" fmla="*/ 935665 w 6570921"/>
              <a:gd name="connsiteY20" fmla="*/ 196799 h 972976"/>
              <a:gd name="connsiteX21" fmla="*/ 1041990 w 6570921"/>
              <a:gd name="connsiteY21" fmla="*/ 218065 h 972976"/>
              <a:gd name="connsiteX22" fmla="*/ 1031358 w 6570921"/>
              <a:gd name="connsiteY22" fmla="*/ 249962 h 972976"/>
              <a:gd name="connsiteX23" fmla="*/ 1073888 w 6570921"/>
              <a:gd name="connsiteY23" fmla="*/ 271227 h 972976"/>
              <a:gd name="connsiteX24" fmla="*/ 1105786 w 6570921"/>
              <a:gd name="connsiteY24" fmla="*/ 292492 h 972976"/>
              <a:gd name="connsiteX25" fmla="*/ 1169581 w 6570921"/>
              <a:gd name="connsiteY25" fmla="*/ 303125 h 972976"/>
              <a:gd name="connsiteX26" fmla="*/ 1201479 w 6570921"/>
              <a:gd name="connsiteY26" fmla="*/ 313758 h 972976"/>
              <a:gd name="connsiteX27" fmla="*/ 1222744 w 6570921"/>
              <a:gd name="connsiteY27" fmla="*/ 345655 h 972976"/>
              <a:gd name="connsiteX28" fmla="*/ 1244009 w 6570921"/>
              <a:gd name="connsiteY28" fmla="*/ 409451 h 972976"/>
              <a:gd name="connsiteX29" fmla="*/ 1222744 w 6570921"/>
              <a:gd name="connsiteY29" fmla="*/ 483878 h 972976"/>
              <a:gd name="connsiteX30" fmla="*/ 1190846 w 6570921"/>
              <a:gd name="connsiteY30" fmla="*/ 547674 h 972976"/>
              <a:gd name="connsiteX31" fmla="*/ 1201479 w 6570921"/>
              <a:gd name="connsiteY31" fmla="*/ 728427 h 972976"/>
              <a:gd name="connsiteX32" fmla="*/ 1233377 w 6570921"/>
              <a:gd name="connsiteY32" fmla="*/ 739060 h 972976"/>
              <a:gd name="connsiteX33" fmla="*/ 1467293 w 6570921"/>
              <a:gd name="connsiteY33" fmla="*/ 749692 h 972976"/>
              <a:gd name="connsiteX34" fmla="*/ 1477925 w 6570921"/>
              <a:gd name="connsiteY34" fmla="*/ 781590 h 972976"/>
              <a:gd name="connsiteX35" fmla="*/ 1541721 w 6570921"/>
              <a:gd name="connsiteY35" fmla="*/ 813488 h 972976"/>
              <a:gd name="connsiteX36" fmla="*/ 1573618 w 6570921"/>
              <a:gd name="connsiteY36" fmla="*/ 802855 h 972976"/>
              <a:gd name="connsiteX37" fmla="*/ 1605516 w 6570921"/>
              <a:gd name="connsiteY37" fmla="*/ 739060 h 972976"/>
              <a:gd name="connsiteX38" fmla="*/ 1626781 w 6570921"/>
              <a:gd name="connsiteY38" fmla="*/ 653999 h 972976"/>
              <a:gd name="connsiteX39" fmla="*/ 1658679 w 6570921"/>
              <a:gd name="connsiteY39" fmla="*/ 632734 h 972976"/>
              <a:gd name="connsiteX40" fmla="*/ 1722474 w 6570921"/>
              <a:gd name="connsiteY40" fmla="*/ 675265 h 972976"/>
              <a:gd name="connsiteX41" fmla="*/ 1754372 w 6570921"/>
              <a:gd name="connsiteY41" fmla="*/ 760325 h 972976"/>
              <a:gd name="connsiteX42" fmla="*/ 1765004 w 6570921"/>
              <a:gd name="connsiteY42" fmla="*/ 792223 h 972976"/>
              <a:gd name="connsiteX43" fmla="*/ 1796902 w 6570921"/>
              <a:gd name="connsiteY43" fmla="*/ 802855 h 972976"/>
              <a:gd name="connsiteX44" fmla="*/ 1828800 w 6570921"/>
              <a:gd name="connsiteY44" fmla="*/ 505144 h 972976"/>
              <a:gd name="connsiteX45" fmla="*/ 1850065 w 6570921"/>
              <a:gd name="connsiteY45" fmla="*/ 462613 h 972976"/>
              <a:gd name="connsiteX46" fmla="*/ 1860697 w 6570921"/>
              <a:gd name="connsiteY46" fmla="*/ 430716 h 972976"/>
              <a:gd name="connsiteX47" fmla="*/ 1871330 w 6570921"/>
              <a:gd name="connsiteY47" fmla="*/ 388185 h 972976"/>
              <a:gd name="connsiteX48" fmla="*/ 1935125 w 6570921"/>
              <a:gd name="connsiteY48" fmla="*/ 335023 h 972976"/>
              <a:gd name="connsiteX49" fmla="*/ 1977656 w 6570921"/>
              <a:gd name="connsiteY49" fmla="*/ 324390 h 972976"/>
              <a:gd name="connsiteX50" fmla="*/ 2083981 w 6570921"/>
              <a:gd name="connsiteY50" fmla="*/ 292492 h 972976"/>
              <a:gd name="connsiteX51" fmla="*/ 2328530 w 6570921"/>
              <a:gd name="connsiteY51" fmla="*/ 271227 h 972976"/>
              <a:gd name="connsiteX52" fmla="*/ 3009014 w 6570921"/>
              <a:gd name="connsiteY52" fmla="*/ 281860 h 972976"/>
              <a:gd name="connsiteX53" fmla="*/ 3104707 w 6570921"/>
              <a:gd name="connsiteY53" fmla="*/ 303125 h 972976"/>
              <a:gd name="connsiteX54" fmla="*/ 3147237 w 6570921"/>
              <a:gd name="connsiteY54" fmla="*/ 313758 h 972976"/>
              <a:gd name="connsiteX55" fmla="*/ 3211032 w 6570921"/>
              <a:gd name="connsiteY55" fmla="*/ 335023 h 972976"/>
              <a:gd name="connsiteX56" fmla="*/ 3221665 w 6570921"/>
              <a:gd name="connsiteY56" fmla="*/ 579571 h 972976"/>
              <a:gd name="connsiteX57" fmla="*/ 3242930 w 6570921"/>
              <a:gd name="connsiteY57" fmla="*/ 739060 h 972976"/>
              <a:gd name="connsiteX58" fmla="*/ 3264195 w 6570921"/>
              <a:gd name="connsiteY58" fmla="*/ 770958 h 972976"/>
              <a:gd name="connsiteX59" fmla="*/ 3327990 w 6570921"/>
              <a:gd name="connsiteY59" fmla="*/ 792223 h 972976"/>
              <a:gd name="connsiteX60" fmla="*/ 3359888 w 6570921"/>
              <a:gd name="connsiteY60" fmla="*/ 781590 h 972976"/>
              <a:gd name="connsiteX61" fmla="*/ 3370521 w 6570921"/>
              <a:gd name="connsiteY61" fmla="*/ 749692 h 972976"/>
              <a:gd name="connsiteX62" fmla="*/ 3391786 w 6570921"/>
              <a:gd name="connsiteY62" fmla="*/ 717795 h 972976"/>
              <a:gd name="connsiteX63" fmla="*/ 3423683 w 6570921"/>
              <a:gd name="connsiteY63" fmla="*/ 653999 h 972976"/>
              <a:gd name="connsiteX64" fmla="*/ 3444949 w 6570921"/>
              <a:gd name="connsiteY64" fmla="*/ 632734 h 972976"/>
              <a:gd name="connsiteX65" fmla="*/ 3508744 w 6570921"/>
              <a:gd name="connsiteY65" fmla="*/ 611469 h 972976"/>
              <a:gd name="connsiteX66" fmla="*/ 3615070 w 6570921"/>
              <a:gd name="connsiteY66" fmla="*/ 622102 h 972976"/>
              <a:gd name="connsiteX67" fmla="*/ 3646967 w 6570921"/>
              <a:gd name="connsiteY67" fmla="*/ 653999 h 972976"/>
              <a:gd name="connsiteX68" fmla="*/ 3689497 w 6570921"/>
              <a:gd name="connsiteY68" fmla="*/ 685897 h 972976"/>
              <a:gd name="connsiteX69" fmla="*/ 3753293 w 6570921"/>
              <a:gd name="connsiteY69" fmla="*/ 728427 h 972976"/>
              <a:gd name="connsiteX70" fmla="*/ 3795823 w 6570921"/>
              <a:gd name="connsiteY70" fmla="*/ 792223 h 972976"/>
              <a:gd name="connsiteX71" fmla="*/ 3817088 w 6570921"/>
              <a:gd name="connsiteY71" fmla="*/ 834753 h 972976"/>
              <a:gd name="connsiteX72" fmla="*/ 3848986 w 6570921"/>
              <a:gd name="connsiteY72" fmla="*/ 866651 h 972976"/>
              <a:gd name="connsiteX73" fmla="*/ 3934046 w 6570921"/>
              <a:gd name="connsiteY73" fmla="*/ 856018 h 972976"/>
              <a:gd name="connsiteX74" fmla="*/ 3965944 w 6570921"/>
              <a:gd name="connsiteY74" fmla="*/ 824120 h 972976"/>
              <a:gd name="connsiteX75" fmla="*/ 3997842 w 6570921"/>
              <a:gd name="connsiteY75" fmla="*/ 760325 h 972976"/>
              <a:gd name="connsiteX76" fmla="*/ 4019107 w 6570921"/>
              <a:gd name="connsiteY76" fmla="*/ 728427 h 972976"/>
              <a:gd name="connsiteX77" fmla="*/ 4051004 w 6570921"/>
              <a:gd name="connsiteY77" fmla="*/ 632734 h 972976"/>
              <a:gd name="connsiteX78" fmla="*/ 4061637 w 6570921"/>
              <a:gd name="connsiteY78" fmla="*/ 600837 h 972976"/>
              <a:gd name="connsiteX79" fmla="*/ 4082902 w 6570921"/>
              <a:gd name="connsiteY79" fmla="*/ 547674 h 972976"/>
              <a:gd name="connsiteX80" fmla="*/ 4093535 w 6570921"/>
              <a:gd name="connsiteY80" fmla="*/ 515776 h 972976"/>
              <a:gd name="connsiteX81" fmla="*/ 4104167 w 6570921"/>
              <a:gd name="connsiteY81" fmla="*/ 473246 h 972976"/>
              <a:gd name="connsiteX82" fmla="*/ 4136065 w 6570921"/>
              <a:gd name="connsiteY82" fmla="*/ 441348 h 972976"/>
              <a:gd name="connsiteX83" fmla="*/ 4167963 w 6570921"/>
              <a:gd name="connsiteY83" fmla="*/ 377553 h 972976"/>
              <a:gd name="connsiteX84" fmla="*/ 4199860 w 6570921"/>
              <a:gd name="connsiteY84" fmla="*/ 345655 h 972976"/>
              <a:gd name="connsiteX85" fmla="*/ 4263656 w 6570921"/>
              <a:gd name="connsiteY85" fmla="*/ 324390 h 972976"/>
              <a:gd name="connsiteX86" fmla="*/ 4295553 w 6570921"/>
              <a:gd name="connsiteY86" fmla="*/ 313758 h 972976"/>
              <a:gd name="connsiteX87" fmla="*/ 4327451 w 6570921"/>
              <a:gd name="connsiteY87" fmla="*/ 303125 h 972976"/>
              <a:gd name="connsiteX88" fmla="*/ 4455042 w 6570921"/>
              <a:gd name="connsiteY88" fmla="*/ 281860 h 972976"/>
              <a:gd name="connsiteX89" fmla="*/ 5497032 w 6570921"/>
              <a:gd name="connsiteY89" fmla="*/ 292492 h 972976"/>
              <a:gd name="connsiteX90" fmla="*/ 5528930 w 6570921"/>
              <a:gd name="connsiteY90" fmla="*/ 303125 h 972976"/>
              <a:gd name="connsiteX91" fmla="*/ 6156251 w 6570921"/>
              <a:gd name="connsiteY91" fmla="*/ 313758 h 972976"/>
              <a:gd name="connsiteX92" fmla="*/ 6294474 w 6570921"/>
              <a:gd name="connsiteY92" fmla="*/ 345655 h 972976"/>
              <a:gd name="connsiteX93" fmla="*/ 6326372 w 6570921"/>
              <a:gd name="connsiteY93" fmla="*/ 356288 h 972976"/>
              <a:gd name="connsiteX94" fmla="*/ 6400800 w 6570921"/>
              <a:gd name="connsiteY94" fmla="*/ 377553 h 972976"/>
              <a:gd name="connsiteX95" fmla="*/ 6432697 w 6570921"/>
              <a:gd name="connsiteY95" fmla="*/ 398818 h 972976"/>
              <a:gd name="connsiteX96" fmla="*/ 6464595 w 6570921"/>
              <a:gd name="connsiteY96" fmla="*/ 473246 h 972976"/>
              <a:gd name="connsiteX97" fmla="*/ 6517758 w 6570921"/>
              <a:gd name="connsiteY97" fmla="*/ 462613 h 972976"/>
              <a:gd name="connsiteX98" fmla="*/ 6539023 w 6570921"/>
              <a:gd name="connsiteY98" fmla="*/ 366920 h 972976"/>
              <a:gd name="connsiteX99" fmla="*/ 6549656 w 6570921"/>
              <a:gd name="connsiteY99" fmla="*/ 292492 h 972976"/>
              <a:gd name="connsiteX100" fmla="*/ 6560288 w 6570921"/>
              <a:gd name="connsiteY100" fmla="*/ 207432 h 972976"/>
              <a:gd name="connsiteX101" fmla="*/ 6570921 w 6570921"/>
              <a:gd name="connsiteY101" fmla="*/ 164902 h 972976"/>
              <a:gd name="connsiteX102" fmla="*/ 6560288 w 6570921"/>
              <a:gd name="connsiteY102" fmla="*/ 122371 h 972976"/>
              <a:gd name="connsiteX103" fmla="*/ 6453963 w 6570921"/>
              <a:gd name="connsiteY103" fmla="*/ 90474 h 972976"/>
              <a:gd name="connsiteX104" fmla="*/ 6390167 w 6570921"/>
              <a:gd name="connsiteY104" fmla="*/ 79841 h 972976"/>
              <a:gd name="connsiteX105" fmla="*/ 6347637 w 6570921"/>
              <a:gd name="connsiteY105" fmla="*/ 69209 h 972976"/>
              <a:gd name="connsiteX106" fmla="*/ 6262577 w 6570921"/>
              <a:gd name="connsiteY106" fmla="*/ 58576 h 972976"/>
              <a:gd name="connsiteX107" fmla="*/ 6145618 w 6570921"/>
              <a:gd name="connsiteY107" fmla="*/ 37311 h 972976"/>
              <a:gd name="connsiteX108" fmla="*/ 5879804 w 6570921"/>
              <a:gd name="connsiteY108" fmla="*/ 47944 h 972976"/>
              <a:gd name="connsiteX109" fmla="*/ 5699051 w 6570921"/>
              <a:gd name="connsiteY109" fmla="*/ 79841 h 972976"/>
              <a:gd name="connsiteX110" fmla="*/ 5645888 w 6570921"/>
              <a:gd name="connsiteY110" fmla="*/ 101106 h 972976"/>
              <a:gd name="connsiteX111" fmla="*/ 5486400 w 6570921"/>
              <a:gd name="connsiteY111" fmla="*/ 122371 h 972976"/>
              <a:gd name="connsiteX112" fmla="*/ 2934586 w 6570921"/>
              <a:gd name="connsiteY112" fmla="*/ 111739 h 972976"/>
              <a:gd name="connsiteX113" fmla="*/ 2626242 w 6570921"/>
              <a:gd name="connsiteY113" fmla="*/ 90474 h 972976"/>
              <a:gd name="connsiteX114" fmla="*/ 1903228 w 6570921"/>
              <a:gd name="connsiteY114" fmla="*/ 58576 h 972976"/>
              <a:gd name="connsiteX115" fmla="*/ 1190846 w 6570921"/>
              <a:gd name="connsiteY115" fmla="*/ 47944 h 972976"/>
              <a:gd name="connsiteX116" fmla="*/ 297711 w 6570921"/>
              <a:gd name="connsiteY116" fmla="*/ 90474 h 972976"/>
              <a:gd name="connsiteX117" fmla="*/ 233916 w 6570921"/>
              <a:gd name="connsiteY117" fmla="*/ 143637 h 972976"/>
              <a:gd name="connsiteX118" fmla="*/ 223283 w 6570921"/>
              <a:gd name="connsiteY118" fmla="*/ 228697 h 972976"/>
              <a:gd name="connsiteX119" fmla="*/ 191386 w 6570921"/>
              <a:gd name="connsiteY119" fmla="*/ 303125 h 972976"/>
              <a:gd name="connsiteX120" fmla="*/ 159488 w 6570921"/>
              <a:gd name="connsiteY120" fmla="*/ 377553 h 972976"/>
              <a:gd name="connsiteX121" fmla="*/ 138223 w 6570921"/>
              <a:gd name="connsiteY121" fmla="*/ 409451 h 972976"/>
              <a:gd name="connsiteX122" fmla="*/ 116958 w 6570921"/>
              <a:gd name="connsiteY122" fmla="*/ 473246 h 972976"/>
              <a:gd name="connsiteX123" fmla="*/ 95693 w 6570921"/>
              <a:gd name="connsiteY123" fmla="*/ 526409 h 972976"/>
              <a:gd name="connsiteX124" fmla="*/ 85060 w 6570921"/>
              <a:gd name="connsiteY124" fmla="*/ 579571 h 972976"/>
              <a:gd name="connsiteX125" fmla="*/ 53163 w 6570921"/>
              <a:gd name="connsiteY125" fmla="*/ 675265 h 972976"/>
              <a:gd name="connsiteX126" fmla="*/ 42530 w 6570921"/>
              <a:gd name="connsiteY126" fmla="*/ 717795 h 972976"/>
              <a:gd name="connsiteX127" fmla="*/ 21265 w 6570921"/>
              <a:gd name="connsiteY127" fmla="*/ 824120 h 972976"/>
              <a:gd name="connsiteX128" fmla="*/ 0 w 6570921"/>
              <a:gd name="connsiteY128" fmla="*/ 898548 h 972976"/>
              <a:gd name="connsiteX129" fmla="*/ 74428 w 6570921"/>
              <a:gd name="connsiteY129" fmla="*/ 972976 h 972976"/>
              <a:gd name="connsiteX130" fmla="*/ 180753 w 6570921"/>
              <a:gd name="connsiteY130" fmla="*/ 972976 h 972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6570921" h="972976">
                <a:moveTo>
                  <a:pt x="180753" y="972976"/>
                </a:moveTo>
                <a:cubicBezTo>
                  <a:pt x="191386" y="955255"/>
                  <a:pt x="199202" y="935504"/>
                  <a:pt x="212651" y="919813"/>
                </a:cubicBezTo>
                <a:cubicBezTo>
                  <a:pt x="220967" y="910111"/>
                  <a:pt x="236134" y="908165"/>
                  <a:pt x="244549" y="898548"/>
                </a:cubicBezTo>
                <a:cubicBezTo>
                  <a:pt x="261379" y="879314"/>
                  <a:pt x="287079" y="834753"/>
                  <a:pt x="287079" y="834753"/>
                </a:cubicBezTo>
                <a:cubicBezTo>
                  <a:pt x="317198" y="744392"/>
                  <a:pt x="275191" y="854565"/>
                  <a:pt x="318977" y="781590"/>
                </a:cubicBezTo>
                <a:cubicBezTo>
                  <a:pt x="324743" y="771979"/>
                  <a:pt x="326065" y="760325"/>
                  <a:pt x="329609" y="749692"/>
                </a:cubicBezTo>
                <a:cubicBezTo>
                  <a:pt x="333153" y="685897"/>
                  <a:pt x="327711" y="620959"/>
                  <a:pt x="340242" y="558306"/>
                </a:cubicBezTo>
                <a:cubicBezTo>
                  <a:pt x="342748" y="545776"/>
                  <a:pt x="363103" y="546077"/>
                  <a:pt x="372139" y="537041"/>
                </a:cubicBezTo>
                <a:cubicBezTo>
                  <a:pt x="397252" y="511928"/>
                  <a:pt x="393822" y="491800"/>
                  <a:pt x="414670" y="462613"/>
                </a:cubicBezTo>
                <a:cubicBezTo>
                  <a:pt x="423410" y="450377"/>
                  <a:pt x="435935" y="441348"/>
                  <a:pt x="446567" y="430716"/>
                </a:cubicBezTo>
                <a:cubicBezTo>
                  <a:pt x="457223" y="398748"/>
                  <a:pt x="455564" y="394401"/>
                  <a:pt x="478465" y="366920"/>
                </a:cubicBezTo>
                <a:cubicBezTo>
                  <a:pt x="488091" y="355369"/>
                  <a:pt x="500737" y="346574"/>
                  <a:pt x="510363" y="335023"/>
                </a:cubicBezTo>
                <a:cubicBezTo>
                  <a:pt x="518544" y="325206"/>
                  <a:pt x="521650" y="311108"/>
                  <a:pt x="531628" y="303125"/>
                </a:cubicBezTo>
                <a:cubicBezTo>
                  <a:pt x="540380" y="296124"/>
                  <a:pt x="553501" y="297504"/>
                  <a:pt x="563525" y="292492"/>
                </a:cubicBezTo>
                <a:cubicBezTo>
                  <a:pt x="574955" y="286777"/>
                  <a:pt x="583993" y="276942"/>
                  <a:pt x="595423" y="271227"/>
                </a:cubicBezTo>
                <a:cubicBezTo>
                  <a:pt x="619723" y="259077"/>
                  <a:pt x="656226" y="256026"/>
                  <a:pt x="680483" y="249962"/>
                </a:cubicBezTo>
                <a:cubicBezTo>
                  <a:pt x="691356" y="247244"/>
                  <a:pt x="701440" y="241761"/>
                  <a:pt x="712381" y="239330"/>
                </a:cubicBezTo>
                <a:cubicBezTo>
                  <a:pt x="733426" y="234653"/>
                  <a:pt x="755037" y="232925"/>
                  <a:pt x="776177" y="228697"/>
                </a:cubicBezTo>
                <a:cubicBezTo>
                  <a:pt x="790506" y="225831"/>
                  <a:pt x="804378" y="220931"/>
                  <a:pt x="818707" y="218065"/>
                </a:cubicBezTo>
                <a:cubicBezTo>
                  <a:pt x="839847" y="213837"/>
                  <a:pt x="861291" y="211289"/>
                  <a:pt x="882502" y="207432"/>
                </a:cubicBezTo>
                <a:cubicBezTo>
                  <a:pt x="900282" y="204199"/>
                  <a:pt x="917944" y="200343"/>
                  <a:pt x="935665" y="196799"/>
                </a:cubicBezTo>
                <a:cubicBezTo>
                  <a:pt x="971107" y="203888"/>
                  <a:pt x="1010395" y="200512"/>
                  <a:pt x="1041990" y="218065"/>
                </a:cubicBezTo>
                <a:cubicBezTo>
                  <a:pt x="1051787" y="223508"/>
                  <a:pt x="1025592" y="240352"/>
                  <a:pt x="1031358" y="249962"/>
                </a:cubicBezTo>
                <a:cubicBezTo>
                  <a:pt x="1039513" y="263553"/>
                  <a:pt x="1060126" y="263363"/>
                  <a:pt x="1073888" y="271227"/>
                </a:cubicBezTo>
                <a:cubicBezTo>
                  <a:pt x="1084983" y="277567"/>
                  <a:pt x="1093663" y="288451"/>
                  <a:pt x="1105786" y="292492"/>
                </a:cubicBezTo>
                <a:cubicBezTo>
                  <a:pt x="1126238" y="299309"/>
                  <a:pt x="1148536" y="298448"/>
                  <a:pt x="1169581" y="303125"/>
                </a:cubicBezTo>
                <a:cubicBezTo>
                  <a:pt x="1180522" y="305556"/>
                  <a:pt x="1190846" y="310214"/>
                  <a:pt x="1201479" y="313758"/>
                </a:cubicBezTo>
                <a:cubicBezTo>
                  <a:pt x="1208567" y="324390"/>
                  <a:pt x="1217554" y="333978"/>
                  <a:pt x="1222744" y="345655"/>
                </a:cubicBezTo>
                <a:cubicBezTo>
                  <a:pt x="1231848" y="366139"/>
                  <a:pt x="1244009" y="409451"/>
                  <a:pt x="1244009" y="409451"/>
                </a:cubicBezTo>
                <a:cubicBezTo>
                  <a:pt x="1240601" y="423084"/>
                  <a:pt x="1230373" y="468620"/>
                  <a:pt x="1222744" y="483878"/>
                </a:cubicBezTo>
                <a:cubicBezTo>
                  <a:pt x="1181522" y="566321"/>
                  <a:pt x="1217571" y="467501"/>
                  <a:pt x="1190846" y="547674"/>
                </a:cubicBezTo>
                <a:cubicBezTo>
                  <a:pt x="1194390" y="607925"/>
                  <a:pt x="1188386" y="669509"/>
                  <a:pt x="1201479" y="728427"/>
                </a:cubicBezTo>
                <a:cubicBezTo>
                  <a:pt x="1203910" y="739368"/>
                  <a:pt x="1222205" y="738166"/>
                  <a:pt x="1233377" y="739060"/>
                </a:cubicBezTo>
                <a:cubicBezTo>
                  <a:pt x="1311181" y="745284"/>
                  <a:pt x="1389321" y="746148"/>
                  <a:pt x="1467293" y="749692"/>
                </a:cubicBezTo>
                <a:cubicBezTo>
                  <a:pt x="1470837" y="760325"/>
                  <a:pt x="1470924" y="772838"/>
                  <a:pt x="1477925" y="781590"/>
                </a:cubicBezTo>
                <a:cubicBezTo>
                  <a:pt x="1492914" y="800327"/>
                  <a:pt x="1520709" y="806484"/>
                  <a:pt x="1541721" y="813488"/>
                </a:cubicBezTo>
                <a:cubicBezTo>
                  <a:pt x="1552353" y="809944"/>
                  <a:pt x="1564866" y="809856"/>
                  <a:pt x="1573618" y="802855"/>
                </a:cubicBezTo>
                <a:cubicBezTo>
                  <a:pt x="1590498" y="789351"/>
                  <a:pt x="1600141" y="758770"/>
                  <a:pt x="1605516" y="739060"/>
                </a:cubicBezTo>
                <a:cubicBezTo>
                  <a:pt x="1613206" y="710864"/>
                  <a:pt x="1602463" y="670211"/>
                  <a:pt x="1626781" y="653999"/>
                </a:cubicBezTo>
                <a:lnTo>
                  <a:pt x="1658679" y="632734"/>
                </a:lnTo>
                <a:cubicBezTo>
                  <a:pt x="1679944" y="646911"/>
                  <a:pt x="1711044" y="652406"/>
                  <a:pt x="1722474" y="675265"/>
                </a:cubicBezTo>
                <a:cubicBezTo>
                  <a:pt x="1755506" y="741329"/>
                  <a:pt x="1735071" y="692771"/>
                  <a:pt x="1754372" y="760325"/>
                </a:cubicBezTo>
                <a:cubicBezTo>
                  <a:pt x="1757451" y="771102"/>
                  <a:pt x="1757079" y="784298"/>
                  <a:pt x="1765004" y="792223"/>
                </a:cubicBezTo>
                <a:cubicBezTo>
                  <a:pt x="1772929" y="800148"/>
                  <a:pt x="1786269" y="799311"/>
                  <a:pt x="1796902" y="802855"/>
                </a:cubicBezTo>
                <a:cubicBezTo>
                  <a:pt x="1850722" y="641396"/>
                  <a:pt x="1789737" y="843689"/>
                  <a:pt x="1828800" y="505144"/>
                </a:cubicBezTo>
                <a:cubicBezTo>
                  <a:pt x="1830617" y="489398"/>
                  <a:pt x="1843821" y="477182"/>
                  <a:pt x="1850065" y="462613"/>
                </a:cubicBezTo>
                <a:cubicBezTo>
                  <a:pt x="1854480" y="452312"/>
                  <a:pt x="1857618" y="441492"/>
                  <a:pt x="1860697" y="430716"/>
                </a:cubicBezTo>
                <a:cubicBezTo>
                  <a:pt x="1864712" y="416665"/>
                  <a:pt x="1864080" y="400873"/>
                  <a:pt x="1871330" y="388185"/>
                </a:cubicBezTo>
                <a:cubicBezTo>
                  <a:pt x="1879615" y="373687"/>
                  <a:pt x="1918463" y="342164"/>
                  <a:pt x="1935125" y="335023"/>
                </a:cubicBezTo>
                <a:cubicBezTo>
                  <a:pt x="1948557" y="329266"/>
                  <a:pt x="1963659" y="328589"/>
                  <a:pt x="1977656" y="324390"/>
                </a:cubicBezTo>
                <a:cubicBezTo>
                  <a:pt x="2013097" y="313758"/>
                  <a:pt x="2047227" y="298618"/>
                  <a:pt x="2083981" y="292492"/>
                </a:cubicBezTo>
                <a:cubicBezTo>
                  <a:pt x="2164430" y="279084"/>
                  <a:pt x="2247714" y="276615"/>
                  <a:pt x="2328530" y="271227"/>
                </a:cubicBezTo>
                <a:lnTo>
                  <a:pt x="3009014" y="281860"/>
                </a:lnTo>
                <a:cubicBezTo>
                  <a:pt x="3062317" y="283383"/>
                  <a:pt x="3063559" y="291368"/>
                  <a:pt x="3104707" y="303125"/>
                </a:cubicBezTo>
                <a:cubicBezTo>
                  <a:pt x="3118758" y="307140"/>
                  <a:pt x="3133240" y="309559"/>
                  <a:pt x="3147237" y="313758"/>
                </a:cubicBezTo>
                <a:cubicBezTo>
                  <a:pt x="3168707" y="320199"/>
                  <a:pt x="3211032" y="335023"/>
                  <a:pt x="3211032" y="335023"/>
                </a:cubicBezTo>
                <a:cubicBezTo>
                  <a:pt x="3241360" y="486661"/>
                  <a:pt x="3235069" y="405311"/>
                  <a:pt x="3221665" y="579571"/>
                </a:cubicBezTo>
                <a:cubicBezTo>
                  <a:pt x="3224041" y="608086"/>
                  <a:pt x="3221213" y="695627"/>
                  <a:pt x="3242930" y="739060"/>
                </a:cubicBezTo>
                <a:cubicBezTo>
                  <a:pt x="3248645" y="750490"/>
                  <a:pt x="3253359" y="764185"/>
                  <a:pt x="3264195" y="770958"/>
                </a:cubicBezTo>
                <a:cubicBezTo>
                  <a:pt x="3283203" y="782838"/>
                  <a:pt x="3327990" y="792223"/>
                  <a:pt x="3327990" y="792223"/>
                </a:cubicBezTo>
                <a:cubicBezTo>
                  <a:pt x="3338623" y="788679"/>
                  <a:pt x="3351963" y="789515"/>
                  <a:pt x="3359888" y="781590"/>
                </a:cubicBezTo>
                <a:cubicBezTo>
                  <a:pt x="3367813" y="773665"/>
                  <a:pt x="3365509" y="759717"/>
                  <a:pt x="3370521" y="749692"/>
                </a:cubicBezTo>
                <a:cubicBezTo>
                  <a:pt x="3376236" y="738263"/>
                  <a:pt x="3384698" y="728427"/>
                  <a:pt x="3391786" y="717795"/>
                </a:cubicBezTo>
                <a:cubicBezTo>
                  <a:pt x="3403015" y="684105"/>
                  <a:pt x="3400127" y="683443"/>
                  <a:pt x="3423683" y="653999"/>
                </a:cubicBezTo>
                <a:cubicBezTo>
                  <a:pt x="3429945" y="646171"/>
                  <a:pt x="3435983" y="637217"/>
                  <a:pt x="3444949" y="632734"/>
                </a:cubicBezTo>
                <a:cubicBezTo>
                  <a:pt x="3464998" y="622710"/>
                  <a:pt x="3508744" y="611469"/>
                  <a:pt x="3508744" y="611469"/>
                </a:cubicBezTo>
                <a:cubicBezTo>
                  <a:pt x="3544186" y="615013"/>
                  <a:pt x="3581026" y="611627"/>
                  <a:pt x="3615070" y="622102"/>
                </a:cubicBezTo>
                <a:cubicBezTo>
                  <a:pt x="3629441" y="626524"/>
                  <a:pt x="3635551" y="644213"/>
                  <a:pt x="3646967" y="653999"/>
                </a:cubicBezTo>
                <a:cubicBezTo>
                  <a:pt x="3660422" y="665532"/>
                  <a:pt x="3676042" y="674364"/>
                  <a:pt x="3689497" y="685897"/>
                </a:cubicBezTo>
                <a:cubicBezTo>
                  <a:pt x="3740180" y="729340"/>
                  <a:pt x="3699035" y="710342"/>
                  <a:pt x="3753293" y="728427"/>
                </a:cubicBezTo>
                <a:cubicBezTo>
                  <a:pt x="3767470" y="749692"/>
                  <a:pt x="3784393" y="769364"/>
                  <a:pt x="3795823" y="792223"/>
                </a:cubicBezTo>
                <a:cubicBezTo>
                  <a:pt x="3802911" y="806400"/>
                  <a:pt x="3807875" y="821855"/>
                  <a:pt x="3817088" y="834753"/>
                </a:cubicBezTo>
                <a:cubicBezTo>
                  <a:pt x="3825828" y="846989"/>
                  <a:pt x="3838353" y="856018"/>
                  <a:pt x="3848986" y="866651"/>
                </a:cubicBezTo>
                <a:cubicBezTo>
                  <a:pt x="3877339" y="863107"/>
                  <a:pt x="3907192" y="865783"/>
                  <a:pt x="3934046" y="856018"/>
                </a:cubicBezTo>
                <a:cubicBezTo>
                  <a:pt x="3948178" y="850879"/>
                  <a:pt x="3956318" y="835672"/>
                  <a:pt x="3965944" y="824120"/>
                </a:cubicBezTo>
                <a:cubicBezTo>
                  <a:pt x="4004032" y="778415"/>
                  <a:pt x="3973866" y="808277"/>
                  <a:pt x="3997842" y="760325"/>
                </a:cubicBezTo>
                <a:cubicBezTo>
                  <a:pt x="4003557" y="748895"/>
                  <a:pt x="4012019" y="739060"/>
                  <a:pt x="4019107" y="728427"/>
                </a:cubicBezTo>
                <a:lnTo>
                  <a:pt x="4051004" y="632734"/>
                </a:lnTo>
                <a:cubicBezTo>
                  <a:pt x="4054548" y="622102"/>
                  <a:pt x="4057475" y="611243"/>
                  <a:pt x="4061637" y="600837"/>
                </a:cubicBezTo>
                <a:cubicBezTo>
                  <a:pt x="4068725" y="583116"/>
                  <a:pt x="4076200" y="565545"/>
                  <a:pt x="4082902" y="547674"/>
                </a:cubicBezTo>
                <a:cubicBezTo>
                  <a:pt x="4086837" y="537180"/>
                  <a:pt x="4090456" y="526553"/>
                  <a:pt x="4093535" y="515776"/>
                </a:cubicBezTo>
                <a:cubicBezTo>
                  <a:pt x="4097549" y="501725"/>
                  <a:pt x="4096917" y="485934"/>
                  <a:pt x="4104167" y="473246"/>
                </a:cubicBezTo>
                <a:cubicBezTo>
                  <a:pt x="4111627" y="460190"/>
                  <a:pt x="4125432" y="451981"/>
                  <a:pt x="4136065" y="441348"/>
                </a:cubicBezTo>
                <a:cubicBezTo>
                  <a:pt x="4146722" y="409377"/>
                  <a:pt x="4145060" y="405037"/>
                  <a:pt x="4167963" y="377553"/>
                </a:cubicBezTo>
                <a:cubicBezTo>
                  <a:pt x="4177589" y="366002"/>
                  <a:pt x="4186716" y="352957"/>
                  <a:pt x="4199860" y="345655"/>
                </a:cubicBezTo>
                <a:cubicBezTo>
                  <a:pt x="4219455" y="334769"/>
                  <a:pt x="4242391" y="331478"/>
                  <a:pt x="4263656" y="324390"/>
                </a:cubicBezTo>
                <a:lnTo>
                  <a:pt x="4295553" y="313758"/>
                </a:lnTo>
                <a:cubicBezTo>
                  <a:pt x="4306186" y="310214"/>
                  <a:pt x="4316461" y="305323"/>
                  <a:pt x="4327451" y="303125"/>
                </a:cubicBezTo>
                <a:cubicBezTo>
                  <a:pt x="4405188" y="287577"/>
                  <a:pt x="4362724" y="295048"/>
                  <a:pt x="4455042" y="281860"/>
                </a:cubicBezTo>
                <a:lnTo>
                  <a:pt x="5497032" y="292492"/>
                </a:lnTo>
                <a:cubicBezTo>
                  <a:pt x="5508238" y="292714"/>
                  <a:pt x="5517728" y="302764"/>
                  <a:pt x="5528930" y="303125"/>
                </a:cubicBezTo>
                <a:cubicBezTo>
                  <a:pt x="5737958" y="309868"/>
                  <a:pt x="5947144" y="310214"/>
                  <a:pt x="6156251" y="313758"/>
                </a:cubicBezTo>
                <a:cubicBezTo>
                  <a:pt x="6243821" y="342948"/>
                  <a:pt x="6197856" y="331853"/>
                  <a:pt x="6294474" y="345655"/>
                </a:cubicBezTo>
                <a:cubicBezTo>
                  <a:pt x="6305107" y="349199"/>
                  <a:pt x="6315595" y="353209"/>
                  <a:pt x="6326372" y="356288"/>
                </a:cubicBezTo>
                <a:cubicBezTo>
                  <a:pt x="6342276" y="360832"/>
                  <a:pt x="6383801" y="369053"/>
                  <a:pt x="6400800" y="377553"/>
                </a:cubicBezTo>
                <a:cubicBezTo>
                  <a:pt x="6412229" y="383268"/>
                  <a:pt x="6422065" y="391730"/>
                  <a:pt x="6432697" y="398818"/>
                </a:cubicBezTo>
                <a:cubicBezTo>
                  <a:pt x="6435448" y="409823"/>
                  <a:pt x="6444827" y="467598"/>
                  <a:pt x="6464595" y="473246"/>
                </a:cubicBezTo>
                <a:cubicBezTo>
                  <a:pt x="6481972" y="478211"/>
                  <a:pt x="6500037" y="466157"/>
                  <a:pt x="6517758" y="462613"/>
                </a:cubicBezTo>
                <a:cubicBezTo>
                  <a:pt x="6527314" y="424386"/>
                  <a:pt x="6532275" y="407409"/>
                  <a:pt x="6539023" y="366920"/>
                </a:cubicBezTo>
                <a:cubicBezTo>
                  <a:pt x="6543143" y="342200"/>
                  <a:pt x="6546344" y="317333"/>
                  <a:pt x="6549656" y="292492"/>
                </a:cubicBezTo>
                <a:cubicBezTo>
                  <a:pt x="6553432" y="264169"/>
                  <a:pt x="6555590" y="235617"/>
                  <a:pt x="6560288" y="207432"/>
                </a:cubicBezTo>
                <a:cubicBezTo>
                  <a:pt x="6562690" y="193018"/>
                  <a:pt x="6567377" y="179079"/>
                  <a:pt x="6570921" y="164902"/>
                </a:cubicBezTo>
                <a:cubicBezTo>
                  <a:pt x="6567377" y="150725"/>
                  <a:pt x="6571383" y="131881"/>
                  <a:pt x="6560288" y="122371"/>
                </a:cubicBezTo>
                <a:cubicBezTo>
                  <a:pt x="6552032" y="115294"/>
                  <a:pt x="6472995" y="94280"/>
                  <a:pt x="6453963" y="90474"/>
                </a:cubicBezTo>
                <a:cubicBezTo>
                  <a:pt x="6432823" y="86246"/>
                  <a:pt x="6411307" y="84069"/>
                  <a:pt x="6390167" y="79841"/>
                </a:cubicBezTo>
                <a:cubicBezTo>
                  <a:pt x="6375838" y="76975"/>
                  <a:pt x="6362051" y="71611"/>
                  <a:pt x="6347637" y="69209"/>
                </a:cubicBezTo>
                <a:cubicBezTo>
                  <a:pt x="6319452" y="64511"/>
                  <a:pt x="6290864" y="62617"/>
                  <a:pt x="6262577" y="58576"/>
                </a:cubicBezTo>
                <a:cubicBezTo>
                  <a:pt x="6214945" y="51772"/>
                  <a:pt x="6191428" y="46473"/>
                  <a:pt x="6145618" y="37311"/>
                </a:cubicBezTo>
                <a:cubicBezTo>
                  <a:pt x="6057013" y="40855"/>
                  <a:pt x="5968080" y="39537"/>
                  <a:pt x="5879804" y="47944"/>
                </a:cubicBezTo>
                <a:cubicBezTo>
                  <a:pt x="5818898" y="53745"/>
                  <a:pt x="5699051" y="79841"/>
                  <a:pt x="5699051" y="79841"/>
                </a:cubicBezTo>
                <a:cubicBezTo>
                  <a:pt x="5681330" y="86929"/>
                  <a:pt x="5664302" y="96084"/>
                  <a:pt x="5645888" y="101106"/>
                </a:cubicBezTo>
                <a:cubicBezTo>
                  <a:pt x="5613070" y="110056"/>
                  <a:pt x="5510276" y="119718"/>
                  <a:pt x="5486400" y="122371"/>
                </a:cubicBezTo>
                <a:lnTo>
                  <a:pt x="2934586" y="111739"/>
                </a:lnTo>
                <a:cubicBezTo>
                  <a:pt x="2831567" y="110590"/>
                  <a:pt x="2626242" y="90474"/>
                  <a:pt x="2626242" y="90474"/>
                </a:cubicBezTo>
                <a:cubicBezTo>
                  <a:pt x="2304319" y="36821"/>
                  <a:pt x="2534978" y="68848"/>
                  <a:pt x="1903228" y="58576"/>
                </a:cubicBezTo>
                <a:lnTo>
                  <a:pt x="1190846" y="47944"/>
                </a:lnTo>
                <a:cubicBezTo>
                  <a:pt x="1138563" y="48606"/>
                  <a:pt x="531323" y="-84735"/>
                  <a:pt x="297711" y="90474"/>
                </a:cubicBezTo>
                <a:cubicBezTo>
                  <a:pt x="133948" y="213296"/>
                  <a:pt x="382715" y="44435"/>
                  <a:pt x="233916" y="143637"/>
                </a:cubicBezTo>
                <a:cubicBezTo>
                  <a:pt x="230372" y="171990"/>
                  <a:pt x="228394" y="200584"/>
                  <a:pt x="223283" y="228697"/>
                </a:cubicBezTo>
                <a:cubicBezTo>
                  <a:pt x="218033" y="257573"/>
                  <a:pt x="202964" y="276109"/>
                  <a:pt x="191386" y="303125"/>
                </a:cubicBezTo>
                <a:cubicBezTo>
                  <a:pt x="165825" y="362768"/>
                  <a:pt x="199788" y="307027"/>
                  <a:pt x="159488" y="377553"/>
                </a:cubicBezTo>
                <a:cubicBezTo>
                  <a:pt x="153148" y="388648"/>
                  <a:pt x="143413" y="397774"/>
                  <a:pt x="138223" y="409451"/>
                </a:cubicBezTo>
                <a:cubicBezTo>
                  <a:pt x="129119" y="429934"/>
                  <a:pt x="125283" y="452434"/>
                  <a:pt x="116958" y="473246"/>
                </a:cubicBezTo>
                <a:cubicBezTo>
                  <a:pt x="109870" y="490967"/>
                  <a:pt x="101177" y="508128"/>
                  <a:pt x="95693" y="526409"/>
                </a:cubicBezTo>
                <a:cubicBezTo>
                  <a:pt x="90500" y="543718"/>
                  <a:pt x="90025" y="562195"/>
                  <a:pt x="85060" y="579571"/>
                </a:cubicBezTo>
                <a:cubicBezTo>
                  <a:pt x="75823" y="611901"/>
                  <a:pt x="61318" y="642646"/>
                  <a:pt x="53163" y="675265"/>
                </a:cubicBezTo>
                <a:cubicBezTo>
                  <a:pt x="49619" y="689442"/>
                  <a:pt x="45592" y="703506"/>
                  <a:pt x="42530" y="717795"/>
                </a:cubicBezTo>
                <a:cubicBezTo>
                  <a:pt x="34957" y="753136"/>
                  <a:pt x="32695" y="789831"/>
                  <a:pt x="21265" y="824120"/>
                </a:cubicBezTo>
                <a:cubicBezTo>
                  <a:pt x="6011" y="869881"/>
                  <a:pt x="13350" y="845145"/>
                  <a:pt x="0" y="898548"/>
                </a:cubicBezTo>
                <a:cubicBezTo>
                  <a:pt x="12469" y="960897"/>
                  <a:pt x="-3339" y="961866"/>
                  <a:pt x="74428" y="972976"/>
                </a:cubicBezTo>
                <a:lnTo>
                  <a:pt x="180753" y="972976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Forma libre 21"/>
          <p:cNvSpPr/>
          <p:nvPr/>
        </p:nvSpPr>
        <p:spPr>
          <a:xfrm>
            <a:off x="1278170" y="2926888"/>
            <a:ext cx="6581553" cy="1334367"/>
          </a:xfrm>
          <a:custGeom>
            <a:avLst/>
            <a:gdLst>
              <a:gd name="connsiteX0" fmla="*/ 276446 w 6581553"/>
              <a:gd name="connsiteY0" fmla="*/ 1333573 h 1334367"/>
              <a:gd name="connsiteX1" fmla="*/ 393405 w 6581553"/>
              <a:gd name="connsiteY1" fmla="*/ 1301675 h 1334367"/>
              <a:gd name="connsiteX2" fmla="*/ 414670 w 6581553"/>
              <a:gd name="connsiteY2" fmla="*/ 1237880 h 1334367"/>
              <a:gd name="connsiteX3" fmla="*/ 425302 w 6581553"/>
              <a:gd name="connsiteY3" fmla="*/ 1205982 h 1334367"/>
              <a:gd name="connsiteX4" fmla="*/ 446567 w 6581553"/>
              <a:gd name="connsiteY4" fmla="*/ 1131554 h 1334367"/>
              <a:gd name="connsiteX5" fmla="*/ 467833 w 6581553"/>
              <a:gd name="connsiteY5" fmla="*/ 1003963 h 1334367"/>
              <a:gd name="connsiteX6" fmla="*/ 478465 w 6581553"/>
              <a:gd name="connsiteY6" fmla="*/ 738149 h 1334367"/>
              <a:gd name="connsiteX7" fmla="*/ 489098 w 6581553"/>
              <a:gd name="connsiteY7" fmla="*/ 706252 h 1334367"/>
              <a:gd name="connsiteX8" fmla="*/ 510363 w 6581553"/>
              <a:gd name="connsiteY8" fmla="*/ 663722 h 1334367"/>
              <a:gd name="connsiteX9" fmla="*/ 531628 w 6581553"/>
              <a:gd name="connsiteY9" fmla="*/ 642456 h 1334367"/>
              <a:gd name="connsiteX10" fmla="*/ 627321 w 6581553"/>
              <a:gd name="connsiteY10" fmla="*/ 599926 h 1334367"/>
              <a:gd name="connsiteX11" fmla="*/ 733646 w 6581553"/>
              <a:gd name="connsiteY11" fmla="*/ 578661 h 1334367"/>
              <a:gd name="connsiteX12" fmla="*/ 1127051 w 6581553"/>
              <a:gd name="connsiteY12" fmla="*/ 589294 h 1334367"/>
              <a:gd name="connsiteX13" fmla="*/ 1222744 w 6581553"/>
              <a:gd name="connsiteY13" fmla="*/ 610559 h 1334367"/>
              <a:gd name="connsiteX14" fmla="*/ 1254642 w 6581553"/>
              <a:gd name="connsiteY14" fmla="*/ 631824 h 1334367"/>
              <a:gd name="connsiteX15" fmla="*/ 1265274 w 6581553"/>
              <a:gd name="connsiteY15" fmla="*/ 663722 h 1334367"/>
              <a:gd name="connsiteX16" fmla="*/ 1265274 w 6581553"/>
              <a:gd name="connsiteY16" fmla="*/ 897638 h 1334367"/>
              <a:gd name="connsiteX17" fmla="*/ 1222744 w 6581553"/>
              <a:gd name="connsiteY17" fmla="*/ 950801 h 1334367"/>
              <a:gd name="connsiteX18" fmla="*/ 1233377 w 6581553"/>
              <a:gd name="connsiteY18" fmla="*/ 1184717 h 1334367"/>
              <a:gd name="connsiteX19" fmla="*/ 1244009 w 6581553"/>
              <a:gd name="connsiteY19" fmla="*/ 1216615 h 1334367"/>
              <a:gd name="connsiteX20" fmla="*/ 1307805 w 6581553"/>
              <a:gd name="connsiteY20" fmla="*/ 1237880 h 1334367"/>
              <a:gd name="connsiteX21" fmla="*/ 1382233 w 6581553"/>
              <a:gd name="connsiteY21" fmla="*/ 1269777 h 1334367"/>
              <a:gd name="connsiteX22" fmla="*/ 1467293 w 6581553"/>
              <a:gd name="connsiteY22" fmla="*/ 1291042 h 1334367"/>
              <a:gd name="connsiteX23" fmla="*/ 1616149 w 6581553"/>
              <a:gd name="connsiteY23" fmla="*/ 1322940 h 1334367"/>
              <a:gd name="connsiteX24" fmla="*/ 1807535 w 6581553"/>
              <a:gd name="connsiteY24" fmla="*/ 1291042 h 1334367"/>
              <a:gd name="connsiteX25" fmla="*/ 1850065 w 6581553"/>
              <a:gd name="connsiteY25" fmla="*/ 1227247 h 1334367"/>
              <a:gd name="connsiteX26" fmla="*/ 1871330 w 6581553"/>
              <a:gd name="connsiteY26" fmla="*/ 1163452 h 1334367"/>
              <a:gd name="connsiteX27" fmla="*/ 1881963 w 6581553"/>
              <a:gd name="connsiteY27" fmla="*/ 1003963 h 1334367"/>
              <a:gd name="connsiteX28" fmla="*/ 1892595 w 6581553"/>
              <a:gd name="connsiteY28" fmla="*/ 812577 h 1334367"/>
              <a:gd name="connsiteX29" fmla="*/ 1935126 w 6581553"/>
              <a:gd name="connsiteY29" fmla="*/ 716884 h 1334367"/>
              <a:gd name="connsiteX30" fmla="*/ 2062716 w 6581553"/>
              <a:gd name="connsiteY30" fmla="*/ 663722 h 1334367"/>
              <a:gd name="connsiteX31" fmla="*/ 2115879 w 6581553"/>
              <a:gd name="connsiteY31" fmla="*/ 653089 h 1334367"/>
              <a:gd name="connsiteX32" fmla="*/ 3147237 w 6581553"/>
              <a:gd name="connsiteY32" fmla="*/ 663722 h 1334367"/>
              <a:gd name="connsiteX33" fmla="*/ 3211033 w 6581553"/>
              <a:gd name="connsiteY33" fmla="*/ 695619 h 1334367"/>
              <a:gd name="connsiteX34" fmla="*/ 3253563 w 6581553"/>
              <a:gd name="connsiteY34" fmla="*/ 706252 h 1334367"/>
              <a:gd name="connsiteX35" fmla="*/ 3285460 w 6581553"/>
              <a:gd name="connsiteY35" fmla="*/ 716884 h 1334367"/>
              <a:gd name="connsiteX36" fmla="*/ 3306726 w 6581553"/>
              <a:gd name="connsiteY36" fmla="*/ 738149 h 1334367"/>
              <a:gd name="connsiteX37" fmla="*/ 3285460 w 6581553"/>
              <a:gd name="connsiteY37" fmla="*/ 855108 h 1334367"/>
              <a:gd name="connsiteX38" fmla="*/ 3274828 w 6581553"/>
              <a:gd name="connsiteY38" fmla="*/ 897638 h 1334367"/>
              <a:gd name="connsiteX39" fmla="*/ 3264195 w 6581553"/>
              <a:gd name="connsiteY39" fmla="*/ 929535 h 1334367"/>
              <a:gd name="connsiteX40" fmla="*/ 3211033 w 6581553"/>
              <a:gd name="connsiteY40" fmla="*/ 972066 h 1334367"/>
              <a:gd name="connsiteX41" fmla="*/ 3200400 w 6581553"/>
              <a:gd name="connsiteY41" fmla="*/ 1089024 h 1334367"/>
              <a:gd name="connsiteX42" fmla="*/ 3221665 w 6581553"/>
              <a:gd name="connsiteY42" fmla="*/ 1195349 h 1334367"/>
              <a:gd name="connsiteX43" fmla="*/ 3274828 w 6581553"/>
              <a:gd name="connsiteY43" fmla="*/ 1227247 h 1334367"/>
              <a:gd name="connsiteX44" fmla="*/ 3317358 w 6581553"/>
              <a:gd name="connsiteY44" fmla="*/ 1248512 h 1334367"/>
              <a:gd name="connsiteX45" fmla="*/ 3402419 w 6581553"/>
              <a:gd name="connsiteY45" fmla="*/ 1269777 h 1334367"/>
              <a:gd name="connsiteX46" fmla="*/ 3530009 w 6581553"/>
              <a:gd name="connsiteY46" fmla="*/ 1291042 h 1334367"/>
              <a:gd name="connsiteX47" fmla="*/ 3561907 w 6581553"/>
              <a:gd name="connsiteY47" fmla="*/ 1301675 h 1334367"/>
              <a:gd name="connsiteX48" fmla="*/ 3646967 w 6581553"/>
              <a:gd name="connsiteY48" fmla="*/ 1322940 h 1334367"/>
              <a:gd name="connsiteX49" fmla="*/ 3838353 w 6581553"/>
              <a:gd name="connsiteY49" fmla="*/ 1312308 h 1334367"/>
              <a:gd name="connsiteX50" fmla="*/ 3870251 w 6581553"/>
              <a:gd name="connsiteY50" fmla="*/ 1301675 h 1334367"/>
              <a:gd name="connsiteX51" fmla="*/ 3923414 w 6581553"/>
              <a:gd name="connsiteY51" fmla="*/ 1291042 h 1334367"/>
              <a:gd name="connsiteX52" fmla="*/ 3955312 w 6581553"/>
              <a:gd name="connsiteY52" fmla="*/ 1269777 h 1334367"/>
              <a:gd name="connsiteX53" fmla="*/ 4040372 w 6581553"/>
              <a:gd name="connsiteY53" fmla="*/ 1248512 h 1334367"/>
              <a:gd name="connsiteX54" fmla="*/ 4061637 w 6581553"/>
              <a:gd name="connsiteY54" fmla="*/ 1205982 h 1334367"/>
              <a:gd name="connsiteX55" fmla="*/ 4125433 w 6581553"/>
              <a:gd name="connsiteY55" fmla="*/ 1248512 h 1334367"/>
              <a:gd name="connsiteX56" fmla="*/ 4178595 w 6581553"/>
              <a:gd name="connsiteY56" fmla="*/ 1237880 h 1334367"/>
              <a:gd name="connsiteX57" fmla="*/ 4189228 w 6581553"/>
              <a:gd name="connsiteY57" fmla="*/ 1205982 h 1334367"/>
              <a:gd name="connsiteX58" fmla="*/ 4210493 w 6581553"/>
              <a:gd name="connsiteY58" fmla="*/ 1057126 h 1334367"/>
              <a:gd name="connsiteX59" fmla="*/ 4221126 w 6581553"/>
              <a:gd name="connsiteY59" fmla="*/ 993331 h 1334367"/>
              <a:gd name="connsiteX60" fmla="*/ 4231758 w 6581553"/>
              <a:gd name="connsiteY60" fmla="*/ 961433 h 1334367"/>
              <a:gd name="connsiteX61" fmla="*/ 4253023 w 6581553"/>
              <a:gd name="connsiteY61" fmla="*/ 865740 h 1334367"/>
              <a:gd name="connsiteX62" fmla="*/ 4263656 w 6581553"/>
              <a:gd name="connsiteY62" fmla="*/ 823210 h 1334367"/>
              <a:gd name="connsiteX63" fmla="*/ 4284921 w 6581553"/>
              <a:gd name="connsiteY63" fmla="*/ 738149 h 1334367"/>
              <a:gd name="connsiteX64" fmla="*/ 4359349 w 6581553"/>
              <a:gd name="connsiteY64" fmla="*/ 653089 h 1334367"/>
              <a:gd name="connsiteX65" fmla="*/ 4401879 w 6581553"/>
              <a:gd name="connsiteY65" fmla="*/ 631824 h 1334367"/>
              <a:gd name="connsiteX66" fmla="*/ 4433777 w 6581553"/>
              <a:gd name="connsiteY66" fmla="*/ 610559 h 1334367"/>
              <a:gd name="connsiteX67" fmla="*/ 4497572 w 6581553"/>
              <a:gd name="connsiteY67" fmla="*/ 589294 h 1334367"/>
              <a:gd name="connsiteX68" fmla="*/ 4529470 w 6581553"/>
              <a:gd name="connsiteY68" fmla="*/ 578661 h 1334367"/>
              <a:gd name="connsiteX69" fmla="*/ 4699591 w 6581553"/>
              <a:gd name="connsiteY69" fmla="*/ 589294 h 1334367"/>
              <a:gd name="connsiteX70" fmla="*/ 4827181 w 6581553"/>
              <a:gd name="connsiteY70" fmla="*/ 610559 h 1334367"/>
              <a:gd name="connsiteX71" fmla="*/ 4922874 w 6581553"/>
              <a:gd name="connsiteY71" fmla="*/ 631824 h 1334367"/>
              <a:gd name="connsiteX72" fmla="*/ 5380074 w 6581553"/>
              <a:gd name="connsiteY72" fmla="*/ 642456 h 1334367"/>
              <a:gd name="connsiteX73" fmla="*/ 5613991 w 6581553"/>
              <a:gd name="connsiteY73" fmla="*/ 674354 h 1334367"/>
              <a:gd name="connsiteX74" fmla="*/ 5645888 w 6581553"/>
              <a:gd name="connsiteY74" fmla="*/ 684987 h 1334367"/>
              <a:gd name="connsiteX75" fmla="*/ 5730949 w 6581553"/>
              <a:gd name="connsiteY75" fmla="*/ 695619 h 1334367"/>
              <a:gd name="connsiteX76" fmla="*/ 5816009 w 6581553"/>
              <a:gd name="connsiteY76" fmla="*/ 716884 h 1334367"/>
              <a:gd name="connsiteX77" fmla="*/ 6124353 w 6581553"/>
              <a:gd name="connsiteY77" fmla="*/ 738149 h 1334367"/>
              <a:gd name="connsiteX78" fmla="*/ 6411433 w 6581553"/>
              <a:gd name="connsiteY78" fmla="*/ 738149 h 1334367"/>
              <a:gd name="connsiteX79" fmla="*/ 6453963 w 6581553"/>
              <a:gd name="connsiteY79" fmla="*/ 716884 h 1334367"/>
              <a:gd name="connsiteX80" fmla="*/ 6507126 w 6581553"/>
              <a:gd name="connsiteY80" fmla="*/ 653089 h 1334367"/>
              <a:gd name="connsiteX81" fmla="*/ 6539023 w 6581553"/>
              <a:gd name="connsiteY81" fmla="*/ 589294 h 1334367"/>
              <a:gd name="connsiteX82" fmla="*/ 6560288 w 6581553"/>
              <a:gd name="connsiteY82" fmla="*/ 525498 h 1334367"/>
              <a:gd name="connsiteX83" fmla="*/ 6581553 w 6581553"/>
              <a:gd name="connsiteY83" fmla="*/ 440438 h 1334367"/>
              <a:gd name="connsiteX84" fmla="*/ 6570921 w 6581553"/>
              <a:gd name="connsiteY84" fmla="*/ 366010 h 1334367"/>
              <a:gd name="connsiteX85" fmla="*/ 6560288 w 6581553"/>
              <a:gd name="connsiteY85" fmla="*/ 334112 h 1334367"/>
              <a:gd name="connsiteX86" fmla="*/ 6517758 w 6581553"/>
              <a:gd name="connsiteY86" fmla="*/ 312847 h 1334367"/>
              <a:gd name="connsiteX87" fmla="*/ 6443330 w 6581553"/>
              <a:gd name="connsiteY87" fmla="*/ 291582 h 1334367"/>
              <a:gd name="connsiteX88" fmla="*/ 6368902 w 6581553"/>
              <a:gd name="connsiteY88" fmla="*/ 259684 h 1334367"/>
              <a:gd name="connsiteX89" fmla="*/ 6283842 w 6581553"/>
              <a:gd name="connsiteY89" fmla="*/ 227787 h 1334367"/>
              <a:gd name="connsiteX90" fmla="*/ 6166884 w 6581553"/>
              <a:gd name="connsiteY90" fmla="*/ 217154 h 1334367"/>
              <a:gd name="connsiteX91" fmla="*/ 5741581 w 6581553"/>
              <a:gd name="connsiteY91" fmla="*/ 227787 h 1334367"/>
              <a:gd name="connsiteX92" fmla="*/ 5709684 w 6581553"/>
              <a:gd name="connsiteY92" fmla="*/ 238419 h 1334367"/>
              <a:gd name="connsiteX93" fmla="*/ 5667153 w 6581553"/>
              <a:gd name="connsiteY93" fmla="*/ 249052 h 1334367"/>
              <a:gd name="connsiteX94" fmla="*/ 5475767 w 6581553"/>
              <a:gd name="connsiteY94" fmla="*/ 270317 h 1334367"/>
              <a:gd name="connsiteX95" fmla="*/ 5422605 w 6581553"/>
              <a:gd name="connsiteY95" fmla="*/ 280949 h 1334367"/>
              <a:gd name="connsiteX96" fmla="*/ 3689498 w 6581553"/>
              <a:gd name="connsiteY96" fmla="*/ 270317 h 1334367"/>
              <a:gd name="connsiteX97" fmla="*/ 3455581 w 6581553"/>
              <a:gd name="connsiteY97" fmla="*/ 227787 h 1334367"/>
              <a:gd name="connsiteX98" fmla="*/ 3381153 w 6581553"/>
              <a:gd name="connsiteY98" fmla="*/ 217154 h 1334367"/>
              <a:gd name="connsiteX99" fmla="*/ 3306726 w 6581553"/>
              <a:gd name="connsiteY99" fmla="*/ 195889 h 1334367"/>
              <a:gd name="connsiteX100" fmla="*/ 3157870 w 6581553"/>
              <a:gd name="connsiteY100" fmla="*/ 174624 h 1334367"/>
              <a:gd name="connsiteX101" fmla="*/ 3051544 w 6581553"/>
              <a:gd name="connsiteY101" fmla="*/ 142726 h 1334367"/>
              <a:gd name="connsiteX102" fmla="*/ 2955851 w 6581553"/>
              <a:gd name="connsiteY102" fmla="*/ 132094 h 1334367"/>
              <a:gd name="connsiteX103" fmla="*/ 2498651 w 6581553"/>
              <a:gd name="connsiteY103" fmla="*/ 110829 h 1334367"/>
              <a:gd name="connsiteX104" fmla="*/ 2392326 w 6581553"/>
              <a:gd name="connsiteY104" fmla="*/ 89563 h 1334367"/>
              <a:gd name="connsiteX105" fmla="*/ 2264735 w 6581553"/>
              <a:gd name="connsiteY105" fmla="*/ 68298 h 1334367"/>
              <a:gd name="connsiteX106" fmla="*/ 2147777 w 6581553"/>
              <a:gd name="connsiteY106" fmla="*/ 47033 h 1334367"/>
              <a:gd name="connsiteX107" fmla="*/ 2030819 w 6581553"/>
              <a:gd name="connsiteY107" fmla="*/ 36401 h 1334367"/>
              <a:gd name="connsiteX108" fmla="*/ 1424763 w 6581553"/>
              <a:gd name="connsiteY108" fmla="*/ 15135 h 1334367"/>
              <a:gd name="connsiteX109" fmla="*/ 1371600 w 6581553"/>
              <a:gd name="connsiteY109" fmla="*/ 25768 h 1334367"/>
              <a:gd name="connsiteX110" fmla="*/ 1286540 w 6581553"/>
              <a:gd name="connsiteY110" fmla="*/ 47033 h 1334367"/>
              <a:gd name="connsiteX111" fmla="*/ 1233377 w 6581553"/>
              <a:gd name="connsiteY111" fmla="*/ 57666 h 1334367"/>
              <a:gd name="connsiteX112" fmla="*/ 1190846 w 6581553"/>
              <a:gd name="connsiteY112" fmla="*/ 68298 h 1334367"/>
              <a:gd name="connsiteX113" fmla="*/ 1095153 w 6581553"/>
              <a:gd name="connsiteY113" fmla="*/ 78931 h 1334367"/>
              <a:gd name="connsiteX114" fmla="*/ 1010093 w 6581553"/>
              <a:gd name="connsiteY114" fmla="*/ 100196 h 1334367"/>
              <a:gd name="connsiteX115" fmla="*/ 956930 w 6581553"/>
              <a:gd name="connsiteY115" fmla="*/ 110829 h 1334367"/>
              <a:gd name="connsiteX116" fmla="*/ 893135 w 6581553"/>
              <a:gd name="connsiteY116" fmla="*/ 132094 h 1334367"/>
              <a:gd name="connsiteX117" fmla="*/ 808074 w 6581553"/>
              <a:gd name="connsiteY117" fmla="*/ 153359 h 1334367"/>
              <a:gd name="connsiteX118" fmla="*/ 733646 w 6581553"/>
              <a:gd name="connsiteY118" fmla="*/ 185256 h 1334367"/>
              <a:gd name="connsiteX119" fmla="*/ 648586 w 6581553"/>
              <a:gd name="connsiteY119" fmla="*/ 217154 h 1334367"/>
              <a:gd name="connsiteX120" fmla="*/ 616688 w 6581553"/>
              <a:gd name="connsiteY120" fmla="*/ 238419 h 1334367"/>
              <a:gd name="connsiteX121" fmla="*/ 552893 w 6581553"/>
              <a:gd name="connsiteY121" fmla="*/ 259684 h 1334367"/>
              <a:gd name="connsiteX122" fmla="*/ 489098 w 6581553"/>
              <a:gd name="connsiteY122" fmla="*/ 302215 h 1334367"/>
              <a:gd name="connsiteX123" fmla="*/ 446567 w 6581553"/>
              <a:gd name="connsiteY123" fmla="*/ 323480 h 1334367"/>
              <a:gd name="connsiteX124" fmla="*/ 382772 w 6581553"/>
              <a:gd name="connsiteY124" fmla="*/ 366010 h 1334367"/>
              <a:gd name="connsiteX125" fmla="*/ 350874 w 6581553"/>
              <a:gd name="connsiteY125" fmla="*/ 387275 h 1334367"/>
              <a:gd name="connsiteX126" fmla="*/ 233916 w 6581553"/>
              <a:gd name="connsiteY126" fmla="*/ 472335 h 1334367"/>
              <a:gd name="connsiteX127" fmla="*/ 170121 w 6581553"/>
              <a:gd name="connsiteY127" fmla="*/ 536131 h 1334367"/>
              <a:gd name="connsiteX128" fmla="*/ 148856 w 6581553"/>
              <a:gd name="connsiteY128" fmla="*/ 568029 h 1334367"/>
              <a:gd name="connsiteX129" fmla="*/ 85060 w 6581553"/>
              <a:gd name="connsiteY129" fmla="*/ 653089 h 1334367"/>
              <a:gd name="connsiteX130" fmla="*/ 63795 w 6581553"/>
              <a:gd name="connsiteY130" fmla="*/ 684987 h 1334367"/>
              <a:gd name="connsiteX131" fmla="*/ 53163 w 6581553"/>
              <a:gd name="connsiteY131" fmla="*/ 716884 h 1334367"/>
              <a:gd name="connsiteX132" fmla="*/ 21265 w 6581553"/>
              <a:gd name="connsiteY132" fmla="*/ 780680 h 1334367"/>
              <a:gd name="connsiteX133" fmla="*/ 0 w 6581553"/>
              <a:gd name="connsiteY133" fmla="*/ 887005 h 1334367"/>
              <a:gd name="connsiteX134" fmla="*/ 21265 w 6581553"/>
              <a:gd name="connsiteY134" fmla="*/ 972066 h 1334367"/>
              <a:gd name="connsiteX135" fmla="*/ 31898 w 6581553"/>
              <a:gd name="connsiteY135" fmla="*/ 1003963 h 1334367"/>
              <a:gd name="connsiteX136" fmla="*/ 53163 w 6581553"/>
              <a:gd name="connsiteY136" fmla="*/ 1025229 h 1334367"/>
              <a:gd name="connsiteX137" fmla="*/ 95693 w 6581553"/>
              <a:gd name="connsiteY137" fmla="*/ 1152819 h 1334367"/>
              <a:gd name="connsiteX138" fmla="*/ 106326 w 6581553"/>
              <a:gd name="connsiteY138" fmla="*/ 1184717 h 1334367"/>
              <a:gd name="connsiteX139" fmla="*/ 159488 w 6581553"/>
              <a:gd name="connsiteY139" fmla="*/ 1248512 h 1334367"/>
              <a:gd name="connsiteX140" fmla="*/ 180753 w 6581553"/>
              <a:gd name="connsiteY140" fmla="*/ 1280410 h 1334367"/>
              <a:gd name="connsiteX141" fmla="*/ 233916 w 6581553"/>
              <a:gd name="connsiteY141" fmla="*/ 1322940 h 1334367"/>
              <a:gd name="connsiteX142" fmla="*/ 276446 w 6581553"/>
              <a:gd name="connsiteY142" fmla="*/ 1333573 h 1334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6581553" h="1334367">
                <a:moveTo>
                  <a:pt x="276446" y="1333573"/>
                </a:moveTo>
                <a:cubicBezTo>
                  <a:pt x="303027" y="1330029"/>
                  <a:pt x="372960" y="1334386"/>
                  <a:pt x="393405" y="1301675"/>
                </a:cubicBezTo>
                <a:cubicBezTo>
                  <a:pt x="405285" y="1282667"/>
                  <a:pt x="407582" y="1259145"/>
                  <a:pt x="414670" y="1237880"/>
                </a:cubicBezTo>
                <a:lnTo>
                  <a:pt x="425302" y="1205982"/>
                </a:lnTo>
                <a:cubicBezTo>
                  <a:pt x="433731" y="1180694"/>
                  <a:pt x="442115" y="1158264"/>
                  <a:pt x="446567" y="1131554"/>
                </a:cubicBezTo>
                <a:cubicBezTo>
                  <a:pt x="471455" y="982224"/>
                  <a:pt x="443906" y="1099668"/>
                  <a:pt x="467833" y="1003963"/>
                </a:cubicBezTo>
                <a:cubicBezTo>
                  <a:pt x="471377" y="915358"/>
                  <a:pt x="472147" y="826599"/>
                  <a:pt x="478465" y="738149"/>
                </a:cubicBezTo>
                <a:cubicBezTo>
                  <a:pt x="479264" y="726970"/>
                  <a:pt x="484683" y="716553"/>
                  <a:pt x="489098" y="706252"/>
                </a:cubicBezTo>
                <a:cubicBezTo>
                  <a:pt x="495342" y="691684"/>
                  <a:pt x="501571" y="676910"/>
                  <a:pt x="510363" y="663722"/>
                </a:cubicBezTo>
                <a:cubicBezTo>
                  <a:pt x="515924" y="655381"/>
                  <a:pt x="523800" y="648718"/>
                  <a:pt x="531628" y="642456"/>
                </a:cubicBezTo>
                <a:cubicBezTo>
                  <a:pt x="567732" y="613573"/>
                  <a:pt x="576741" y="616786"/>
                  <a:pt x="627321" y="599926"/>
                </a:cubicBezTo>
                <a:cubicBezTo>
                  <a:pt x="682990" y="581370"/>
                  <a:pt x="648133" y="590878"/>
                  <a:pt x="733646" y="578661"/>
                </a:cubicBezTo>
                <a:lnTo>
                  <a:pt x="1127051" y="589294"/>
                </a:lnTo>
                <a:cubicBezTo>
                  <a:pt x="1145065" y="590132"/>
                  <a:pt x="1199942" y="599158"/>
                  <a:pt x="1222744" y="610559"/>
                </a:cubicBezTo>
                <a:cubicBezTo>
                  <a:pt x="1234174" y="616274"/>
                  <a:pt x="1244009" y="624736"/>
                  <a:pt x="1254642" y="631824"/>
                </a:cubicBezTo>
                <a:cubicBezTo>
                  <a:pt x="1258186" y="642457"/>
                  <a:pt x="1262195" y="652945"/>
                  <a:pt x="1265274" y="663722"/>
                </a:cubicBezTo>
                <a:cubicBezTo>
                  <a:pt x="1289906" y="749935"/>
                  <a:pt x="1283267" y="771687"/>
                  <a:pt x="1265274" y="897638"/>
                </a:cubicBezTo>
                <a:cubicBezTo>
                  <a:pt x="1263039" y="913284"/>
                  <a:pt x="1233754" y="939791"/>
                  <a:pt x="1222744" y="950801"/>
                </a:cubicBezTo>
                <a:cubicBezTo>
                  <a:pt x="1226288" y="1028773"/>
                  <a:pt x="1227153" y="1106913"/>
                  <a:pt x="1233377" y="1184717"/>
                </a:cubicBezTo>
                <a:cubicBezTo>
                  <a:pt x="1234271" y="1195889"/>
                  <a:pt x="1234889" y="1210101"/>
                  <a:pt x="1244009" y="1216615"/>
                </a:cubicBezTo>
                <a:cubicBezTo>
                  <a:pt x="1262249" y="1229644"/>
                  <a:pt x="1287756" y="1227855"/>
                  <a:pt x="1307805" y="1237880"/>
                </a:cubicBezTo>
                <a:cubicBezTo>
                  <a:pt x="1342664" y="1255310"/>
                  <a:pt x="1347811" y="1260389"/>
                  <a:pt x="1382233" y="1269777"/>
                </a:cubicBezTo>
                <a:cubicBezTo>
                  <a:pt x="1410429" y="1277467"/>
                  <a:pt x="1439567" y="1281800"/>
                  <a:pt x="1467293" y="1291042"/>
                </a:cubicBezTo>
                <a:cubicBezTo>
                  <a:pt x="1558196" y="1321344"/>
                  <a:pt x="1508846" y="1309528"/>
                  <a:pt x="1616149" y="1322940"/>
                </a:cubicBezTo>
                <a:cubicBezTo>
                  <a:pt x="1633757" y="1321682"/>
                  <a:pt x="1767369" y="1331209"/>
                  <a:pt x="1807535" y="1291042"/>
                </a:cubicBezTo>
                <a:cubicBezTo>
                  <a:pt x="1825607" y="1272970"/>
                  <a:pt x="1841983" y="1251493"/>
                  <a:pt x="1850065" y="1227247"/>
                </a:cubicBezTo>
                <a:lnTo>
                  <a:pt x="1871330" y="1163452"/>
                </a:lnTo>
                <a:cubicBezTo>
                  <a:pt x="1874874" y="1110289"/>
                  <a:pt x="1878740" y="1057146"/>
                  <a:pt x="1881963" y="1003963"/>
                </a:cubicBezTo>
                <a:cubicBezTo>
                  <a:pt x="1885828" y="940186"/>
                  <a:pt x="1884670" y="875977"/>
                  <a:pt x="1892595" y="812577"/>
                </a:cubicBezTo>
                <a:cubicBezTo>
                  <a:pt x="1894090" y="800613"/>
                  <a:pt x="1915000" y="730972"/>
                  <a:pt x="1935126" y="716884"/>
                </a:cubicBezTo>
                <a:cubicBezTo>
                  <a:pt x="1982940" y="683415"/>
                  <a:pt x="2012627" y="674853"/>
                  <a:pt x="2062716" y="663722"/>
                </a:cubicBezTo>
                <a:cubicBezTo>
                  <a:pt x="2080358" y="659802"/>
                  <a:pt x="2098158" y="656633"/>
                  <a:pt x="2115879" y="653089"/>
                </a:cubicBezTo>
                <a:lnTo>
                  <a:pt x="3147237" y="663722"/>
                </a:lnTo>
                <a:cubicBezTo>
                  <a:pt x="3178569" y="664349"/>
                  <a:pt x="3184277" y="684152"/>
                  <a:pt x="3211033" y="695619"/>
                </a:cubicBezTo>
                <a:cubicBezTo>
                  <a:pt x="3224464" y="701375"/>
                  <a:pt x="3239512" y="702237"/>
                  <a:pt x="3253563" y="706252"/>
                </a:cubicBezTo>
                <a:cubicBezTo>
                  <a:pt x="3264339" y="709331"/>
                  <a:pt x="3274828" y="713340"/>
                  <a:pt x="3285460" y="716884"/>
                </a:cubicBezTo>
                <a:cubicBezTo>
                  <a:pt x="3292549" y="723972"/>
                  <a:pt x="3305728" y="728174"/>
                  <a:pt x="3306726" y="738149"/>
                </a:cubicBezTo>
                <a:cubicBezTo>
                  <a:pt x="3312591" y="796800"/>
                  <a:pt x="3298113" y="810823"/>
                  <a:pt x="3285460" y="855108"/>
                </a:cubicBezTo>
                <a:cubicBezTo>
                  <a:pt x="3281446" y="869159"/>
                  <a:pt x="3278843" y="883587"/>
                  <a:pt x="3274828" y="897638"/>
                </a:cubicBezTo>
                <a:cubicBezTo>
                  <a:pt x="3271749" y="908414"/>
                  <a:pt x="3269961" y="919925"/>
                  <a:pt x="3264195" y="929535"/>
                </a:cubicBezTo>
                <a:cubicBezTo>
                  <a:pt x="3254093" y="946371"/>
                  <a:pt x="3225523" y="962406"/>
                  <a:pt x="3211033" y="972066"/>
                </a:cubicBezTo>
                <a:cubicBezTo>
                  <a:pt x="3174220" y="1027282"/>
                  <a:pt x="3187503" y="992301"/>
                  <a:pt x="3200400" y="1089024"/>
                </a:cubicBezTo>
                <a:cubicBezTo>
                  <a:pt x="3202085" y="1101662"/>
                  <a:pt x="3207818" y="1172271"/>
                  <a:pt x="3221665" y="1195349"/>
                </a:cubicBezTo>
                <a:cubicBezTo>
                  <a:pt x="3237987" y="1222553"/>
                  <a:pt x="3247806" y="1215666"/>
                  <a:pt x="3274828" y="1227247"/>
                </a:cubicBezTo>
                <a:cubicBezTo>
                  <a:pt x="3289396" y="1233491"/>
                  <a:pt x="3302790" y="1242268"/>
                  <a:pt x="3317358" y="1248512"/>
                </a:cubicBezTo>
                <a:cubicBezTo>
                  <a:pt x="3351389" y="1263097"/>
                  <a:pt x="3362470" y="1259790"/>
                  <a:pt x="3402419" y="1269777"/>
                </a:cubicBezTo>
                <a:cubicBezTo>
                  <a:pt x="3502177" y="1294716"/>
                  <a:pt x="3316038" y="1267269"/>
                  <a:pt x="3530009" y="1291042"/>
                </a:cubicBezTo>
                <a:cubicBezTo>
                  <a:pt x="3540642" y="1294586"/>
                  <a:pt x="3551034" y="1298957"/>
                  <a:pt x="3561907" y="1301675"/>
                </a:cubicBezTo>
                <a:lnTo>
                  <a:pt x="3646967" y="1322940"/>
                </a:lnTo>
                <a:cubicBezTo>
                  <a:pt x="3710762" y="1319396"/>
                  <a:pt x="3774747" y="1318366"/>
                  <a:pt x="3838353" y="1312308"/>
                </a:cubicBezTo>
                <a:cubicBezTo>
                  <a:pt x="3849510" y="1311245"/>
                  <a:pt x="3859378" y="1304393"/>
                  <a:pt x="3870251" y="1301675"/>
                </a:cubicBezTo>
                <a:cubicBezTo>
                  <a:pt x="3887783" y="1297292"/>
                  <a:pt x="3905693" y="1294586"/>
                  <a:pt x="3923414" y="1291042"/>
                </a:cubicBezTo>
                <a:cubicBezTo>
                  <a:pt x="3934047" y="1283954"/>
                  <a:pt x="3943882" y="1275492"/>
                  <a:pt x="3955312" y="1269777"/>
                </a:cubicBezTo>
                <a:cubicBezTo>
                  <a:pt x="3977106" y="1258880"/>
                  <a:pt x="4020155" y="1252555"/>
                  <a:pt x="4040372" y="1248512"/>
                </a:cubicBezTo>
                <a:cubicBezTo>
                  <a:pt x="4047460" y="1234335"/>
                  <a:pt x="4047460" y="1213070"/>
                  <a:pt x="4061637" y="1205982"/>
                </a:cubicBezTo>
                <a:cubicBezTo>
                  <a:pt x="4095965" y="1188818"/>
                  <a:pt x="4114074" y="1231475"/>
                  <a:pt x="4125433" y="1248512"/>
                </a:cubicBezTo>
                <a:cubicBezTo>
                  <a:pt x="4143154" y="1244968"/>
                  <a:pt x="4163559" y="1247904"/>
                  <a:pt x="4178595" y="1237880"/>
                </a:cubicBezTo>
                <a:cubicBezTo>
                  <a:pt x="4187920" y="1231663"/>
                  <a:pt x="4187280" y="1217019"/>
                  <a:pt x="4189228" y="1205982"/>
                </a:cubicBezTo>
                <a:cubicBezTo>
                  <a:pt x="4197939" y="1156622"/>
                  <a:pt x="4202253" y="1106566"/>
                  <a:pt x="4210493" y="1057126"/>
                </a:cubicBezTo>
                <a:cubicBezTo>
                  <a:pt x="4214037" y="1035861"/>
                  <a:pt x="4216449" y="1014376"/>
                  <a:pt x="4221126" y="993331"/>
                </a:cubicBezTo>
                <a:cubicBezTo>
                  <a:pt x="4223557" y="982390"/>
                  <a:pt x="4228679" y="972210"/>
                  <a:pt x="4231758" y="961433"/>
                </a:cubicBezTo>
                <a:cubicBezTo>
                  <a:pt x="4244729" y="916033"/>
                  <a:pt x="4242054" y="915099"/>
                  <a:pt x="4253023" y="865740"/>
                </a:cubicBezTo>
                <a:cubicBezTo>
                  <a:pt x="4256193" y="851475"/>
                  <a:pt x="4260486" y="837475"/>
                  <a:pt x="4263656" y="823210"/>
                </a:cubicBezTo>
                <a:cubicBezTo>
                  <a:pt x="4267148" y="807494"/>
                  <a:pt x="4274364" y="757152"/>
                  <a:pt x="4284921" y="738149"/>
                </a:cubicBezTo>
                <a:cubicBezTo>
                  <a:pt x="4314182" y="685480"/>
                  <a:pt x="4316365" y="677651"/>
                  <a:pt x="4359349" y="653089"/>
                </a:cubicBezTo>
                <a:cubicBezTo>
                  <a:pt x="4373111" y="645225"/>
                  <a:pt x="4388117" y="639688"/>
                  <a:pt x="4401879" y="631824"/>
                </a:cubicBezTo>
                <a:cubicBezTo>
                  <a:pt x="4412974" y="625484"/>
                  <a:pt x="4422100" y="615749"/>
                  <a:pt x="4433777" y="610559"/>
                </a:cubicBezTo>
                <a:cubicBezTo>
                  <a:pt x="4454260" y="601455"/>
                  <a:pt x="4476307" y="596382"/>
                  <a:pt x="4497572" y="589294"/>
                </a:cubicBezTo>
                <a:lnTo>
                  <a:pt x="4529470" y="578661"/>
                </a:lnTo>
                <a:cubicBezTo>
                  <a:pt x="4586177" y="582205"/>
                  <a:pt x="4643097" y="583241"/>
                  <a:pt x="4699591" y="589294"/>
                </a:cubicBezTo>
                <a:cubicBezTo>
                  <a:pt x="4742462" y="593887"/>
                  <a:pt x="4786277" y="596925"/>
                  <a:pt x="4827181" y="610559"/>
                </a:cubicBezTo>
                <a:cubicBezTo>
                  <a:pt x="4862787" y="622427"/>
                  <a:pt x="4880231" y="630083"/>
                  <a:pt x="4922874" y="631824"/>
                </a:cubicBezTo>
                <a:cubicBezTo>
                  <a:pt x="5075188" y="638041"/>
                  <a:pt x="5227674" y="638912"/>
                  <a:pt x="5380074" y="642456"/>
                </a:cubicBezTo>
                <a:cubicBezTo>
                  <a:pt x="5452798" y="715180"/>
                  <a:pt x="5382314" y="654208"/>
                  <a:pt x="5613991" y="674354"/>
                </a:cubicBezTo>
                <a:cubicBezTo>
                  <a:pt x="5625156" y="675325"/>
                  <a:pt x="5634861" y="682982"/>
                  <a:pt x="5645888" y="684987"/>
                </a:cubicBezTo>
                <a:cubicBezTo>
                  <a:pt x="5674001" y="690099"/>
                  <a:pt x="5702595" y="692075"/>
                  <a:pt x="5730949" y="695619"/>
                </a:cubicBezTo>
                <a:lnTo>
                  <a:pt x="5816009" y="716884"/>
                </a:lnTo>
                <a:cubicBezTo>
                  <a:pt x="5944570" y="749024"/>
                  <a:pt x="5843924" y="726932"/>
                  <a:pt x="6124353" y="738149"/>
                </a:cubicBezTo>
                <a:cubicBezTo>
                  <a:pt x="6243763" y="758051"/>
                  <a:pt x="6228427" y="760110"/>
                  <a:pt x="6411433" y="738149"/>
                </a:cubicBezTo>
                <a:cubicBezTo>
                  <a:pt x="6427170" y="736261"/>
                  <a:pt x="6441065" y="726097"/>
                  <a:pt x="6453963" y="716884"/>
                </a:cubicBezTo>
                <a:cubicBezTo>
                  <a:pt x="6480010" y="698279"/>
                  <a:pt x="6490170" y="678522"/>
                  <a:pt x="6507126" y="653089"/>
                </a:cubicBezTo>
                <a:cubicBezTo>
                  <a:pt x="6545898" y="536766"/>
                  <a:pt x="6484064" y="712952"/>
                  <a:pt x="6539023" y="589294"/>
                </a:cubicBezTo>
                <a:cubicBezTo>
                  <a:pt x="6548127" y="568810"/>
                  <a:pt x="6553199" y="546763"/>
                  <a:pt x="6560288" y="525498"/>
                </a:cubicBezTo>
                <a:cubicBezTo>
                  <a:pt x="6576637" y="476450"/>
                  <a:pt x="6568721" y="504601"/>
                  <a:pt x="6581553" y="440438"/>
                </a:cubicBezTo>
                <a:cubicBezTo>
                  <a:pt x="6578009" y="415629"/>
                  <a:pt x="6575836" y="390585"/>
                  <a:pt x="6570921" y="366010"/>
                </a:cubicBezTo>
                <a:cubicBezTo>
                  <a:pt x="6568723" y="355020"/>
                  <a:pt x="6568213" y="342037"/>
                  <a:pt x="6560288" y="334112"/>
                </a:cubicBezTo>
                <a:cubicBezTo>
                  <a:pt x="6549080" y="322904"/>
                  <a:pt x="6532326" y="319091"/>
                  <a:pt x="6517758" y="312847"/>
                </a:cubicBezTo>
                <a:cubicBezTo>
                  <a:pt x="6496409" y="303697"/>
                  <a:pt x="6464904" y="296976"/>
                  <a:pt x="6443330" y="291582"/>
                </a:cubicBezTo>
                <a:cubicBezTo>
                  <a:pt x="6387267" y="254206"/>
                  <a:pt x="6437561" y="282571"/>
                  <a:pt x="6368902" y="259684"/>
                </a:cubicBezTo>
                <a:cubicBezTo>
                  <a:pt x="6368228" y="259459"/>
                  <a:pt x="6296913" y="229654"/>
                  <a:pt x="6283842" y="227787"/>
                </a:cubicBezTo>
                <a:cubicBezTo>
                  <a:pt x="6245089" y="222251"/>
                  <a:pt x="6205870" y="220698"/>
                  <a:pt x="6166884" y="217154"/>
                </a:cubicBezTo>
                <a:cubicBezTo>
                  <a:pt x="6025116" y="220698"/>
                  <a:pt x="5883240" y="221198"/>
                  <a:pt x="5741581" y="227787"/>
                </a:cubicBezTo>
                <a:cubicBezTo>
                  <a:pt x="5730386" y="228308"/>
                  <a:pt x="5720460" y="235340"/>
                  <a:pt x="5709684" y="238419"/>
                </a:cubicBezTo>
                <a:cubicBezTo>
                  <a:pt x="5695633" y="242434"/>
                  <a:pt x="5681568" y="246650"/>
                  <a:pt x="5667153" y="249052"/>
                </a:cubicBezTo>
                <a:cubicBezTo>
                  <a:pt x="5589180" y="262047"/>
                  <a:pt x="5557633" y="259402"/>
                  <a:pt x="5475767" y="270317"/>
                </a:cubicBezTo>
                <a:cubicBezTo>
                  <a:pt x="5457854" y="272705"/>
                  <a:pt x="5440326" y="277405"/>
                  <a:pt x="5422605" y="280949"/>
                </a:cubicBezTo>
                <a:lnTo>
                  <a:pt x="3689498" y="270317"/>
                </a:lnTo>
                <a:cubicBezTo>
                  <a:pt x="3571377" y="268315"/>
                  <a:pt x="3554476" y="247566"/>
                  <a:pt x="3455581" y="227787"/>
                </a:cubicBezTo>
                <a:cubicBezTo>
                  <a:pt x="3431006" y="222872"/>
                  <a:pt x="3405658" y="222405"/>
                  <a:pt x="3381153" y="217154"/>
                </a:cubicBezTo>
                <a:cubicBezTo>
                  <a:pt x="3355924" y="211748"/>
                  <a:pt x="3332072" y="200717"/>
                  <a:pt x="3306726" y="195889"/>
                </a:cubicBezTo>
                <a:cubicBezTo>
                  <a:pt x="3257489" y="186511"/>
                  <a:pt x="3157870" y="174624"/>
                  <a:pt x="3157870" y="174624"/>
                </a:cubicBezTo>
                <a:cubicBezTo>
                  <a:pt x="3133038" y="166347"/>
                  <a:pt x="3081381" y="147316"/>
                  <a:pt x="3051544" y="142726"/>
                </a:cubicBezTo>
                <a:cubicBezTo>
                  <a:pt x="3019823" y="137846"/>
                  <a:pt x="2987749" y="135638"/>
                  <a:pt x="2955851" y="132094"/>
                </a:cubicBezTo>
                <a:cubicBezTo>
                  <a:pt x="2770629" y="85786"/>
                  <a:pt x="3008846" y="142066"/>
                  <a:pt x="2498651" y="110829"/>
                </a:cubicBezTo>
                <a:cubicBezTo>
                  <a:pt x="2462575" y="108620"/>
                  <a:pt x="2427978" y="95505"/>
                  <a:pt x="2392326" y="89563"/>
                </a:cubicBezTo>
                <a:cubicBezTo>
                  <a:pt x="2349796" y="82475"/>
                  <a:pt x="2307015" y="76753"/>
                  <a:pt x="2264735" y="68298"/>
                </a:cubicBezTo>
                <a:cubicBezTo>
                  <a:pt x="2231171" y="61586"/>
                  <a:pt x="2180800" y="50918"/>
                  <a:pt x="2147777" y="47033"/>
                </a:cubicBezTo>
                <a:cubicBezTo>
                  <a:pt x="2108898" y="42459"/>
                  <a:pt x="2069805" y="39945"/>
                  <a:pt x="2030819" y="36401"/>
                </a:cubicBezTo>
                <a:cubicBezTo>
                  <a:pt x="1710411" y="-20142"/>
                  <a:pt x="1911228" y="2974"/>
                  <a:pt x="1424763" y="15135"/>
                </a:cubicBezTo>
                <a:cubicBezTo>
                  <a:pt x="1407042" y="18679"/>
                  <a:pt x="1389209" y="21704"/>
                  <a:pt x="1371600" y="25768"/>
                </a:cubicBezTo>
                <a:cubicBezTo>
                  <a:pt x="1343123" y="32340"/>
                  <a:pt x="1315198" y="41301"/>
                  <a:pt x="1286540" y="47033"/>
                </a:cubicBezTo>
                <a:cubicBezTo>
                  <a:pt x="1268819" y="50577"/>
                  <a:pt x="1251019" y="53746"/>
                  <a:pt x="1233377" y="57666"/>
                </a:cubicBezTo>
                <a:cubicBezTo>
                  <a:pt x="1219112" y="60836"/>
                  <a:pt x="1205289" y="66076"/>
                  <a:pt x="1190846" y="68298"/>
                </a:cubicBezTo>
                <a:cubicBezTo>
                  <a:pt x="1159125" y="73178"/>
                  <a:pt x="1127051" y="75387"/>
                  <a:pt x="1095153" y="78931"/>
                </a:cubicBezTo>
                <a:cubicBezTo>
                  <a:pt x="1066800" y="86019"/>
                  <a:pt x="1038751" y="94464"/>
                  <a:pt x="1010093" y="100196"/>
                </a:cubicBezTo>
                <a:cubicBezTo>
                  <a:pt x="992372" y="103740"/>
                  <a:pt x="974365" y="106074"/>
                  <a:pt x="956930" y="110829"/>
                </a:cubicBezTo>
                <a:cubicBezTo>
                  <a:pt x="935305" y="116727"/>
                  <a:pt x="914688" y="125936"/>
                  <a:pt x="893135" y="132094"/>
                </a:cubicBezTo>
                <a:cubicBezTo>
                  <a:pt x="865033" y="140123"/>
                  <a:pt x="834215" y="140289"/>
                  <a:pt x="808074" y="153359"/>
                </a:cubicBezTo>
                <a:cubicBezTo>
                  <a:pt x="666992" y="223900"/>
                  <a:pt x="843180" y="138312"/>
                  <a:pt x="733646" y="185256"/>
                </a:cubicBezTo>
                <a:cubicBezTo>
                  <a:pt x="655802" y="218618"/>
                  <a:pt x="727001" y="197551"/>
                  <a:pt x="648586" y="217154"/>
                </a:cubicBezTo>
                <a:cubicBezTo>
                  <a:pt x="637953" y="224242"/>
                  <a:pt x="628365" y="233229"/>
                  <a:pt x="616688" y="238419"/>
                </a:cubicBezTo>
                <a:cubicBezTo>
                  <a:pt x="596205" y="247523"/>
                  <a:pt x="552893" y="259684"/>
                  <a:pt x="552893" y="259684"/>
                </a:cubicBezTo>
                <a:cubicBezTo>
                  <a:pt x="531628" y="273861"/>
                  <a:pt x="511957" y="290786"/>
                  <a:pt x="489098" y="302215"/>
                </a:cubicBezTo>
                <a:cubicBezTo>
                  <a:pt x="474921" y="309303"/>
                  <a:pt x="460159" y="315325"/>
                  <a:pt x="446567" y="323480"/>
                </a:cubicBezTo>
                <a:cubicBezTo>
                  <a:pt x="424652" y="336629"/>
                  <a:pt x="404037" y="351833"/>
                  <a:pt x="382772" y="366010"/>
                </a:cubicBezTo>
                <a:lnTo>
                  <a:pt x="350874" y="387275"/>
                </a:lnTo>
                <a:cubicBezTo>
                  <a:pt x="315257" y="411020"/>
                  <a:pt x="257728" y="448523"/>
                  <a:pt x="233916" y="472335"/>
                </a:cubicBezTo>
                <a:cubicBezTo>
                  <a:pt x="212651" y="493600"/>
                  <a:pt x="186803" y="511108"/>
                  <a:pt x="170121" y="536131"/>
                </a:cubicBezTo>
                <a:cubicBezTo>
                  <a:pt x="163033" y="546764"/>
                  <a:pt x="156372" y="557694"/>
                  <a:pt x="148856" y="568029"/>
                </a:cubicBezTo>
                <a:cubicBezTo>
                  <a:pt x="128010" y="596692"/>
                  <a:pt x="104719" y="623599"/>
                  <a:pt x="85060" y="653089"/>
                </a:cubicBezTo>
                <a:lnTo>
                  <a:pt x="63795" y="684987"/>
                </a:lnTo>
                <a:cubicBezTo>
                  <a:pt x="60251" y="695619"/>
                  <a:pt x="58175" y="706860"/>
                  <a:pt x="53163" y="716884"/>
                </a:cubicBezTo>
                <a:cubicBezTo>
                  <a:pt x="29353" y="764505"/>
                  <a:pt x="32719" y="731048"/>
                  <a:pt x="21265" y="780680"/>
                </a:cubicBezTo>
                <a:cubicBezTo>
                  <a:pt x="13138" y="815898"/>
                  <a:pt x="0" y="887005"/>
                  <a:pt x="0" y="887005"/>
                </a:cubicBezTo>
                <a:cubicBezTo>
                  <a:pt x="7088" y="915359"/>
                  <a:pt x="12022" y="944340"/>
                  <a:pt x="21265" y="972066"/>
                </a:cubicBezTo>
                <a:cubicBezTo>
                  <a:pt x="24809" y="982698"/>
                  <a:pt x="26132" y="994353"/>
                  <a:pt x="31898" y="1003963"/>
                </a:cubicBezTo>
                <a:cubicBezTo>
                  <a:pt x="37056" y="1012559"/>
                  <a:pt x="46075" y="1018140"/>
                  <a:pt x="53163" y="1025229"/>
                </a:cubicBezTo>
                <a:lnTo>
                  <a:pt x="95693" y="1152819"/>
                </a:lnTo>
                <a:cubicBezTo>
                  <a:pt x="99237" y="1163452"/>
                  <a:pt x="100109" y="1175391"/>
                  <a:pt x="106326" y="1184717"/>
                </a:cubicBezTo>
                <a:cubicBezTo>
                  <a:pt x="159123" y="1263914"/>
                  <a:pt x="91266" y="1166645"/>
                  <a:pt x="159488" y="1248512"/>
                </a:cubicBezTo>
                <a:cubicBezTo>
                  <a:pt x="167669" y="1258329"/>
                  <a:pt x="172770" y="1270431"/>
                  <a:pt x="180753" y="1280410"/>
                </a:cubicBezTo>
                <a:cubicBezTo>
                  <a:pt x="193938" y="1296891"/>
                  <a:pt x="215498" y="1313731"/>
                  <a:pt x="233916" y="1322940"/>
                </a:cubicBezTo>
                <a:cubicBezTo>
                  <a:pt x="243941" y="1327952"/>
                  <a:pt x="249865" y="1337117"/>
                  <a:pt x="276446" y="1333573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/>
          <p:cNvSpPr/>
          <p:nvPr/>
        </p:nvSpPr>
        <p:spPr>
          <a:xfrm>
            <a:off x="1593816" y="3902299"/>
            <a:ext cx="177921" cy="3863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 23"/>
          <p:cNvSpPr/>
          <p:nvPr/>
        </p:nvSpPr>
        <p:spPr>
          <a:xfrm>
            <a:off x="2448589" y="3916673"/>
            <a:ext cx="777379" cy="3863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ángulo 24"/>
          <p:cNvSpPr/>
          <p:nvPr/>
        </p:nvSpPr>
        <p:spPr>
          <a:xfrm>
            <a:off x="4453657" y="3896202"/>
            <a:ext cx="1089704" cy="3863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400832" y="100208"/>
            <a:ext cx="8743168" cy="91322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>
                <a:ln w="38100">
                  <a:solidFill>
                    <a:schemeClr val="tx1"/>
                  </a:solidFill>
                </a:ln>
                <a:solidFill>
                  <a:srgbClr val="FCD000"/>
                </a:solidFill>
                <a:latin typeface="Myriad Bold" panose="020B0800000000000000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ES" sz="3600" b="1" dirty="0">
                <a:ln w="28575">
                  <a:solidFill>
                    <a:prstClr val="black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298841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210614" y="1013437"/>
            <a:ext cx="655534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es-ES" sz="2400" dirty="0">
                <a:latin typeface="Arial Rounded MT Bold" panose="020F0704030504030204" pitchFamily="34" charset="0"/>
              </a:rPr>
              <a:t>Comprar PCB virgen</a:t>
            </a:r>
          </a:p>
          <a:p>
            <a:pPr marL="457200" indent="-457200">
              <a:lnSpc>
                <a:spcPct val="200000"/>
              </a:lnSpc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es-ES" sz="2400" dirty="0">
                <a:latin typeface="Arial Rounded MT Bold" panose="020F0704030504030204" pitchFamily="34" charset="0"/>
              </a:rPr>
              <a:t>Transferir diseño al cobre</a:t>
            </a:r>
          </a:p>
          <a:p>
            <a:pPr marL="800100" lvl="1" indent="-342900">
              <a:lnSpc>
                <a:spcPct val="20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2000" dirty="0">
                <a:latin typeface="Arial Rounded MT Bold" panose="020F0704030504030204" pitchFamily="34" charset="0"/>
              </a:rPr>
              <a:t>Rotulador (dibujo a mano)</a:t>
            </a:r>
          </a:p>
          <a:p>
            <a:pPr marL="800100" lvl="1" indent="-342900">
              <a:lnSpc>
                <a:spcPct val="20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2000" dirty="0">
                <a:latin typeface="Arial Rounded MT Bold" panose="020F0704030504030204" pitchFamily="34" charset="0"/>
              </a:rPr>
              <a:t>Plancha (transferir tóner por calor)</a:t>
            </a:r>
          </a:p>
          <a:p>
            <a:pPr marL="800100" lvl="1" indent="-342900">
              <a:lnSpc>
                <a:spcPct val="20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2000" dirty="0" err="1">
                <a:latin typeface="Arial Rounded MT Bold" panose="020F0704030504030204" pitchFamily="34" charset="0"/>
              </a:rPr>
              <a:t>Insoladora</a:t>
            </a:r>
            <a:r>
              <a:rPr lang="es-ES" sz="2000" dirty="0">
                <a:latin typeface="Arial Rounded MT Bold" panose="020F0704030504030204" pitchFamily="34" charset="0"/>
              </a:rPr>
              <a:t> (exponer a luz UV y revelar)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es-ES" sz="1600" dirty="0">
                <a:latin typeface="Arial Rounded MT Bold" panose="020F0704030504030204" pitchFamily="34" charset="0"/>
              </a:rPr>
              <a:t>*El revelador es una disolución de sosa </a:t>
            </a:r>
            <a:r>
              <a:rPr lang="es-ES" sz="1600" dirty="0" err="1">
                <a:latin typeface="Arial Rounded MT Bold" panose="020F0704030504030204" pitchFamily="34" charset="0"/>
              </a:rPr>
              <a:t>caústica+agua</a:t>
            </a:r>
            <a:r>
              <a:rPr lang="es-ES" sz="1600" dirty="0">
                <a:latin typeface="Arial Rounded MT Bold" panose="020F0704030504030204" pitchFamily="34" charset="0"/>
              </a:rPr>
              <a:t> (20gr/l)</a:t>
            </a:r>
          </a:p>
          <a:p>
            <a:pPr marL="457200" indent="-457200">
              <a:lnSpc>
                <a:spcPct val="200000"/>
              </a:lnSpc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es-ES" sz="2400" dirty="0">
                <a:latin typeface="Arial Rounded MT Bold" panose="020F0704030504030204" pitchFamily="34" charset="0"/>
              </a:rPr>
              <a:t>Atacar la placa</a:t>
            </a:r>
          </a:p>
          <a:p>
            <a:pPr marL="457200" indent="-457200">
              <a:lnSpc>
                <a:spcPct val="200000"/>
              </a:lnSpc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es-ES" sz="2400" dirty="0">
                <a:latin typeface="Arial Rounded MT Bold" panose="020F0704030504030204" pitchFamily="34" charset="0"/>
              </a:rPr>
              <a:t>Limpiar, pulir y lacar.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400832" y="100208"/>
            <a:ext cx="8743168" cy="91322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>
                <a:ln w="38100">
                  <a:solidFill>
                    <a:schemeClr val="tx1"/>
                  </a:solidFill>
                </a:ln>
                <a:solidFill>
                  <a:srgbClr val="FCD000"/>
                </a:solidFill>
                <a:latin typeface="Myriad Bold" panose="020B0800000000000000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ES" sz="3600" b="1" dirty="0">
                <a:ln w="28575">
                  <a:solidFill>
                    <a:prstClr val="black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Resumen de los procesos</a:t>
            </a:r>
          </a:p>
        </p:txBody>
      </p:sp>
    </p:spTree>
    <p:extLst>
      <p:ext uri="{BB962C8B-B14F-4D97-AF65-F5344CB8AC3E}">
        <p14:creationId xmlns:p14="http://schemas.microsoft.com/office/powerpoint/2010/main" val="878604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8873" y="1746871"/>
            <a:ext cx="7800109" cy="4016619"/>
          </a:xfrm>
        </p:spPr>
        <p:txBody>
          <a:bodyPr/>
          <a:lstStyle/>
          <a:p>
            <a:pPr marL="457200" indent="-457200"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latin typeface="Arial Rounded MT Bold" panose="020F0704030504030204" pitchFamily="34" charset="0"/>
              </a:rPr>
              <a:t>PCB virgen (fibra de vidrio o baquelita)</a:t>
            </a:r>
          </a:p>
          <a:p>
            <a:pPr marL="457200" indent="-457200"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latin typeface="Arial Rounded MT Bold" panose="020F0704030504030204" pitchFamily="34" charset="0"/>
              </a:rPr>
              <a:t>Diseño del circuito impreso</a:t>
            </a:r>
          </a:p>
          <a:p>
            <a:pPr marL="457200" indent="-457200"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latin typeface="Arial Rounded MT Bold" panose="020F0704030504030204" pitchFamily="34" charset="0"/>
              </a:rPr>
              <a:t>Agua oxigenada (10 Vol. o 110 Vol.)</a:t>
            </a:r>
          </a:p>
          <a:p>
            <a:pPr marL="457200" indent="-457200"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1600" dirty="0" err="1">
                <a:latin typeface="Arial Rounded MT Bold" panose="020F0704030504030204" pitchFamily="34" charset="0"/>
              </a:rPr>
              <a:t>Salfumán</a:t>
            </a:r>
            <a:r>
              <a:rPr lang="es-ES" sz="1600" dirty="0">
                <a:latin typeface="Arial Rounded MT Bold" panose="020F0704030504030204" pitchFamily="34" charset="0"/>
              </a:rPr>
              <a:t> (</a:t>
            </a:r>
            <a:r>
              <a:rPr lang="es-ES" sz="1600" dirty="0" err="1">
                <a:latin typeface="Arial Rounded MT Bold" panose="020F0704030504030204" pitchFamily="34" charset="0"/>
              </a:rPr>
              <a:t>HCl</a:t>
            </a:r>
            <a:r>
              <a:rPr lang="es-ES" sz="1600" dirty="0">
                <a:latin typeface="Arial Rounded MT Bold" panose="020F0704030504030204" pitchFamily="34" charset="0"/>
              </a:rPr>
              <a:t> 24%)</a:t>
            </a:r>
          </a:p>
          <a:p>
            <a:pPr marL="457200" indent="-457200"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latin typeface="Arial Rounded MT Bold" panose="020F0704030504030204" pitchFamily="34" charset="0"/>
              </a:rPr>
              <a:t>Plancha</a:t>
            </a:r>
          </a:p>
          <a:p>
            <a:pPr marL="457200" indent="-457200"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latin typeface="Arial Rounded MT Bold" panose="020F0704030504030204" pitchFamily="34" charset="0"/>
              </a:rPr>
              <a:t>Lana de acero</a:t>
            </a:r>
          </a:p>
          <a:p>
            <a:pPr marL="457200" indent="-457200"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latin typeface="Arial Rounded MT Bold" panose="020F0704030504030204" pitchFamily="34" charset="0"/>
              </a:rPr>
              <a:t>Guantes de látex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</a:pPr>
            <a:endParaRPr lang="es-ES" sz="1600" dirty="0">
              <a:latin typeface="Arial Rounded MT Bold" panose="020F0704030504030204" pitchFamily="34" charset="0"/>
            </a:endParaRPr>
          </a:p>
          <a:p>
            <a:pPr marL="457200" indent="-457200"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s-ES" sz="2800" dirty="0">
              <a:latin typeface="Arial Rounded MT Bold" panose="020F0704030504030204" pitchFamily="34" charset="0"/>
            </a:endParaRPr>
          </a:p>
          <a:p>
            <a:pPr marL="457200" indent="-457200"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s-ES" sz="2800" dirty="0">
              <a:latin typeface="Arial Rounded MT Bold" panose="020F0704030504030204" pitchFamily="34" charset="0"/>
            </a:endParaRPr>
          </a:p>
          <a:p>
            <a:pPr marL="457200" indent="-457200"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s-ES" sz="2800" dirty="0">
              <a:latin typeface="Arial Rounded MT Bold" panose="020F0704030504030204" pitchFamily="34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00832" y="100208"/>
            <a:ext cx="8743168" cy="91322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>
                <a:ln w="38100">
                  <a:solidFill>
                    <a:schemeClr val="tx1"/>
                  </a:solidFill>
                </a:ln>
                <a:solidFill>
                  <a:srgbClr val="FCD000"/>
                </a:solidFill>
                <a:latin typeface="Myriad Bold" panose="020B0800000000000000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ES" sz="3600" b="1" dirty="0">
                <a:ln w="28575">
                  <a:solidFill>
                    <a:prstClr val="black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Materiales</a:t>
            </a:r>
          </a:p>
        </p:txBody>
      </p:sp>
    </p:spTree>
    <p:extLst>
      <p:ext uri="{BB962C8B-B14F-4D97-AF65-F5344CB8AC3E}">
        <p14:creationId xmlns:p14="http://schemas.microsoft.com/office/powerpoint/2010/main" val="16664222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E5968833-6E5E-4061-8823-33361B2761B6}" vid="{3EB846CE-C4E6-4E03-BE53-D1A8EA1D7A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3740</TotalTime>
  <Words>557</Words>
  <Application>Microsoft Office PowerPoint</Application>
  <PresentationFormat>Presentación en pantalla (4:3)</PresentationFormat>
  <Paragraphs>91</Paragraphs>
  <Slides>21</Slides>
  <Notes>0</Notes>
  <HiddenSlides>0</HiddenSlides>
  <MMClips>8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Arial</vt:lpstr>
      <vt:lpstr>Arial Rounded MT Bold</vt:lpstr>
      <vt:lpstr>Calibri</vt:lpstr>
      <vt:lpstr>Myriad Bold</vt:lpstr>
      <vt:lpstr>Wingdings</vt:lpstr>
      <vt:lpstr>Tema1</vt:lpstr>
      <vt:lpstr>Taller de  PCB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introducción a la impresión 3D</dc:title>
  <dc:creator>Pablo Pastor</dc:creator>
  <cp:lastModifiedBy>JAIME LABORDA MACARIO</cp:lastModifiedBy>
  <cp:revision>78</cp:revision>
  <dcterms:created xsi:type="dcterms:W3CDTF">2017-02-13T11:31:49Z</dcterms:created>
  <dcterms:modified xsi:type="dcterms:W3CDTF">2017-06-03T22:18:33Z</dcterms:modified>
</cp:coreProperties>
</file>