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0C9B-B804-5441-979E-B4D0DECD0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261B5-5563-1845-BA0F-EC76D3EB8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097F-8B85-E54B-AC4D-EF8DDB89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BAA4-6A99-CB4F-B2C9-C4E0F80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AAA2-E98D-E84C-8BE5-46D17BC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E86-3FCA-6442-A1F8-6C788B28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90E2-0E1E-3F42-8E2C-343710E5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13F7-607F-8B46-833B-C4EB854D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7BBF-64AB-2647-9486-6E18DC8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1AE4-5DAC-914B-AF0F-183FCF1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A6B2A-EB0B-1B49-B645-7F9D67C3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A293B-5140-F448-93D7-3BE5ED62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3247-6180-AE43-9814-1BA19CA9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E8A5-9CB3-A747-AF1D-B77E04B4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5262-0691-254B-87F7-BF2AA3B7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7EFD-E38C-834D-8B71-4F47DF9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F283-0F21-E648-B4A5-43BC9B4A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23C7-4941-4940-AE7C-F0126248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ACAC-733D-C84C-87A4-4BAF9CAD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6006-F2A0-7F4B-AEC0-B11CA08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3344-411D-0B4A-8F6D-EDFC7D4A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0573-F3CC-2244-AF0B-BBDB6A15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7FDA-ABD0-FA4B-9118-AD176FD5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D541D-0DA6-BA44-B6DD-2064506B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8ABA-5CED-C64D-9910-F0461FC4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B0B1-5B57-C140-B872-A0A43A7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E16D-9166-F445-8584-EB504EF9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296EF-6F50-9E4E-A8BF-684E4AA8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DBAA-4BF8-FF4D-B5DD-8B95388D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E5C5-B4CB-8A46-9313-0ECBA008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3F47C-2027-EC48-87E7-2C75A208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7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6DF-E9CC-3D46-ADC7-2227821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0D74-1ADA-5748-B5DA-7BB250D4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B5FA-51A0-E947-A1D5-A81E12B97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6DD81-3FFA-AC43-AD77-C23434C0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B66E4-024B-F048-9C99-221A337E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AC3EA-20FA-DB4F-8F27-412777CA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B4661-B1E4-274C-AFA9-CA8769AF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D4CD8-FD45-2144-8D6E-F2D1F2B1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B04-7C62-5640-B9B0-84DED04D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05634-564D-6D4B-9DFF-7BF8A39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A071A-692F-6C4D-9C1A-4902DA2E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1A635-2D7A-9540-8334-A6CEC553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B26BB-60FB-984C-B3AC-C23E3669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C5F55-B227-9E4F-BC20-6647997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8C2E8-9D44-2842-82DD-A6827F94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9268-50FA-284D-9375-89127A57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9763-BE94-9C43-A9F7-E8F21420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E0FEF-24E3-0B41-AE64-0C3C21EAB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AADC-FD03-1942-AAB3-95A0C34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CDD27-501F-FD48-9016-7ACE89B2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0147C-DBD6-A949-99B0-4D536662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C-1CFF-D049-8822-141A6F81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0B98-0B50-7347-A94A-8F67B53FE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21555-9448-3B47-A21C-F091594B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C980-3498-8D45-902E-BA3A3742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2CA3-CEB6-A148-816A-BE02421C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2150-2549-3945-A0C3-88785975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64245-D508-3849-A976-5DB49094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A88-DB19-5546-B0C0-B9A7AAC5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387D-D3E6-224F-B0F9-9AF5B68C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CC25-0E8A-2A4D-A5E7-1485CC166ABD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0E6F-452F-0F4B-AFF6-DCD2D2ADC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C8F9-F91A-3542-8955-92EEC5BE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773-BF66-3243-A58F-8A09CA93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E652-097C-FB4F-BF05-848057A71726}"/>
              </a:ext>
            </a:extLst>
          </p:cNvPr>
          <p:cNvSpPr/>
          <p:nvPr/>
        </p:nvSpPr>
        <p:spPr>
          <a:xfrm>
            <a:off x="1223319" y="988541"/>
            <a:ext cx="1898253" cy="1322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 4567/</a:t>
            </a:r>
          </a:p>
          <a:p>
            <a:pPr algn="ctr"/>
            <a:r>
              <a:rPr lang="en-US" sz="1200" dirty="0"/>
              <a:t>Asks for name to sign in and return them to /name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95299-0772-B545-B4E7-416008699DC1}"/>
              </a:ext>
            </a:extLst>
          </p:cNvPr>
          <p:cNvSpPr txBox="1"/>
          <p:nvPr/>
        </p:nvSpPr>
        <p:spPr>
          <a:xfrm>
            <a:off x="1145628" y="619209"/>
            <a:ext cx="12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View: 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5D159-86E6-8541-8AD8-A5752EEB551E}"/>
              </a:ext>
            </a:extLst>
          </p:cNvPr>
          <p:cNvSpPr/>
          <p:nvPr/>
        </p:nvSpPr>
        <p:spPr>
          <a:xfrm>
            <a:off x="4126735" y="1833299"/>
            <a:ext cx="1898253" cy="36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Get ‘/’ do</a:t>
            </a:r>
          </a:p>
          <a:p>
            <a:r>
              <a:rPr lang="en-US" sz="1200" dirty="0"/>
              <a:t>Display index</a:t>
            </a:r>
          </a:p>
          <a:p>
            <a:endParaRPr lang="en-US" sz="1200" dirty="0"/>
          </a:p>
          <a:p>
            <a:r>
              <a:rPr lang="en-US" sz="1200" dirty="0"/>
              <a:t>Post ‘ /name’ do</a:t>
            </a:r>
          </a:p>
          <a:p>
            <a:r>
              <a:rPr lang="en-US" sz="1200" dirty="0"/>
              <a:t>Get names from form and redirect  to /play</a:t>
            </a:r>
          </a:p>
          <a:p>
            <a:endParaRPr lang="en-US" sz="1200" dirty="0"/>
          </a:p>
          <a:p>
            <a:r>
              <a:rPr lang="en-US" sz="1200" dirty="0"/>
              <a:t>Get ‘/play do</a:t>
            </a:r>
          </a:p>
          <a:p>
            <a:r>
              <a:rPr lang="en-US" sz="1200" dirty="0"/>
              <a:t>Get user name and send it to /play</a:t>
            </a:r>
          </a:p>
          <a:p>
            <a:endParaRPr lang="en-US" sz="1200" dirty="0"/>
          </a:p>
          <a:p>
            <a:r>
              <a:rPr lang="en-US" sz="1200" dirty="0"/>
              <a:t>Post ‘/choice’ do</a:t>
            </a:r>
          </a:p>
          <a:p>
            <a:r>
              <a:rPr lang="en-US" sz="1200" dirty="0"/>
              <a:t>Gets user choice and redirect to game</a:t>
            </a:r>
          </a:p>
          <a:p>
            <a:endParaRPr lang="en-US" sz="1200" dirty="0"/>
          </a:p>
          <a:p>
            <a:r>
              <a:rPr lang="en-US" sz="1200" dirty="0"/>
              <a:t>Get /game do</a:t>
            </a:r>
          </a:p>
          <a:p>
            <a:r>
              <a:rPr lang="en-US" sz="1200" dirty="0"/>
              <a:t>Displays user choice in view/ game</a:t>
            </a:r>
          </a:p>
          <a:p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3944-1876-4C48-937F-D10000DA5BEE}"/>
              </a:ext>
            </a:extLst>
          </p:cNvPr>
          <p:cNvSpPr txBox="1"/>
          <p:nvPr/>
        </p:nvSpPr>
        <p:spPr>
          <a:xfrm>
            <a:off x="4035282" y="1342105"/>
            <a:ext cx="15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Controller: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5C2A7-212D-9045-B51E-E1EE5A7D1701}"/>
              </a:ext>
            </a:extLst>
          </p:cNvPr>
          <p:cNvSpPr/>
          <p:nvPr/>
        </p:nvSpPr>
        <p:spPr>
          <a:xfrm>
            <a:off x="1223319" y="2767913"/>
            <a:ext cx="1898253" cy="1322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Greet user by his name and asks for user choice (RPS), returning it to / choice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FD49A-118E-404A-9E06-8934A199AB24}"/>
              </a:ext>
            </a:extLst>
          </p:cNvPr>
          <p:cNvSpPr txBox="1"/>
          <p:nvPr/>
        </p:nvSpPr>
        <p:spPr>
          <a:xfrm>
            <a:off x="1145628" y="2398581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View: 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06F3B-2C15-A14C-A0A8-3BA01161CB4B}"/>
              </a:ext>
            </a:extLst>
          </p:cNvPr>
          <p:cNvSpPr/>
          <p:nvPr/>
        </p:nvSpPr>
        <p:spPr>
          <a:xfrm>
            <a:off x="1227650" y="4977620"/>
            <a:ext cx="1898253" cy="1322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Displays user choice and should also display who wins (once completed)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7803D-72C2-194E-91A2-5DD6B5922FFD}"/>
              </a:ext>
            </a:extLst>
          </p:cNvPr>
          <p:cNvSpPr txBox="1"/>
          <p:nvPr/>
        </p:nvSpPr>
        <p:spPr>
          <a:xfrm>
            <a:off x="1149959" y="460828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View: game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A7F24-20D2-B146-8017-65FDBC24F4EE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121572" y="1649628"/>
            <a:ext cx="1035926" cy="39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B51B28-1CA3-ED4A-AFB0-4F8241D2BE3B}"/>
              </a:ext>
            </a:extLst>
          </p:cNvPr>
          <p:cNvCxnSpPr>
            <a:cxnSpLocks/>
          </p:cNvCxnSpPr>
          <p:nvPr/>
        </p:nvCxnSpPr>
        <p:spPr>
          <a:xfrm>
            <a:off x="3106191" y="1863935"/>
            <a:ext cx="1035926" cy="84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06CBB4-5CC0-3F4E-A518-F233B62EA2C6}"/>
              </a:ext>
            </a:extLst>
          </p:cNvPr>
          <p:cNvCxnSpPr>
            <a:cxnSpLocks/>
          </p:cNvCxnSpPr>
          <p:nvPr/>
        </p:nvCxnSpPr>
        <p:spPr>
          <a:xfrm flipH="1">
            <a:off x="2921220" y="3311710"/>
            <a:ext cx="120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83D7D-86C5-9040-80A2-9F9303CD7D8C}"/>
              </a:ext>
            </a:extLst>
          </p:cNvPr>
          <p:cNvCxnSpPr>
            <a:cxnSpLocks/>
          </p:cNvCxnSpPr>
          <p:nvPr/>
        </p:nvCxnSpPr>
        <p:spPr>
          <a:xfrm>
            <a:off x="4557898" y="2886770"/>
            <a:ext cx="0" cy="22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550C1F-0CD1-7344-851D-5DE363B139EF}"/>
              </a:ext>
            </a:extLst>
          </p:cNvPr>
          <p:cNvCxnSpPr>
            <a:cxnSpLocks/>
          </p:cNvCxnSpPr>
          <p:nvPr/>
        </p:nvCxnSpPr>
        <p:spPr>
          <a:xfrm>
            <a:off x="2970781" y="3499308"/>
            <a:ext cx="1186717" cy="59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E97C47-2053-1749-B505-D314D6DA25A1}"/>
              </a:ext>
            </a:extLst>
          </p:cNvPr>
          <p:cNvCxnSpPr>
            <a:cxnSpLocks/>
          </p:cNvCxnSpPr>
          <p:nvPr/>
        </p:nvCxnSpPr>
        <p:spPr>
          <a:xfrm>
            <a:off x="4668256" y="4383996"/>
            <a:ext cx="0" cy="22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D60F72-A1BA-614E-9945-9AEE51906C5C}"/>
              </a:ext>
            </a:extLst>
          </p:cNvPr>
          <p:cNvCxnSpPr>
            <a:cxnSpLocks/>
          </p:cNvCxnSpPr>
          <p:nvPr/>
        </p:nvCxnSpPr>
        <p:spPr>
          <a:xfrm flipH="1">
            <a:off x="2874308" y="4792954"/>
            <a:ext cx="1382382" cy="43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4E41B5-BD90-5641-AA31-47AA2761C04A}"/>
              </a:ext>
            </a:extLst>
          </p:cNvPr>
          <p:cNvSpPr txBox="1"/>
          <p:nvPr/>
        </p:nvSpPr>
        <p:spPr>
          <a:xfrm>
            <a:off x="7189076" y="988541"/>
            <a:ext cx="4656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steps:</a:t>
            </a:r>
          </a:p>
          <a:p>
            <a:endParaRPr lang="en-US" dirty="0"/>
          </a:p>
          <a:p>
            <a:r>
              <a:rPr lang="en-US" dirty="0"/>
              <a:t>Create the Model part, where the logic creating the computer choice and evaluating it against the user choice is written and sent it back to the controller.</a:t>
            </a:r>
          </a:p>
          <a:p>
            <a:r>
              <a:rPr lang="en-US" dirty="0"/>
              <a:t>Then the controller will send it to the view /game for display.</a:t>
            </a:r>
          </a:p>
          <a:p>
            <a:endParaRPr lang="en-US"/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Hera, Raul (R.)</dc:creator>
  <cp:lastModifiedBy>de la Hera, Raul (R.)</cp:lastModifiedBy>
  <cp:revision>1</cp:revision>
  <dcterms:created xsi:type="dcterms:W3CDTF">2021-10-31T18:44:26Z</dcterms:created>
  <dcterms:modified xsi:type="dcterms:W3CDTF">2021-10-31T19:03:11Z</dcterms:modified>
</cp:coreProperties>
</file>