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9A126E-BF29-4E0F-8666-1CF13D2A3F94}" v="44" dt="2023-06-26T15:26:00.8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ie Versloot" userId="21650351-ceaf-4c5e-acf0-be8276fefc3c" providerId="ADAL" clId="{F99A126E-BF29-4E0F-8666-1CF13D2A3F94}"/>
    <pc:docChg chg="undo custSel addSld modSld">
      <pc:chgData name="Josie Versloot" userId="21650351-ceaf-4c5e-acf0-be8276fefc3c" providerId="ADAL" clId="{F99A126E-BF29-4E0F-8666-1CF13D2A3F94}" dt="2023-06-29T15:42:37.073" v="374" actId="1038"/>
      <pc:docMkLst>
        <pc:docMk/>
      </pc:docMkLst>
      <pc:sldChg chg="addSp delSp modSp mod">
        <pc:chgData name="Josie Versloot" userId="21650351-ceaf-4c5e-acf0-be8276fefc3c" providerId="ADAL" clId="{F99A126E-BF29-4E0F-8666-1CF13D2A3F94}" dt="2023-06-26T15:26:06.557" v="319" actId="1076"/>
        <pc:sldMkLst>
          <pc:docMk/>
          <pc:sldMk cId="2650366365" sldId="256"/>
        </pc:sldMkLst>
        <pc:spChg chg="add mod">
          <ac:chgData name="Josie Versloot" userId="21650351-ceaf-4c5e-acf0-be8276fefc3c" providerId="ADAL" clId="{F99A126E-BF29-4E0F-8666-1CF13D2A3F94}" dt="2023-06-26T15:24:49.645" v="306" actId="1076"/>
          <ac:spMkLst>
            <pc:docMk/>
            <pc:sldMk cId="2650366365" sldId="256"/>
            <ac:spMk id="2" creationId="{9B410E65-9F18-E792-F4DE-900EFF2E0590}"/>
          </ac:spMkLst>
        </pc:spChg>
        <pc:spChg chg="add mod">
          <ac:chgData name="Josie Versloot" userId="21650351-ceaf-4c5e-acf0-be8276fefc3c" providerId="ADAL" clId="{F99A126E-BF29-4E0F-8666-1CF13D2A3F94}" dt="2023-06-26T15:25:48.581" v="317" actId="12788"/>
          <ac:spMkLst>
            <pc:docMk/>
            <pc:sldMk cId="2650366365" sldId="256"/>
            <ac:spMk id="3" creationId="{5F94DAB8-AE9B-2769-7C40-660AD0AA80D0}"/>
          </ac:spMkLst>
        </pc:spChg>
        <pc:spChg chg="add mod">
          <ac:chgData name="Josie Versloot" userId="21650351-ceaf-4c5e-acf0-be8276fefc3c" providerId="ADAL" clId="{F99A126E-BF29-4E0F-8666-1CF13D2A3F94}" dt="2023-06-26T15:25:48.581" v="317" actId="12788"/>
          <ac:spMkLst>
            <pc:docMk/>
            <pc:sldMk cId="2650366365" sldId="256"/>
            <ac:spMk id="4" creationId="{0E918C74-2ACF-C667-DB54-E22900843559}"/>
          </ac:spMkLst>
        </pc:spChg>
        <pc:spChg chg="add mod">
          <ac:chgData name="Josie Versloot" userId="21650351-ceaf-4c5e-acf0-be8276fefc3c" providerId="ADAL" clId="{F99A126E-BF29-4E0F-8666-1CF13D2A3F94}" dt="2023-06-26T15:25:48.581" v="317" actId="12788"/>
          <ac:spMkLst>
            <pc:docMk/>
            <pc:sldMk cId="2650366365" sldId="256"/>
            <ac:spMk id="6" creationId="{824FB1C0-7510-2C4B-C065-6D186A49DB8E}"/>
          </ac:spMkLst>
        </pc:spChg>
        <pc:spChg chg="add mod">
          <ac:chgData name="Josie Versloot" userId="21650351-ceaf-4c5e-acf0-be8276fefc3c" providerId="ADAL" clId="{F99A126E-BF29-4E0F-8666-1CF13D2A3F94}" dt="2023-06-26T15:25:48.581" v="317" actId="12788"/>
          <ac:spMkLst>
            <pc:docMk/>
            <pc:sldMk cId="2650366365" sldId="256"/>
            <ac:spMk id="8" creationId="{CAD6B035-1BCD-112E-394E-76CB9F4E782D}"/>
          </ac:spMkLst>
        </pc:spChg>
        <pc:spChg chg="add mod">
          <ac:chgData name="Josie Versloot" userId="21650351-ceaf-4c5e-acf0-be8276fefc3c" providerId="ADAL" clId="{F99A126E-BF29-4E0F-8666-1CF13D2A3F94}" dt="2023-06-26T15:26:06.557" v="319" actId="1076"/>
          <ac:spMkLst>
            <pc:docMk/>
            <pc:sldMk cId="2650366365" sldId="256"/>
            <ac:spMk id="10" creationId="{FC632334-FD3D-4C01-62F1-EA228E3CE17B}"/>
          </ac:spMkLst>
        </pc:spChg>
        <pc:spChg chg="mod">
          <ac:chgData name="Josie Versloot" userId="21650351-ceaf-4c5e-acf0-be8276fefc3c" providerId="ADAL" clId="{F99A126E-BF29-4E0F-8666-1CF13D2A3F94}" dt="2023-06-22T21:43:24.034" v="293" actId="12789"/>
          <ac:spMkLst>
            <pc:docMk/>
            <pc:sldMk cId="2650366365" sldId="256"/>
            <ac:spMk id="22" creationId="{8060F680-8073-B785-A628-80986D370F6B}"/>
          </ac:spMkLst>
        </pc:spChg>
        <pc:spChg chg="mod">
          <ac:chgData name="Josie Versloot" userId="21650351-ceaf-4c5e-acf0-be8276fefc3c" providerId="ADAL" clId="{F99A126E-BF29-4E0F-8666-1CF13D2A3F94}" dt="2023-06-22T21:43:28.263" v="294" actId="12789"/>
          <ac:spMkLst>
            <pc:docMk/>
            <pc:sldMk cId="2650366365" sldId="256"/>
            <ac:spMk id="23" creationId="{7AB399A6-0D46-4E67-952D-87D57F190B49}"/>
          </ac:spMkLst>
        </pc:spChg>
        <pc:spChg chg="mod">
          <ac:chgData name="Josie Versloot" userId="21650351-ceaf-4c5e-acf0-be8276fefc3c" providerId="ADAL" clId="{F99A126E-BF29-4E0F-8666-1CF13D2A3F94}" dt="2023-06-22T21:43:31.707" v="295" actId="12789"/>
          <ac:spMkLst>
            <pc:docMk/>
            <pc:sldMk cId="2650366365" sldId="256"/>
            <ac:spMk id="24" creationId="{033B0B19-64B5-1C51-C6AE-32129B2B8159}"/>
          </ac:spMkLst>
        </pc:spChg>
        <pc:spChg chg="mod">
          <ac:chgData name="Josie Versloot" userId="21650351-ceaf-4c5e-acf0-be8276fefc3c" providerId="ADAL" clId="{F99A126E-BF29-4E0F-8666-1CF13D2A3F94}" dt="2023-06-22T21:44:09.637" v="299" actId="12789"/>
          <ac:spMkLst>
            <pc:docMk/>
            <pc:sldMk cId="2650366365" sldId="256"/>
            <ac:spMk id="25" creationId="{700C5940-7879-0100-3D63-D88AEC3AB5D0}"/>
          </ac:spMkLst>
        </pc:spChg>
        <pc:spChg chg="mod">
          <ac:chgData name="Josie Versloot" userId="21650351-ceaf-4c5e-acf0-be8276fefc3c" providerId="ADAL" clId="{F99A126E-BF29-4E0F-8666-1CF13D2A3F94}" dt="2023-06-22T21:43:43.059" v="296" actId="12789"/>
          <ac:spMkLst>
            <pc:docMk/>
            <pc:sldMk cId="2650366365" sldId="256"/>
            <ac:spMk id="26" creationId="{5E77868F-44C8-B7D4-7365-E5DBE6D041D2}"/>
          </ac:spMkLst>
        </pc:spChg>
        <pc:spChg chg="add mod">
          <ac:chgData name="Josie Versloot" userId="21650351-ceaf-4c5e-acf0-be8276fefc3c" providerId="ADAL" clId="{F99A126E-BF29-4E0F-8666-1CF13D2A3F94}" dt="2023-06-22T21:43:55.775" v="297" actId="12788"/>
          <ac:spMkLst>
            <pc:docMk/>
            <pc:sldMk cId="2650366365" sldId="256"/>
            <ac:spMk id="46" creationId="{84EB7C2A-CB9D-8B5A-D28F-1E0A14FC418D}"/>
          </ac:spMkLst>
        </pc:spChg>
        <pc:spChg chg="add mod">
          <ac:chgData name="Josie Versloot" userId="21650351-ceaf-4c5e-acf0-be8276fefc3c" providerId="ADAL" clId="{F99A126E-BF29-4E0F-8666-1CF13D2A3F94}" dt="2023-06-22T21:43:43.059" v="296" actId="12789"/>
          <ac:spMkLst>
            <pc:docMk/>
            <pc:sldMk cId="2650366365" sldId="256"/>
            <ac:spMk id="47" creationId="{B60F44DD-396F-F863-AA83-84F5981B0DE0}"/>
          </ac:spMkLst>
        </pc:spChg>
        <pc:spChg chg="add mod">
          <ac:chgData name="Josie Versloot" userId="21650351-ceaf-4c5e-acf0-be8276fefc3c" providerId="ADAL" clId="{F99A126E-BF29-4E0F-8666-1CF13D2A3F94}" dt="2023-06-22T21:43:55.775" v="297" actId="12788"/>
          <ac:spMkLst>
            <pc:docMk/>
            <pc:sldMk cId="2650366365" sldId="256"/>
            <ac:spMk id="48" creationId="{A1B0DB2F-F566-6E36-CA51-0100D2C5D9DE}"/>
          </ac:spMkLst>
        </pc:spChg>
        <pc:spChg chg="add mod">
          <ac:chgData name="Josie Versloot" userId="21650351-ceaf-4c5e-acf0-be8276fefc3c" providerId="ADAL" clId="{F99A126E-BF29-4E0F-8666-1CF13D2A3F94}" dt="2023-06-22T21:44:09.637" v="299" actId="12789"/>
          <ac:spMkLst>
            <pc:docMk/>
            <pc:sldMk cId="2650366365" sldId="256"/>
            <ac:spMk id="49" creationId="{12F35237-47FF-D23A-624D-47E68C1F77E2}"/>
          </ac:spMkLst>
        </pc:spChg>
        <pc:spChg chg="add mod">
          <ac:chgData name="Josie Versloot" userId="21650351-ceaf-4c5e-acf0-be8276fefc3c" providerId="ADAL" clId="{F99A126E-BF29-4E0F-8666-1CF13D2A3F94}" dt="2023-06-26T15:25:48.581" v="317" actId="12788"/>
          <ac:spMkLst>
            <pc:docMk/>
            <pc:sldMk cId="2650366365" sldId="256"/>
            <ac:spMk id="50" creationId="{52ECC586-A130-8BE8-A151-0372E90E3F30}"/>
          </ac:spMkLst>
        </pc:spChg>
        <pc:spChg chg="add mod ord">
          <ac:chgData name="Josie Versloot" userId="21650351-ceaf-4c5e-acf0-be8276fefc3c" providerId="ADAL" clId="{F99A126E-BF29-4E0F-8666-1CF13D2A3F94}" dt="2023-06-22T21:43:43.059" v="296" actId="12789"/>
          <ac:spMkLst>
            <pc:docMk/>
            <pc:sldMk cId="2650366365" sldId="256"/>
            <ac:spMk id="51" creationId="{270EFCDC-8AA1-DE52-0610-B60842FB51AE}"/>
          </ac:spMkLst>
        </pc:spChg>
        <pc:spChg chg="add mod">
          <ac:chgData name="Josie Versloot" userId="21650351-ceaf-4c5e-acf0-be8276fefc3c" providerId="ADAL" clId="{F99A126E-BF29-4E0F-8666-1CF13D2A3F94}" dt="2023-06-22T21:43:55.775" v="297" actId="12788"/>
          <ac:spMkLst>
            <pc:docMk/>
            <pc:sldMk cId="2650366365" sldId="256"/>
            <ac:spMk id="61" creationId="{48F514B5-09CF-281C-32A7-FCA069020D3A}"/>
          </ac:spMkLst>
        </pc:spChg>
        <pc:spChg chg="add mod">
          <ac:chgData name="Josie Versloot" userId="21650351-ceaf-4c5e-acf0-be8276fefc3c" providerId="ADAL" clId="{F99A126E-BF29-4E0F-8666-1CF13D2A3F94}" dt="2023-06-26T15:25:48.581" v="317" actId="12788"/>
          <ac:spMkLst>
            <pc:docMk/>
            <pc:sldMk cId="2650366365" sldId="256"/>
            <ac:spMk id="88" creationId="{810109CC-D796-2459-162F-B9BABC628455}"/>
          </ac:spMkLst>
        </pc:spChg>
        <pc:spChg chg="add mod">
          <ac:chgData name="Josie Versloot" userId="21650351-ceaf-4c5e-acf0-be8276fefc3c" providerId="ADAL" clId="{F99A126E-BF29-4E0F-8666-1CF13D2A3F94}" dt="2023-06-26T15:25:48.581" v="317" actId="12788"/>
          <ac:spMkLst>
            <pc:docMk/>
            <pc:sldMk cId="2650366365" sldId="256"/>
            <ac:spMk id="89" creationId="{39BDA908-EF45-5F3E-9E0F-7287DDD340A3}"/>
          </ac:spMkLst>
        </pc:spChg>
        <pc:spChg chg="add mod">
          <ac:chgData name="Josie Versloot" userId="21650351-ceaf-4c5e-acf0-be8276fefc3c" providerId="ADAL" clId="{F99A126E-BF29-4E0F-8666-1CF13D2A3F94}" dt="2023-06-22T21:43:43.059" v="296" actId="12789"/>
          <ac:spMkLst>
            <pc:docMk/>
            <pc:sldMk cId="2650366365" sldId="256"/>
            <ac:spMk id="90" creationId="{73F3B57D-19A8-9FCB-0000-5D0AB297B37B}"/>
          </ac:spMkLst>
        </pc:spChg>
        <pc:spChg chg="add mod">
          <ac:chgData name="Josie Versloot" userId="21650351-ceaf-4c5e-acf0-be8276fefc3c" providerId="ADAL" clId="{F99A126E-BF29-4E0F-8666-1CF13D2A3F94}" dt="2023-06-22T21:43:43.059" v="296" actId="12789"/>
          <ac:spMkLst>
            <pc:docMk/>
            <pc:sldMk cId="2650366365" sldId="256"/>
            <ac:spMk id="91" creationId="{49CAE141-5B02-89FF-10A3-4D9317C95AE3}"/>
          </ac:spMkLst>
        </pc:spChg>
        <pc:spChg chg="add del mod">
          <ac:chgData name="Josie Versloot" userId="21650351-ceaf-4c5e-acf0-be8276fefc3c" providerId="ADAL" clId="{F99A126E-BF29-4E0F-8666-1CF13D2A3F94}" dt="2023-06-22T21:30:55.460" v="226" actId="478"/>
          <ac:spMkLst>
            <pc:docMk/>
            <pc:sldMk cId="2650366365" sldId="256"/>
            <ac:spMk id="92" creationId="{0975AA68-BE86-1AF1-6956-45431E731677}"/>
          </ac:spMkLst>
        </pc:spChg>
        <pc:spChg chg="add mod">
          <ac:chgData name="Josie Versloot" userId="21650351-ceaf-4c5e-acf0-be8276fefc3c" providerId="ADAL" clId="{F99A126E-BF29-4E0F-8666-1CF13D2A3F94}" dt="2023-06-22T21:43:31.707" v="295" actId="12789"/>
          <ac:spMkLst>
            <pc:docMk/>
            <pc:sldMk cId="2650366365" sldId="256"/>
            <ac:spMk id="114" creationId="{80FB5EA5-1232-1C86-CF5F-47122B1DA99B}"/>
          </ac:spMkLst>
        </pc:spChg>
        <pc:spChg chg="add mod">
          <ac:chgData name="Josie Versloot" userId="21650351-ceaf-4c5e-acf0-be8276fefc3c" providerId="ADAL" clId="{F99A126E-BF29-4E0F-8666-1CF13D2A3F94}" dt="2023-06-22T21:43:28.263" v="294" actId="12789"/>
          <ac:spMkLst>
            <pc:docMk/>
            <pc:sldMk cId="2650366365" sldId="256"/>
            <ac:spMk id="115" creationId="{1C3E540E-287B-8D2C-817C-A40B62C44C82}"/>
          </ac:spMkLst>
        </pc:spChg>
        <pc:spChg chg="add mod">
          <ac:chgData name="Josie Versloot" userId="21650351-ceaf-4c5e-acf0-be8276fefc3c" providerId="ADAL" clId="{F99A126E-BF29-4E0F-8666-1CF13D2A3F94}" dt="2023-06-22T21:43:24.034" v="293" actId="12789"/>
          <ac:spMkLst>
            <pc:docMk/>
            <pc:sldMk cId="2650366365" sldId="256"/>
            <ac:spMk id="116" creationId="{549EE59A-E10F-4525-339F-39A997FCF145}"/>
          </ac:spMkLst>
        </pc:spChg>
        <pc:spChg chg="add mod">
          <ac:chgData name="Josie Versloot" userId="21650351-ceaf-4c5e-acf0-be8276fefc3c" providerId="ADAL" clId="{F99A126E-BF29-4E0F-8666-1CF13D2A3F94}" dt="2023-06-22T21:43:55.775" v="297" actId="12788"/>
          <ac:spMkLst>
            <pc:docMk/>
            <pc:sldMk cId="2650366365" sldId="256"/>
            <ac:spMk id="117" creationId="{81DD5479-7298-FE92-E3D7-E20DC4978618}"/>
          </ac:spMkLst>
        </pc:spChg>
        <pc:spChg chg="add mod">
          <ac:chgData name="Josie Versloot" userId="21650351-ceaf-4c5e-acf0-be8276fefc3c" providerId="ADAL" clId="{F99A126E-BF29-4E0F-8666-1CF13D2A3F94}" dt="2023-06-22T21:43:55.775" v="297" actId="12788"/>
          <ac:spMkLst>
            <pc:docMk/>
            <pc:sldMk cId="2650366365" sldId="256"/>
            <ac:spMk id="118" creationId="{70D86A96-5F0A-D0D0-6395-6926F63773E0}"/>
          </ac:spMkLst>
        </pc:spChg>
        <pc:spChg chg="add mod">
          <ac:chgData name="Josie Versloot" userId="21650351-ceaf-4c5e-acf0-be8276fefc3c" providerId="ADAL" clId="{F99A126E-BF29-4E0F-8666-1CF13D2A3F94}" dt="2023-06-22T21:43:55.775" v="297" actId="12788"/>
          <ac:spMkLst>
            <pc:docMk/>
            <pc:sldMk cId="2650366365" sldId="256"/>
            <ac:spMk id="119" creationId="{02469394-0BC9-0B5A-7CF0-AAC52A885818}"/>
          </ac:spMkLst>
        </pc:spChg>
        <pc:cxnChg chg="add mod">
          <ac:chgData name="Josie Versloot" userId="21650351-ceaf-4c5e-acf0-be8276fefc3c" providerId="ADAL" clId="{F99A126E-BF29-4E0F-8666-1CF13D2A3F94}" dt="2023-06-22T17:29:27.988" v="2" actId="14100"/>
          <ac:cxnSpMkLst>
            <pc:docMk/>
            <pc:sldMk cId="2650366365" sldId="256"/>
            <ac:cxnSpMk id="36" creationId="{DE278EE4-7AF5-1EA6-DF65-B763021F49B4}"/>
          </ac:cxnSpMkLst>
        </pc:cxnChg>
        <pc:cxnChg chg="add mod">
          <ac:chgData name="Josie Versloot" userId="21650351-ceaf-4c5e-acf0-be8276fefc3c" providerId="ADAL" clId="{F99A126E-BF29-4E0F-8666-1CF13D2A3F94}" dt="2023-06-22T17:33:05.920" v="12" actId="14100"/>
          <ac:cxnSpMkLst>
            <pc:docMk/>
            <pc:sldMk cId="2650366365" sldId="256"/>
            <ac:cxnSpMk id="38" creationId="{EEFD5251-275A-B608-5CA5-9F3C6DAC7191}"/>
          </ac:cxnSpMkLst>
        </pc:cxnChg>
        <pc:cxnChg chg="add mod">
          <ac:chgData name="Josie Versloot" userId="21650351-ceaf-4c5e-acf0-be8276fefc3c" providerId="ADAL" clId="{F99A126E-BF29-4E0F-8666-1CF13D2A3F94}" dt="2023-06-22T17:33:10.267" v="14" actId="14100"/>
          <ac:cxnSpMkLst>
            <pc:docMk/>
            <pc:sldMk cId="2650366365" sldId="256"/>
            <ac:cxnSpMk id="40" creationId="{60DC1A1A-86C9-94BB-393D-3DEDC579850D}"/>
          </ac:cxnSpMkLst>
        </pc:cxnChg>
        <pc:cxnChg chg="add mod">
          <ac:chgData name="Josie Versloot" userId="21650351-ceaf-4c5e-acf0-be8276fefc3c" providerId="ADAL" clId="{F99A126E-BF29-4E0F-8666-1CF13D2A3F94}" dt="2023-06-22T21:42:51.140" v="290" actId="14100"/>
          <ac:cxnSpMkLst>
            <pc:docMk/>
            <pc:sldMk cId="2650366365" sldId="256"/>
            <ac:cxnSpMk id="52" creationId="{35D39C30-9F83-9F00-0D9B-7A6AEC6CCEBF}"/>
          </ac:cxnSpMkLst>
        </pc:cxnChg>
        <pc:cxnChg chg="add mod">
          <ac:chgData name="Josie Versloot" userId="21650351-ceaf-4c5e-acf0-be8276fefc3c" providerId="ADAL" clId="{F99A126E-BF29-4E0F-8666-1CF13D2A3F94}" dt="2023-06-22T21:43:07.710" v="292" actId="14100"/>
          <ac:cxnSpMkLst>
            <pc:docMk/>
            <pc:sldMk cId="2650366365" sldId="256"/>
            <ac:cxnSpMk id="54" creationId="{925D5BC5-5DF4-E339-EC5E-2A8CD7BA387C}"/>
          </ac:cxnSpMkLst>
        </pc:cxnChg>
        <pc:cxnChg chg="add mod">
          <ac:chgData name="Josie Versloot" userId="21650351-ceaf-4c5e-acf0-be8276fefc3c" providerId="ADAL" clId="{F99A126E-BF29-4E0F-8666-1CF13D2A3F94}" dt="2023-06-22T21:27:08.486" v="158" actId="14100"/>
          <ac:cxnSpMkLst>
            <pc:docMk/>
            <pc:sldMk cId="2650366365" sldId="256"/>
            <ac:cxnSpMk id="66" creationId="{F6389741-4138-CE84-CA94-C5B63B10462E}"/>
          </ac:cxnSpMkLst>
        </pc:cxnChg>
        <pc:cxnChg chg="add mod">
          <ac:chgData name="Josie Versloot" userId="21650351-ceaf-4c5e-acf0-be8276fefc3c" providerId="ADAL" clId="{F99A126E-BF29-4E0F-8666-1CF13D2A3F94}" dt="2023-06-22T21:27:18.142" v="162" actId="14100"/>
          <ac:cxnSpMkLst>
            <pc:docMk/>
            <pc:sldMk cId="2650366365" sldId="256"/>
            <ac:cxnSpMk id="68" creationId="{F683E2FE-8FA5-3A01-7E8B-DFBB44D4C685}"/>
          </ac:cxnSpMkLst>
        </pc:cxnChg>
        <pc:cxnChg chg="add mod">
          <ac:chgData name="Josie Versloot" userId="21650351-ceaf-4c5e-acf0-be8276fefc3c" providerId="ADAL" clId="{F99A126E-BF29-4E0F-8666-1CF13D2A3F94}" dt="2023-06-22T21:28:22.466" v="184" actId="14100"/>
          <ac:cxnSpMkLst>
            <pc:docMk/>
            <pc:sldMk cId="2650366365" sldId="256"/>
            <ac:cxnSpMk id="71" creationId="{25A9143A-9191-7B58-5C7F-225203197DC8}"/>
          </ac:cxnSpMkLst>
        </pc:cxnChg>
        <pc:cxnChg chg="add mod">
          <ac:chgData name="Josie Versloot" userId="21650351-ceaf-4c5e-acf0-be8276fefc3c" providerId="ADAL" clId="{F99A126E-BF29-4E0F-8666-1CF13D2A3F94}" dt="2023-06-22T21:27:45.031" v="170" actId="1076"/>
          <ac:cxnSpMkLst>
            <pc:docMk/>
            <pc:sldMk cId="2650366365" sldId="256"/>
            <ac:cxnSpMk id="73" creationId="{6462BC66-8C24-5257-FCBC-2A0A18B84F71}"/>
          </ac:cxnSpMkLst>
        </pc:cxnChg>
        <pc:cxnChg chg="add mod">
          <ac:chgData name="Josie Versloot" userId="21650351-ceaf-4c5e-acf0-be8276fefc3c" providerId="ADAL" clId="{F99A126E-BF29-4E0F-8666-1CF13D2A3F94}" dt="2023-06-22T21:27:59.523" v="174" actId="14100"/>
          <ac:cxnSpMkLst>
            <pc:docMk/>
            <pc:sldMk cId="2650366365" sldId="256"/>
            <ac:cxnSpMk id="76" creationId="{A1EC00E5-7119-81DC-2BBA-BC4DB13DB2C3}"/>
          </ac:cxnSpMkLst>
        </pc:cxnChg>
        <pc:cxnChg chg="add mod">
          <ac:chgData name="Josie Versloot" userId="21650351-ceaf-4c5e-acf0-be8276fefc3c" providerId="ADAL" clId="{F99A126E-BF29-4E0F-8666-1CF13D2A3F94}" dt="2023-06-22T21:28:38.807" v="188" actId="14100"/>
          <ac:cxnSpMkLst>
            <pc:docMk/>
            <pc:sldMk cId="2650366365" sldId="256"/>
            <ac:cxnSpMk id="78" creationId="{EAE541BD-BC44-4F80-BE1C-0779D8D5A393}"/>
          </ac:cxnSpMkLst>
        </pc:cxnChg>
        <pc:cxnChg chg="add mod">
          <ac:chgData name="Josie Versloot" userId="21650351-ceaf-4c5e-acf0-be8276fefc3c" providerId="ADAL" clId="{F99A126E-BF29-4E0F-8666-1CF13D2A3F94}" dt="2023-06-22T21:28:41.394" v="189" actId="1076"/>
          <ac:cxnSpMkLst>
            <pc:docMk/>
            <pc:sldMk cId="2650366365" sldId="256"/>
            <ac:cxnSpMk id="81" creationId="{0612624A-4C26-F2EC-17C1-FD2829FF5D73}"/>
          </ac:cxnSpMkLst>
        </pc:cxnChg>
        <pc:cxnChg chg="add mod">
          <ac:chgData name="Josie Versloot" userId="21650351-ceaf-4c5e-acf0-be8276fefc3c" providerId="ADAL" clId="{F99A126E-BF29-4E0F-8666-1CF13D2A3F94}" dt="2023-06-22T21:29:06.334" v="195" actId="14100"/>
          <ac:cxnSpMkLst>
            <pc:docMk/>
            <pc:sldMk cId="2650366365" sldId="256"/>
            <ac:cxnSpMk id="84" creationId="{04DC0B58-65E2-F690-9494-E2A0D5AAC59F}"/>
          </ac:cxnSpMkLst>
        </pc:cxnChg>
        <pc:cxnChg chg="add mod">
          <ac:chgData name="Josie Versloot" userId="21650351-ceaf-4c5e-acf0-be8276fefc3c" providerId="ADAL" clId="{F99A126E-BF29-4E0F-8666-1CF13D2A3F94}" dt="2023-06-22T21:32:48.812" v="258" actId="14100"/>
          <ac:cxnSpMkLst>
            <pc:docMk/>
            <pc:sldMk cId="2650366365" sldId="256"/>
            <ac:cxnSpMk id="93" creationId="{AB0050FF-47F2-687E-7EED-19681BE09B94}"/>
          </ac:cxnSpMkLst>
        </pc:cxnChg>
        <pc:cxnChg chg="add mod">
          <ac:chgData name="Josie Versloot" userId="21650351-ceaf-4c5e-acf0-be8276fefc3c" providerId="ADAL" clId="{F99A126E-BF29-4E0F-8666-1CF13D2A3F94}" dt="2023-06-22T21:32:43.989" v="257" actId="14100"/>
          <ac:cxnSpMkLst>
            <pc:docMk/>
            <pc:sldMk cId="2650366365" sldId="256"/>
            <ac:cxnSpMk id="95" creationId="{FEB1A0C4-9C2F-557F-18A7-FE7939EF67FD}"/>
          </ac:cxnSpMkLst>
        </pc:cxnChg>
        <pc:cxnChg chg="add del mod">
          <ac:chgData name="Josie Versloot" userId="21650351-ceaf-4c5e-acf0-be8276fefc3c" providerId="ADAL" clId="{F99A126E-BF29-4E0F-8666-1CF13D2A3F94}" dt="2023-06-22T21:31:38.246" v="239" actId="478"/>
          <ac:cxnSpMkLst>
            <pc:docMk/>
            <pc:sldMk cId="2650366365" sldId="256"/>
            <ac:cxnSpMk id="98" creationId="{EDA9C855-3D7A-1C0A-FE53-41F370E9D271}"/>
          </ac:cxnSpMkLst>
        </pc:cxnChg>
        <pc:cxnChg chg="add mod">
          <ac:chgData name="Josie Versloot" userId="21650351-ceaf-4c5e-acf0-be8276fefc3c" providerId="ADAL" clId="{F99A126E-BF29-4E0F-8666-1CF13D2A3F94}" dt="2023-06-22T21:32:03.997" v="245" actId="1076"/>
          <ac:cxnSpMkLst>
            <pc:docMk/>
            <pc:sldMk cId="2650366365" sldId="256"/>
            <ac:cxnSpMk id="102" creationId="{CEF1CE60-AA86-9723-E477-09AA07CFBB4A}"/>
          </ac:cxnSpMkLst>
        </pc:cxnChg>
        <pc:cxnChg chg="add mod">
          <ac:chgData name="Josie Versloot" userId="21650351-ceaf-4c5e-acf0-be8276fefc3c" providerId="ADAL" clId="{F99A126E-BF29-4E0F-8666-1CF13D2A3F94}" dt="2023-06-22T21:32:14.758" v="248" actId="14100"/>
          <ac:cxnSpMkLst>
            <pc:docMk/>
            <pc:sldMk cId="2650366365" sldId="256"/>
            <ac:cxnSpMk id="104" creationId="{1B3F2C8D-5442-016A-2E3B-11B130AE9562}"/>
          </ac:cxnSpMkLst>
        </pc:cxnChg>
        <pc:cxnChg chg="add mod">
          <ac:chgData name="Josie Versloot" userId="21650351-ceaf-4c5e-acf0-be8276fefc3c" providerId="ADAL" clId="{F99A126E-BF29-4E0F-8666-1CF13D2A3F94}" dt="2023-06-22T21:32:26.608" v="252" actId="14100"/>
          <ac:cxnSpMkLst>
            <pc:docMk/>
            <pc:sldMk cId="2650366365" sldId="256"/>
            <ac:cxnSpMk id="107" creationId="{95400630-8EFB-4A76-3F56-16183BE85FA2}"/>
          </ac:cxnSpMkLst>
        </pc:cxnChg>
        <pc:cxnChg chg="add mod">
          <ac:chgData name="Josie Versloot" userId="21650351-ceaf-4c5e-acf0-be8276fefc3c" providerId="ADAL" clId="{F99A126E-BF29-4E0F-8666-1CF13D2A3F94}" dt="2023-06-22T21:32:35.106" v="255" actId="14100"/>
          <ac:cxnSpMkLst>
            <pc:docMk/>
            <pc:sldMk cId="2650366365" sldId="256"/>
            <ac:cxnSpMk id="109" creationId="{BB94B698-A7D3-7790-E276-AD3C3C7CEEFA}"/>
          </ac:cxnSpMkLst>
        </pc:cxnChg>
      </pc:sldChg>
      <pc:sldChg chg="addSp delSp modSp add mod">
        <pc:chgData name="Josie Versloot" userId="21650351-ceaf-4c5e-acf0-be8276fefc3c" providerId="ADAL" clId="{F99A126E-BF29-4E0F-8666-1CF13D2A3F94}" dt="2023-06-29T15:42:37.073" v="374" actId="1038"/>
        <pc:sldMkLst>
          <pc:docMk/>
          <pc:sldMk cId="1170805224" sldId="257"/>
        </pc:sldMkLst>
        <pc:picChg chg="ord">
          <ac:chgData name="Josie Versloot" userId="21650351-ceaf-4c5e-acf0-be8276fefc3c" providerId="ADAL" clId="{F99A126E-BF29-4E0F-8666-1CF13D2A3F94}" dt="2023-06-29T15:42:26.300" v="370" actId="167"/>
          <ac:picMkLst>
            <pc:docMk/>
            <pc:sldMk cId="1170805224" sldId="257"/>
            <ac:picMk id="5" creationId="{6739D4BC-236F-8730-A51E-C7EB18B424F9}"/>
          </ac:picMkLst>
        </pc:picChg>
        <pc:picChg chg="add del mod">
          <ac:chgData name="Josie Versloot" userId="21650351-ceaf-4c5e-acf0-be8276fefc3c" providerId="ADAL" clId="{F99A126E-BF29-4E0F-8666-1CF13D2A3F94}" dt="2023-06-29T15:40:05.955" v="325" actId="478"/>
          <ac:picMkLst>
            <pc:docMk/>
            <pc:sldMk cId="1170805224" sldId="257"/>
            <ac:picMk id="13" creationId="{1923C36C-64AA-C9D8-E455-1DCB79E5E815}"/>
          </ac:picMkLst>
        </pc:picChg>
        <pc:picChg chg="add del mod ord">
          <ac:chgData name="Josie Versloot" userId="21650351-ceaf-4c5e-acf0-be8276fefc3c" providerId="ADAL" clId="{F99A126E-BF29-4E0F-8666-1CF13D2A3F94}" dt="2023-06-29T15:40:53.038" v="343" actId="478"/>
          <ac:picMkLst>
            <pc:docMk/>
            <pc:sldMk cId="1170805224" sldId="257"/>
            <ac:picMk id="15" creationId="{E8405020-0A1A-AD02-375F-6987FDE0CEC4}"/>
          </ac:picMkLst>
        </pc:picChg>
        <pc:picChg chg="add mod ord">
          <ac:chgData name="Josie Versloot" userId="21650351-ceaf-4c5e-acf0-be8276fefc3c" providerId="ADAL" clId="{F99A126E-BF29-4E0F-8666-1CF13D2A3F94}" dt="2023-06-29T15:42:37.073" v="374" actId="1038"/>
          <ac:picMkLst>
            <pc:docMk/>
            <pc:sldMk cId="1170805224" sldId="257"/>
            <ac:picMk id="17" creationId="{588BF063-F853-EDBB-C305-3C0E0CBA2C1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725E-6847-BADB-81E1-6EA99551C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B5194-DA6F-55EA-62C2-9616964F5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616C1-0724-477B-F4F9-8AEACD44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D1DC-FDE7-4332-86C4-49D65241AA13}" type="datetimeFigureOut">
              <a:rPr lang="en-CA" smtClean="0"/>
              <a:t>2023-06-29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304EB-9C91-F3C0-1DD7-097E3D95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2C2A-E40C-BE8C-28E1-4DCFBDBB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890E9-1B5F-4D5E-A092-7D4F7D2E84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133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2580F-D5B5-A7C1-C7E4-0CCBD1CFA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C294A-D7F3-D9AB-CCBE-A7419E0D6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4DFDE-510A-30D5-FF82-01CFD7A5A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D1DC-FDE7-4332-86C4-49D65241AA13}" type="datetimeFigureOut">
              <a:rPr lang="en-CA" smtClean="0"/>
              <a:t>2023-06-29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16D3B-7D01-A4C4-598E-B9E0FBBDF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431BB-C907-7587-CAEA-05749D39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890E9-1B5F-4D5E-A092-7D4F7D2E84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41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FB5987-EC63-1955-0E3F-C5BEE6559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580ED-D910-1236-DB43-214F99CD1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E9D7F-649E-5D3B-E766-EAED71810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D1DC-FDE7-4332-86C4-49D65241AA13}" type="datetimeFigureOut">
              <a:rPr lang="en-CA" smtClean="0"/>
              <a:t>2023-06-29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664D3-F41B-3489-42C5-B5A3A0AC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47C6A-3E22-EA66-BE27-38CD4863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890E9-1B5F-4D5E-A092-7D4F7D2E84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781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56E1-3848-B0FE-166E-B112C8A0A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258A1-A6F1-4836-BCD0-09FC3722F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59165-01C0-5920-8251-DA88A339F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D1DC-FDE7-4332-86C4-49D65241AA13}" type="datetimeFigureOut">
              <a:rPr lang="en-CA" smtClean="0"/>
              <a:t>2023-06-29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D0CA1-34FB-032B-253B-5B99B3852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78DAB-735D-13BB-1013-EAB76BAE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890E9-1B5F-4D5E-A092-7D4F7D2E84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050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B4758-D03A-1E4C-9FFF-53FEF1B2A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71437-0616-478B-0076-68E74CC88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5351F-47A5-A69E-1987-474AD7256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D1DC-FDE7-4332-86C4-49D65241AA13}" type="datetimeFigureOut">
              <a:rPr lang="en-CA" smtClean="0"/>
              <a:t>2023-06-29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268F0-DF1E-1A05-DCEF-9DEC6C17B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689C8-9198-9635-B31F-73914704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890E9-1B5F-4D5E-A092-7D4F7D2E84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239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71986-6859-51C0-6AC0-E45E4D51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30D8B-F83F-CE65-C1FD-D760231F9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F4535-A505-911C-2380-04C5BEE71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A475D-3ED3-906D-AFA0-A5FF84405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D1DC-FDE7-4332-86C4-49D65241AA13}" type="datetimeFigureOut">
              <a:rPr lang="en-CA" smtClean="0"/>
              <a:t>2023-06-29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3EE57-E853-D5E9-8AE7-CBBB3F42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B9702-E65E-AEFC-0635-4338F908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890E9-1B5F-4D5E-A092-7D4F7D2E84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818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01FB5-C6B2-7B99-8A0F-692182670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4A6E9-73D7-5C3D-ADA1-E1F57F907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5EF63-71D3-7FE7-58CC-27BD51A30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8FCF85-3409-9D97-ACB6-5FAC28175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399C00-85B9-B2EE-B6C8-2E95D38B2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013E1F-7CE6-31B0-040A-3617C037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D1DC-FDE7-4332-86C4-49D65241AA13}" type="datetimeFigureOut">
              <a:rPr lang="en-CA" smtClean="0"/>
              <a:t>2023-06-29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474C2C-30D2-FF29-2666-A2552262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E79C0-BB51-3EF7-6BAE-D435B5FB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890E9-1B5F-4D5E-A092-7D4F7D2E84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183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10B0-AC37-EA94-0CC3-F24A1C3E2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CEEC5-E690-B1A6-D99A-C2662722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D1DC-FDE7-4332-86C4-49D65241AA13}" type="datetimeFigureOut">
              <a:rPr lang="en-CA" smtClean="0"/>
              <a:t>2023-06-29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E2556-F035-7773-E215-BF65D76F2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CCF708-454F-4658-29A2-3C346E8C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890E9-1B5F-4D5E-A092-7D4F7D2E84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972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0F3C23-6575-227D-27EB-6CC5CB1E5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D1DC-FDE7-4332-86C4-49D65241AA13}" type="datetimeFigureOut">
              <a:rPr lang="en-CA" smtClean="0"/>
              <a:t>2023-06-29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CD4A43-C4BD-A714-B0B2-0D0D56A8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48B7A-095D-31E2-5C84-9ADE1553F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890E9-1B5F-4D5E-A092-7D4F7D2E84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16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024F6-C106-BFF1-0CA8-7F6727643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E6A8A-7D55-2FE5-21B5-A9F29DFFA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7C16B-9338-69B8-CF6C-5008E084E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84E4E-101B-2619-F2EA-D3C38582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D1DC-FDE7-4332-86C4-49D65241AA13}" type="datetimeFigureOut">
              <a:rPr lang="en-CA" smtClean="0"/>
              <a:t>2023-06-29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A780F-2039-269F-A784-6644BD4E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1DA94-F3E2-0F19-8334-19FBA6F9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890E9-1B5F-4D5E-A092-7D4F7D2E84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5349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78292-6BD3-414F-F449-1F01F7BDC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55ADE1-8AC3-8A9C-6B99-210CD34A8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CCAF3-59C3-D66A-B37F-A82044E0E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7F988-08B0-F1FB-72C9-235D0E32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D1DC-FDE7-4332-86C4-49D65241AA13}" type="datetimeFigureOut">
              <a:rPr lang="en-CA" smtClean="0"/>
              <a:t>2023-06-29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71E7B-12CD-4F34-08C1-C5C3CB3C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FDA0C-581C-D4EB-37BA-C786BC903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890E9-1B5F-4D5E-A092-7D4F7D2E84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59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374329-6008-AE92-BCA9-60E0E28F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EC745-416C-3435-8962-02566B0DA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447C6-5414-1432-7935-6FA5D9CDD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1D1DC-FDE7-4332-86C4-49D65241AA13}" type="datetimeFigureOut">
              <a:rPr lang="en-CA" smtClean="0"/>
              <a:t>2023-06-29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8D14D-A23C-115E-0C08-C39F15522A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E86A7-676C-F36F-56C2-D98A5DD91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890E9-1B5F-4D5E-A092-7D4F7D2E84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829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39D4BC-236F-8730-A51E-C7EB18B424F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242" y="36581"/>
            <a:ext cx="7023179" cy="682141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F65DD7C-4B65-DD07-8409-B9A16DC057A8}"/>
              </a:ext>
            </a:extLst>
          </p:cNvPr>
          <p:cNvCxnSpPr/>
          <p:nvPr/>
        </p:nvCxnSpPr>
        <p:spPr>
          <a:xfrm>
            <a:off x="3561907" y="2270051"/>
            <a:ext cx="0" cy="3572540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745294-02E2-3781-8787-FEA096915EFF}"/>
              </a:ext>
            </a:extLst>
          </p:cNvPr>
          <p:cNvCxnSpPr>
            <a:cxnSpLocks/>
          </p:cNvCxnSpPr>
          <p:nvPr/>
        </p:nvCxnSpPr>
        <p:spPr>
          <a:xfrm>
            <a:off x="3561907" y="5842591"/>
            <a:ext cx="388088" cy="366823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2E73CB-7BA8-320F-E8A5-B40F35795C40}"/>
              </a:ext>
            </a:extLst>
          </p:cNvPr>
          <p:cNvCxnSpPr>
            <a:cxnSpLocks/>
          </p:cNvCxnSpPr>
          <p:nvPr/>
        </p:nvCxnSpPr>
        <p:spPr>
          <a:xfrm>
            <a:off x="3949995" y="6209414"/>
            <a:ext cx="2387659" cy="0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534003-FEA7-2D86-C8D6-2268CCDF5793}"/>
              </a:ext>
            </a:extLst>
          </p:cNvPr>
          <p:cNvCxnSpPr>
            <a:cxnSpLocks/>
          </p:cNvCxnSpPr>
          <p:nvPr/>
        </p:nvCxnSpPr>
        <p:spPr>
          <a:xfrm>
            <a:off x="5858540" y="4742121"/>
            <a:ext cx="479114" cy="1467293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060F680-8073-B785-A628-80986D370F6B}"/>
              </a:ext>
            </a:extLst>
          </p:cNvPr>
          <p:cNvSpPr/>
          <p:nvPr/>
        </p:nvSpPr>
        <p:spPr>
          <a:xfrm>
            <a:off x="3450269" y="2234825"/>
            <a:ext cx="223275" cy="217969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AB399A6-0D46-4E67-952D-87D57F190B49}"/>
              </a:ext>
            </a:extLst>
          </p:cNvPr>
          <p:cNvSpPr/>
          <p:nvPr/>
        </p:nvSpPr>
        <p:spPr>
          <a:xfrm>
            <a:off x="3450268" y="3376721"/>
            <a:ext cx="223275" cy="217969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33B0B19-64B5-1C51-C6AE-32129B2B8159}"/>
              </a:ext>
            </a:extLst>
          </p:cNvPr>
          <p:cNvSpPr/>
          <p:nvPr/>
        </p:nvSpPr>
        <p:spPr>
          <a:xfrm>
            <a:off x="3450268" y="4491146"/>
            <a:ext cx="223275" cy="217969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00C5940-7879-0100-3D63-D88AEC3AB5D0}"/>
              </a:ext>
            </a:extLst>
          </p:cNvPr>
          <p:cNvSpPr/>
          <p:nvPr/>
        </p:nvSpPr>
        <p:spPr>
          <a:xfrm>
            <a:off x="6096000" y="5733606"/>
            <a:ext cx="223275" cy="217969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E77868F-44C8-B7D4-7365-E5DBE6D041D2}"/>
              </a:ext>
            </a:extLst>
          </p:cNvPr>
          <p:cNvSpPr/>
          <p:nvPr/>
        </p:nvSpPr>
        <p:spPr>
          <a:xfrm>
            <a:off x="5746902" y="4657057"/>
            <a:ext cx="223275" cy="217969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</a:t>
            </a:r>
            <a:endParaRPr lang="en-CA" sz="12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1B239F-C268-876F-3F46-07CD0B60E961}"/>
              </a:ext>
            </a:extLst>
          </p:cNvPr>
          <p:cNvCxnSpPr>
            <a:cxnSpLocks/>
          </p:cNvCxnSpPr>
          <p:nvPr/>
        </p:nvCxnSpPr>
        <p:spPr>
          <a:xfrm>
            <a:off x="6393712" y="5823984"/>
            <a:ext cx="134679" cy="38543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CADBA47-5EEC-CD78-FA22-3E305CD48E62}"/>
              </a:ext>
            </a:extLst>
          </p:cNvPr>
          <p:cNvCxnSpPr>
            <a:cxnSpLocks/>
          </p:cNvCxnSpPr>
          <p:nvPr/>
        </p:nvCxnSpPr>
        <p:spPr>
          <a:xfrm>
            <a:off x="6556735" y="6209414"/>
            <a:ext cx="2077551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86F7B29-18F8-69FF-EA7C-931A7D8485FD}"/>
              </a:ext>
            </a:extLst>
          </p:cNvPr>
          <p:cNvCxnSpPr>
            <a:cxnSpLocks/>
          </p:cNvCxnSpPr>
          <p:nvPr/>
        </p:nvCxnSpPr>
        <p:spPr>
          <a:xfrm flipH="1">
            <a:off x="8634286" y="5560828"/>
            <a:ext cx="392756" cy="648586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E278EE4-7AF5-1EA6-DF65-B763021F49B4}"/>
              </a:ext>
            </a:extLst>
          </p:cNvPr>
          <p:cNvCxnSpPr>
            <a:cxnSpLocks/>
          </p:cNvCxnSpPr>
          <p:nvPr/>
        </p:nvCxnSpPr>
        <p:spPr>
          <a:xfrm flipH="1" flipV="1">
            <a:off x="6809030" y="4768700"/>
            <a:ext cx="786480" cy="82404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FD5251-275A-B608-5CA5-9F3C6DAC7191}"/>
              </a:ext>
            </a:extLst>
          </p:cNvPr>
          <p:cNvCxnSpPr>
            <a:cxnSpLocks/>
          </p:cNvCxnSpPr>
          <p:nvPr/>
        </p:nvCxnSpPr>
        <p:spPr>
          <a:xfrm>
            <a:off x="5851451" y="4359349"/>
            <a:ext cx="0" cy="300366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DC1A1A-86C9-94BB-393D-3DEDC579850D}"/>
              </a:ext>
            </a:extLst>
          </p:cNvPr>
          <p:cNvCxnSpPr>
            <a:cxnSpLocks/>
          </p:cNvCxnSpPr>
          <p:nvPr/>
        </p:nvCxnSpPr>
        <p:spPr>
          <a:xfrm>
            <a:off x="5851451" y="4359349"/>
            <a:ext cx="1744059" cy="0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4EB7C2A-CB9D-8B5A-D28F-1E0A14FC418D}"/>
              </a:ext>
            </a:extLst>
          </p:cNvPr>
          <p:cNvSpPr/>
          <p:nvPr/>
        </p:nvSpPr>
        <p:spPr>
          <a:xfrm>
            <a:off x="7481541" y="4250364"/>
            <a:ext cx="223275" cy="217969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</a:t>
            </a:r>
            <a:endParaRPr lang="en-CA" sz="12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60F44DD-396F-F863-AA83-84F5981B0DE0}"/>
              </a:ext>
            </a:extLst>
          </p:cNvPr>
          <p:cNvSpPr/>
          <p:nvPr/>
        </p:nvSpPr>
        <p:spPr>
          <a:xfrm>
            <a:off x="6697392" y="4657057"/>
            <a:ext cx="223275" cy="217969"/>
          </a:xfrm>
          <a:prstGeom prst="ellipse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/>
              <a:t>SW</a:t>
            </a:r>
            <a:endParaRPr lang="en-CA" sz="9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1B0DB2F-F566-6E36-CA51-0100D2C5D9DE}"/>
              </a:ext>
            </a:extLst>
          </p:cNvPr>
          <p:cNvSpPr/>
          <p:nvPr/>
        </p:nvSpPr>
        <p:spPr>
          <a:xfrm>
            <a:off x="7481541" y="4719083"/>
            <a:ext cx="223275" cy="217969"/>
          </a:xfrm>
          <a:prstGeom prst="ellipse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/>
              <a:t>10</a:t>
            </a:r>
            <a:endParaRPr lang="en-CA" sz="9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2F35237-47FF-D23A-624D-47E68C1F77E2}"/>
              </a:ext>
            </a:extLst>
          </p:cNvPr>
          <p:cNvSpPr/>
          <p:nvPr/>
        </p:nvSpPr>
        <p:spPr>
          <a:xfrm>
            <a:off x="6324129" y="5733606"/>
            <a:ext cx="223275" cy="217969"/>
          </a:xfrm>
          <a:prstGeom prst="ellipse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2ECC586-A130-8BE8-A151-0372E90E3F30}"/>
              </a:ext>
            </a:extLst>
          </p:cNvPr>
          <p:cNvSpPr/>
          <p:nvPr/>
        </p:nvSpPr>
        <p:spPr>
          <a:xfrm>
            <a:off x="8910123" y="5451842"/>
            <a:ext cx="223275" cy="217969"/>
          </a:xfrm>
          <a:prstGeom prst="ellipse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  <a:endParaRPr lang="en-CA" sz="12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5D39C30-9F83-9F00-0D9B-7A6AEC6CCEBF}"/>
              </a:ext>
            </a:extLst>
          </p:cNvPr>
          <p:cNvCxnSpPr>
            <a:cxnSpLocks/>
          </p:cNvCxnSpPr>
          <p:nvPr/>
        </p:nvCxnSpPr>
        <p:spPr>
          <a:xfrm>
            <a:off x="6096000" y="4569335"/>
            <a:ext cx="14187" cy="172786"/>
          </a:xfrm>
          <a:prstGeom prst="line">
            <a:avLst/>
          </a:prstGeom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270EFCDC-8AA1-DE52-0610-B60842FB51AE}"/>
              </a:ext>
            </a:extLst>
          </p:cNvPr>
          <p:cNvSpPr/>
          <p:nvPr/>
        </p:nvSpPr>
        <p:spPr>
          <a:xfrm>
            <a:off x="5998550" y="4657057"/>
            <a:ext cx="223275" cy="217969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</a:t>
            </a:r>
            <a:endParaRPr lang="en-CA" sz="1200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25D5BC5-5DF4-E339-EC5E-2A8CD7BA387C}"/>
              </a:ext>
            </a:extLst>
          </p:cNvPr>
          <p:cNvCxnSpPr>
            <a:cxnSpLocks/>
          </p:cNvCxnSpPr>
          <p:nvPr/>
        </p:nvCxnSpPr>
        <p:spPr>
          <a:xfrm flipH="1">
            <a:off x="6096000" y="4569335"/>
            <a:ext cx="1491862" cy="0"/>
          </a:xfrm>
          <a:prstGeom prst="line">
            <a:avLst/>
          </a:prstGeom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8F514B5-09CF-281C-32A7-FCA069020D3A}"/>
              </a:ext>
            </a:extLst>
          </p:cNvPr>
          <p:cNvSpPr/>
          <p:nvPr/>
        </p:nvSpPr>
        <p:spPr>
          <a:xfrm>
            <a:off x="7481541" y="4479851"/>
            <a:ext cx="223275" cy="217969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</a:t>
            </a:r>
            <a:endParaRPr lang="en-CA" sz="1200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6389741-4138-CE84-CA94-C5B63B10462E}"/>
              </a:ext>
            </a:extLst>
          </p:cNvPr>
          <p:cNvCxnSpPr>
            <a:cxnSpLocks/>
          </p:cNvCxnSpPr>
          <p:nvPr/>
        </p:nvCxnSpPr>
        <p:spPr>
          <a:xfrm>
            <a:off x="6581563" y="4783267"/>
            <a:ext cx="537817" cy="1101854"/>
          </a:xfrm>
          <a:prstGeom prst="line">
            <a:avLst/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683E2FE-8FA5-3A01-7E8B-DFBB44D4C685}"/>
              </a:ext>
            </a:extLst>
          </p:cNvPr>
          <p:cNvCxnSpPr>
            <a:cxnSpLocks/>
          </p:cNvCxnSpPr>
          <p:nvPr/>
        </p:nvCxnSpPr>
        <p:spPr>
          <a:xfrm>
            <a:off x="7119380" y="5885121"/>
            <a:ext cx="942930" cy="0"/>
          </a:xfrm>
          <a:prstGeom prst="line">
            <a:avLst/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5A9143A-9191-7B58-5C7F-225203197DC8}"/>
              </a:ext>
            </a:extLst>
          </p:cNvPr>
          <p:cNvCxnSpPr>
            <a:cxnSpLocks/>
          </p:cNvCxnSpPr>
          <p:nvPr/>
        </p:nvCxnSpPr>
        <p:spPr>
          <a:xfrm flipH="1">
            <a:off x="8062310" y="4120116"/>
            <a:ext cx="670623" cy="1759687"/>
          </a:xfrm>
          <a:prstGeom prst="line">
            <a:avLst/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462BC66-8C24-5257-FCBC-2A0A18B84F71}"/>
              </a:ext>
            </a:extLst>
          </p:cNvPr>
          <p:cNvCxnSpPr>
            <a:cxnSpLocks/>
          </p:cNvCxnSpPr>
          <p:nvPr/>
        </p:nvCxnSpPr>
        <p:spPr>
          <a:xfrm>
            <a:off x="8755017" y="4120116"/>
            <a:ext cx="272024" cy="0"/>
          </a:xfrm>
          <a:prstGeom prst="line">
            <a:avLst/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1EC00E5-7119-81DC-2BBA-BC4DB13DB2C3}"/>
              </a:ext>
            </a:extLst>
          </p:cNvPr>
          <p:cNvCxnSpPr>
            <a:cxnSpLocks/>
          </p:cNvCxnSpPr>
          <p:nvPr/>
        </p:nvCxnSpPr>
        <p:spPr>
          <a:xfrm>
            <a:off x="6336354" y="4768699"/>
            <a:ext cx="615094" cy="1260175"/>
          </a:xfrm>
          <a:prstGeom prst="line">
            <a:avLst/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AE541BD-BC44-4F80-BE1C-0779D8D5A393}"/>
              </a:ext>
            </a:extLst>
          </p:cNvPr>
          <p:cNvCxnSpPr>
            <a:cxnSpLocks/>
          </p:cNvCxnSpPr>
          <p:nvPr/>
        </p:nvCxnSpPr>
        <p:spPr>
          <a:xfrm>
            <a:off x="6962080" y="6044608"/>
            <a:ext cx="1230306" cy="0"/>
          </a:xfrm>
          <a:prstGeom prst="line">
            <a:avLst/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612624A-4C26-F2EC-17C1-FD2829FF5D73}"/>
              </a:ext>
            </a:extLst>
          </p:cNvPr>
          <p:cNvCxnSpPr>
            <a:cxnSpLocks/>
          </p:cNvCxnSpPr>
          <p:nvPr/>
        </p:nvCxnSpPr>
        <p:spPr>
          <a:xfrm flipH="1">
            <a:off x="8199355" y="4366816"/>
            <a:ext cx="631309" cy="1656529"/>
          </a:xfrm>
          <a:prstGeom prst="line">
            <a:avLst/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4DC0B58-65E2-F690-9494-E2A0D5AAC59F}"/>
              </a:ext>
            </a:extLst>
          </p:cNvPr>
          <p:cNvCxnSpPr>
            <a:cxnSpLocks/>
          </p:cNvCxnSpPr>
          <p:nvPr/>
        </p:nvCxnSpPr>
        <p:spPr>
          <a:xfrm>
            <a:off x="8830664" y="4359348"/>
            <a:ext cx="201694" cy="0"/>
          </a:xfrm>
          <a:prstGeom prst="line">
            <a:avLst/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810109CC-D796-2459-162F-B9BABC628455}"/>
              </a:ext>
            </a:extLst>
          </p:cNvPr>
          <p:cNvSpPr/>
          <p:nvPr/>
        </p:nvSpPr>
        <p:spPr>
          <a:xfrm>
            <a:off x="8910123" y="4000497"/>
            <a:ext cx="223275" cy="217969"/>
          </a:xfrm>
          <a:prstGeom prst="ellipse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A0</a:t>
            </a:r>
            <a:endParaRPr lang="en-CA" sz="12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9BDA908-EF45-5F3E-9E0F-7287DDD340A3}"/>
              </a:ext>
            </a:extLst>
          </p:cNvPr>
          <p:cNvSpPr/>
          <p:nvPr/>
        </p:nvSpPr>
        <p:spPr>
          <a:xfrm>
            <a:off x="8910123" y="4257831"/>
            <a:ext cx="223275" cy="217969"/>
          </a:xfrm>
          <a:prstGeom prst="ellipse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A1</a:t>
            </a:r>
            <a:endParaRPr lang="en-CA" sz="1200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3F3B57D-19A8-9FCB-0000-5D0AB297B37B}"/>
              </a:ext>
            </a:extLst>
          </p:cNvPr>
          <p:cNvSpPr/>
          <p:nvPr/>
        </p:nvSpPr>
        <p:spPr>
          <a:xfrm>
            <a:off x="6247233" y="4657057"/>
            <a:ext cx="223275" cy="217969"/>
          </a:xfrm>
          <a:prstGeom prst="ellipse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X</a:t>
            </a:r>
            <a:endParaRPr lang="en-CA" sz="12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9CAE141-5B02-89FF-10A3-4D9317C95AE3}"/>
              </a:ext>
            </a:extLst>
          </p:cNvPr>
          <p:cNvSpPr/>
          <p:nvPr/>
        </p:nvSpPr>
        <p:spPr>
          <a:xfrm>
            <a:off x="6474117" y="4657057"/>
            <a:ext cx="223275" cy="217969"/>
          </a:xfrm>
          <a:prstGeom prst="ellipse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Y</a:t>
            </a:r>
            <a:endParaRPr lang="en-CA" sz="1200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B0050FF-47F2-687E-7EED-19681BE09B94}"/>
              </a:ext>
            </a:extLst>
          </p:cNvPr>
          <p:cNvCxnSpPr>
            <a:cxnSpLocks/>
          </p:cNvCxnSpPr>
          <p:nvPr/>
        </p:nvCxnSpPr>
        <p:spPr>
          <a:xfrm>
            <a:off x="4063650" y="4617187"/>
            <a:ext cx="504199" cy="937659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EB1A0C4-9C2F-557F-18A7-FE7939EF67FD}"/>
              </a:ext>
            </a:extLst>
          </p:cNvPr>
          <p:cNvCxnSpPr>
            <a:cxnSpLocks/>
          </p:cNvCxnSpPr>
          <p:nvPr/>
        </p:nvCxnSpPr>
        <p:spPr>
          <a:xfrm>
            <a:off x="4553303" y="5550193"/>
            <a:ext cx="3023930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EF1CE60-AA86-9723-E477-09AA07CFBB4A}"/>
              </a:ext>
            </a:extLst>
          </p:cNvPr>
          <p:cNvCxnSpPr>
            <a:cxnSpLocks/>
          </p:cNvCxnSpPr>
          <p:nvPr/>
        </p:nvCxnSpPr>
        <p:spPr>
          <a:xfrm>
            <a:off x="4926274" y="5287924"/>
            <a:ext cx="2669236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B3F2C8D-5442-016A-2E3B-11B130AE9562}"/>
              </a:ext>
            </a:extLst>
          </p:cNvPr>
          <p:cNvCxnSpPr>
            <a:cxnSpLocks/>
          </p:cNvCxnSpPr>
          <p:nvPr/>
        </p:nvCxnSpPr>
        <p:spPr>
          <a:xfrm>
            <a:off x="5332228" y="5089006"/>
            <a:ext cx="2263282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5400630-8EFB-4A76-3F56-16183BE85FA2}"/>
              </a:ext>
            </a:extLst>
          </p:cNvPr>
          <p:cNvCxnSpPr>
            <a:cxnSpLocks/>
          </p:cNvCxnSpPr>
          <p:nvPr/>
        </p:nvCxnSpPr>
        <p:spPr>
          <a:xfrm>
            <a:off x="4073318" y="3490330"/>
            <a:ext cx="848132" cy="1797594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B94B698-A7D3-7790-E276-AD3C3C7CEEFA}"/>
              </a:ext>
            </a:extLst>
          </p:cNvPr>
          <p:cNvCxnSpPr>
            <a:cxnSpLocks/>
          </p:cNvCxnSpPr>
          <p:nvPr/>
        </p:nvCxnSpPr>
        <p:spPr>
          <a:xfrm>
            <a:off x="4039034" y="2329264"/>
            <a:ext cx="1282191" cy="2754426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80FB5EA5-1232-1C86-CF5F-47122B1DA99B}"/>
              </a:ext>
            </a:extLst>
          </p:cNvPr>
          <p:cNvSpPr/>
          <p:nvPr/>
        </p:nvSpPr>
        <p:spPr>
          <a:xfrm>
            <a:off x="3959359" y="4491146"/>
            <a:ext cx="223275" cy="217969"/>
          </a:xfrm>
          <a:prstGeom prst="ellipse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1C3E540E-287B-8D2C-817C-A40B62C44C82}"/>
              </a:ext>
            </a:extLst>
          </p:cNvPr>
          <p:cNvSpPr/>
          <p:nvPr/>
        </p:nvSpPr>
        <p:spPr>
          <a:xfrm>
            <a:off x="3929110" y="3376721"/>
            <a:ext cx="223275" cy="217969"/>
          </a:xfrm>
          <a:prstGeom prst="ellipse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49EE59A-E10F-4525-339F-39A997FCF145}"/>
              </a:ext>
            </a:extLst>
          </p:cNvPr>
          <p:cNvSpPr/>
          <p:nvPr/>
        </p:nvSpPr>
        <p:spPr>
          <a:xfrm>
            <a:off x="3928742" y="2234825"/>
            <a:ext cx="223275" cy="217969"/>
          </a:xfrm>
          <a:prstGeom prst="ellipse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81DD5479-7298-FE92-E3D7-E20DC4978618}"/>
              </a:ext>
            </a:extLst>
          </p:cNvPr>
          <p:cNvSpPr/>
          <p:nvPr/>
        </p:nvSpPr>
        <p:spPr>
          <a:xfrm>
            <a:off x="7481541" y="4967176"/>
            <a:ext cx="223275" cy="217969"/>
          </a:xfrm>
          <a:prstGeom prst="ellipse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/>
              <a:t>9</a:t>
            </a:r>
            <a:endParaRPr lang="en-CA" sz="900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70D86A96-5F0A-D0D0-6395-6926F63773E0}"/>
              </a:ext>
            </a:extLst>
          </p:cNvPr>
          <p:cNvSpPr/>
          <p:nvPr/>
        </p:nvSpPr>
        <p:spPr>
          <a:xfrm>
            <a:off x="7481541" y="5195331"/>
            <a:ext cx="223275" cy="217969"/>
          </a:xfrm>
          <a:prstGeom prst="ellipse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/>
              <a:t>8</a:t>
            </a:r>
            <a:endParaRPr lang="en-CA" sz="900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02469394-0BC9-0B5A-7CF0-AAC52A885818}"/>
              </a:ext>
            </a:extLst>
          </p:cNvPr>
          <p:cNvSpPr/>
          <p:nvPr/>
        </p:nvSpPr>
        <p:spPr>
          <a:xfrm>
            <a:off x="7481541" y="5435449"/>
            <a:ext cx="223275" cy="217969"/>
          </a:xfrm>
          <a:prstGeom prst="ellipse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/>
              <a:t>7</a:t>
            </a:r>
            <a:endParaRPr lang="en-CA" sz="9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B410E65-9F18-E792-F4DE-900EFF2E0590}"/>
              </a:ext>
            </a:extLst>
          </p:cNvPr>
          <p:cNvSpPr/>
          <p:nvPr/>
        </p:nvSpPr>
        <p:spPr>
          <a:xfrm>
            <a:off x="7483872" y="4006471"/>
            <a:ext cx="223275" cy="21796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F94DAB8-AE9B-2769-7C40-660AD0AA80D0}"/>
              </a:ext>
            </a:extLst>
          </p:cNvPr>
          <p:cNvSpPr/>
          <p:nvPr/>
        </p:nvSpPr>
        <p:spPr>
          <a:xfrm>
            <a:off x="8910123" y="4487227"/>
            <a:ext cx="223275" cy="21796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E918C74-2ACF-C667-DB54-E22900843559}"/>
              </a:ext>
            </a:extLst>
          </p:cNvPr>
          <p:cNvSpPr/>
          <p:nvPr/>
        </p:nvSpPr>
        <p:spPr>
          <a:xfrm>
            <a:off x="8910123" y="4721698"/>
            <a:ext cx="223275" cy="21796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24FB1C0-7510-2C4B-C065-6D186A49DB8E}"/>
              </a:ext>
            </a:extLst>
          </p:cNvPr>
          <p:cNvSpPr/>
          <p:nvPr/>
        </p:nvSpPr>
        <p:spPr>
          <a:xfrm>
            <a:off x="8910123" y="4958995"/>
            <a:ext cx="223275" cy="21796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D6B035-1BCD-112E-394E-76CB9F4E782D}"/>
              </a:ext>
            </a:extLst>
          </p:cNvPr>
          <p:cNvSpPr/>
          <p:nvPr/>
        </p:nvSpPr>
        <p:spPr>
          <a:xfrm>
            <a:off x="8910123" y="5205145"/>
            <a:ext cx="223275" cy="21796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632334-FD3D-4C01-62F1-EA228E3CE17B}"/>
              </a:ext>
            </a:extLst>
          </p:cNvPr>
          <p:cNvSpPr/>
          <p:nvPr/>
        </p:nvSpPr>
        <p:spPr>
          <a:xfrm>
            <a:off x="5875314" y="5726553"/>
            <a:ext cx="223275" cy="21796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0366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39D4BC-236F-8730-A51E-C7EB18B424F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242" y="36581"/>
            <a:ext cx="7023179" cy="68214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8BF063-F853-EDBB-C305-3C0E0CBA2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977" y="202466"/>
            <a:ext cx="6575186" cy="64505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F65DD7C-4B65-DD07-8409-B9A16DC057A8}"/>
              </a:ext>
            </a:extLst>
          </p:cNvPr>
          <p:cNvCxnSpPr/>
          <p:nvPr/>
        </p:nvCxnSpPr>
        <p:spPr>
          <a:xfrm>
            <a:off x="3561907" y="2270051"/>
            <a:ext cx="0" cy="3572540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745294-02E2-3781-8787-FEA096915EFF}"/>
              </a:ext>
            </a:extLst>
          </p:cNvPr>
          <p:cNvCxnSpPr>
            <a:cxnSpLocks/>
          </p:cNvCxnSpPr>
          <p:nvPr/>
        </p:nvCxnSpPr>
        <p:spPr>
          <a:xfrm>
            <a:off x="3561907" y="5842591"/>
            <a:ext cx="388088" cy="366823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2E73CB-7BA8-320F-E8A5-B40F35795C40}"/>
              </a:ext>
            </a:extLst>
          </p:cNvPr>
          <p:cNvCxnSpPr>
            <a:cxnSpLocks/>
          </p:cNvCxnSpPr>
          <p:nvPr/>
        </p:nvCxnSpPr>
        <p:spPr>
          <a:xfrm>
            <a:off x="3949995" y="6209414"/>
            <a:ext cx="2387659" cy="0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534003-FEA7-2D86-C8D6-2268CCDF5793}"/>
              </a:ext>
            </a:extLst>
          </p:cNvPr>
          <p:cNvCxnSpPr>
            <a:cxnSpLocks/>
          </p:cNvCxnSpPr>
          <p:nvPr/>
        </p:nvCxnSpPr>
        <p:spPr>
          <a:xfrm>
            <a:off x="5858540" y="4742121"/>
            <a:ext cx="479114" cy="1467293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060F680-8073-B785-A628-80986D370F6B}"/>
              </a:ext>
            </a:extLst>
          </p:cNvPr>
          <p:cNvSpPr/>
          <p:nvPr/>
        </p:nvSpPr>
        <p:spPr>
          <a:xfrm>
            <a:off x="3450269" y="2234825"/>
            <a:ext cx="223275" cy="217969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AB399A6-0D46-4E67-952D-87D57F190B49}"/>
              </a:ext>
            </a:extLst>
          </p:cNvPr>
          <p:cNvSpPr/>
          <p:nvPr/>
        </p:nvSpPr>
        <p:spPr>
          <a:xfrm>
            <a:off x="3450268" y="3376721"/>
            <a:ext cx="223275" cy="217969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33B0B19-64B5-1C51-C6AE-32129B2B8159}"/>
              </a:ext>
            </a:extLst>
          </p:cNvPr>
          <p:cNvSpPr/>
          <p:nvPr/>
        </p:nvSpPr>
        <p:spPr>
          <a:xfrm>
            <a:off x="3450268" y="4491146"/>
            <a:ext cx="223275" cy="217969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00C5940-7879-0100-3D63-D88AEC3AB5D0}"/>
              </a:ext>
            </a:extLst>
          </p:cNvPr>
          <p:cNvSpPr/>
          <p:nvPr/>
        </p:nvSpPr>
        <p:spPr>
          <a:xfrm>
            <a:off x="6096000" y="5733606"/>
            <a:ext cx="223275" cy="217969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E77868F-44C8-B7D4-7365-E5DBE6D041D2}"/>
              </a:ext>
            </a:extLst>
          </p:cNvPr>
          <p:cNvSpPr/>
          <p:nvPr/>
        </p:nvSpPr>
        <p:spPr>
          <a:xfrm>
            <a:off x="5746902" y="4657057"/>
            <a:ext cx="223275" cy="217969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</a:t>
            </a:r>
            <a:endParaRPr lang="en-CA" sz="12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1B239F-C268-876F-3F46-07CD0B60E961}"/>
              </a:ext>
            </a:extLst>
          </p:cNvPr>
          <p:cNvCxnSpPr>
            <a:cxnSpLocks/>
          </p:cNvCxnSpPr>
          <p:nvPr/>
        </p:nvCxnSpPr>
        <p:spPr>
          <a:xfrm>
            <a:off x="6393712" y="5823984"/>
            <a:ext cx="134679" cy="38543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CADBA47-5EEC-CD78-FA22-3E305CD48E62}"/>
              </a:ext>
            </a:extLst>
          </p:cNvPr>
          <p:cNvCxnSpPr>
            <a:cxnSpLocks/>
          </p:cNvCxnSpPr>
          <p:nvPr/>
        </p:nvCxnSpPr>
        <p:spPr>
          <a:xfrm>
            <a:off x="6556735" y="6209414"/>
            <a:ext cx="2077551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86F7B29-18F8-69FF-EA7C-931A7D8485FD}"/>
              </a:ext>
            </a:extLst>
          </p:cNvPr>
          <p:cNvCxnSpPr>
            <a:cxnSpLocks/>
          </p:cNvCxnSpPr>
          <p:nvPr/>
        </p:nvCxnSpPr>
        <p:spPr>
          <a:xfrm flipH="1">
            <a:off x="8634286" y="5560828"/>
            <a:ext cx="392756" cy="648586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E278EE4-7AF5-1EA6-DF65-B763021F49B4}"/>
              </a:ext>
            </a:extLst>
          </p:cNvPr>
          <p:cNvCxnSpPr>
            <a:cxnSpLocks/>
          </p:cNvCxnSpPr>
          <p:nvPr/>
        </p:nvCxnSpPr>
        <p:spPr>
          <a:xfrm flipH="1" flipV="1">
            <a:off x="6809030" y="4768700"/>
            <a:ext cx="786480" cy="82404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FD5251-275A-B608-5CA5-9F3C6DAC7191}"/>
              </a:ext>
            </a:extLst>
          </p:cNvPr>
          <p:cNvCxnSpPr>
            <a:cxnSpLocks/>
          </p:cNvCxnSpPr>
          <p:nvPr/>
        </p:nvCxnSpPr>
        <p:spPr>
          <a:xfrm>
            <a:off x="5851451" y="4359349"/>
            <a:ext cx="0" cy="300366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DC1A1A-86C9-94BB-393D-3DEDC579850D}"/>
              </a:ext>
            </a:extLst>
          </p:cNvPr>
          <p:cNvCxnSpPr>
            <a:cxnSpLocks/>
          </p:cNvCxnSpPr>
          <p:nvPr/>
        </p:nvCxnSpPr>
        <p:spPr>
          <a:xfrm>
            <a:off x="5851451" y="4359349"/>
            <a:ext cx="1744059" cy="0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4EB7C2A-CB9D-8B5A-D28F-1E0A14FC418D}"/>
              </a:ext>
            </a:extLst>
          </p:cNvPr>
          <p:cNvSpPr/>
          <p:nvPr/>
        </p:nvSpPr>
        <p:spPr>
          <a:xfrm>
            <a:off x="7481541" y="4250364"/>
            <a:ext cx="223275" cy="217969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</a:t>
            </a:r>
            <a:endParaRPr lang="en-CA" sz="12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60F44DD-396F-F863-AA83-84F5981B0DE0}"/>
              </a:ext>
            </a:extLst>
          </p:cNvPr>
          <p:cNvSpPr/>
          <p:nvPr/>
        </p:nvSpPr>
        <p:spPr>
          <a:xfrm>
            <a:off x="6697392" y="4657057"/>
            <a:ext cx="223275" cy="217969"/>
          </a:xfrm>
          <a:prstGeom prst="ellipse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/>
              <a:t>SW</a:t>
            </a:r>
            <a:endParaRPr lang="en-CA" sz="9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1B0DB2F-F566-6E36-CA51-0100D2C5D9DE}"/>
              </a:ext>
            </a:extLst>
          </p:cNvPr>
          <p:cNvSpPr/>
          <p:nvPr/>
        </p:nvSpPr>
        <p:spPr>
          <a:xfrm>
            <a:off x="7481541" y="4719083"/>
            <a:ext cx="223275" cy="217969"/>
          </a:xfrm>
          <a:prstGeom prst="ellipse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/>
              <a:t>10</a:t>
            </a:r>
            <a:endParaRPr lang="en-CA" sz="9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2F35237-47FF-D23A-624D-47E68C1F77E2}"/>
              </a:ext>
            </a:extLst>
          </p:cNvPr>
          <p:cNvSpPr/>
          <p:nvPr/>
        </p:nvSpPr>
        <p:spPr>
          <a:xfrm>
            <a:off x="6324129" y="5733606"/>
            <a:ext cx="223275" cy="217969"/>
          </a:xfrm>
          <a:prstGeom prst="ellipse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2ECC586-A130-8BE8-A151-0372E90E3F30}"/>
              </a:ext>
            </a:extLst>
          </p:cNvPr>
          <p:cNvSpPr/>
          <p:nvPr/>
        </p:nvSpPr>
        <p:spPr>
          <a:xfrm>
            <a:off x="8910123" y="5451842"/>
            <a:ext cx="223275" cy="217969"/>
          </a:xfrm>
          <a:prstGeom prst="ellipse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  <a:endParaRPr lang="en-CA" sz="12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5D39C30-9F83-9F00-0D9B-7A6AEC6CCEBF}"/>
              </a:ext>
            </a:extLst>
          </p:cNvPr>
          <p:cNvCxnSpPr>
            <a:cxnSpLocks/>
          </p:cNvCxnSpPr>
          <p:nvPr/>
        </p:nvCxnSpPr>
        <p:spPr>
          <a:xfrm>
            <a:off x="6096000" y="4569335"/>
            <a:ext cx="14187" cy="172786"/>
          </a:xfrm>
          <a:prstGeom prst="line">
            <a:avLst/>
          </a:prstGeom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270EFCDC-8AA1-DE52-0610-B60842FB51AE}"/>
              </a:ext>
            </a:extLst>
          </p:cNvPr>
          <p:cNvSpPr/>
          <p:nvPr/>
        </p:nvSpPr>
        <p:spPr>
          <a:xfrm>
            <a:off x="5998550" y="4657057"/>
            <a:ext cx="223275" cy="217969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</a:t>
            </a:r>
            <a:endParaRPr lang="en-CA" sz="1200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25D5BC5-5DF4-E339-EC5E-2A8CD7BA387C}"/>
              </a:ext>
            </a:extLst>
          </p:cNvPr>
          <p:cNvCxnSpPr>
            <a:cxnSpLocks/>
          </p:cNvCxnSpPr>
          <p:nvPr/>
        </p:nvCxnSpPr>
        <p:spPr>
          <a:xfrm flipH="1">
            <a:off x="6096000" y="4569335"/>
            <a:ext cx="1491862" cy="0"/>
          </a:xfrm>
          <a:prstGeom prst="line">
            <a:avLst/>
          </a:prstGeom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8F514B5-09CF-281C-32A7-FCA069020D3A}"/>
              </a:ext>
            </a:extLst>
          </p:cNvPr>
          <p:cNvSpPr/>
          <p:nvPr/>
        </p:nvSpPr>
        <p:spPr>
          <a:xfrm>
            <a:off x="7481541" y="4479851"/>
            <a:ext cx="223275" cy="217969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</a:t>
            </a:r>
            <a:endParaRPr lang="en-CA" sz="1200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6389741-4138-CE84-CA94-C5B63B10462E}"/>
              </a:ext>
            </a:extLst>
          </p:cNvPr>
          <p:cNvCxnSpPr>
            <a:cxnSpLocks/>
          </p:cNvCxnSpPr>
          <p:nvPr/>
        </p:nvCxnSpPr>
        <p:spPr>
          <a:xfrm>
            <a:off x="6581563" y="4783267"/>
            <a:ext cx="537817" cy="1101854"/>
          </a:xfrm>
          <a:prstGeom prst="line">
            <a:avLst/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683E2FE-8FA5-3A01-7E8B-DFBB44D4C685}"/>
              </a:ext>
            </a:extLst>
          </p:cNvPr>
          <p:cNvCxnSpPr>
            <a:cxnSpLocks/>
          </p:cNvCxnSpPr>
          <p:nvPr/>
        </p:nvCxnSpPr>
        <p:spPr>
          <a:xfrm>
            <a:off x="7119380" y="5885121"/>
            <a:ext cx="942930" cy="0"/>
          </a:xfrm>
          <a:prstGeom prst="line">
            <a:avLst/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5A9143A-9191-7B58-5C7F-225203197DC8}"/>
              </a:ext>
            </a:extLst>
          </p:cNvPr>
          <p:cNvCxnSpPr>
            <a:cxnSpLocks/>
          </p:cNvCxnSpPr>
          <p:nvPr/>
        </p:nvCxnSpPr>
        <p:spPr>
          <a:xfrm flipH="1">
            <a:off x="8062310" y="4120116"/>
            <a:ext cx="670623" cy="1759687"/>
          </a:xfrm>
          <a:prstGeom prst="line">
            <a:avLst/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462BC66-8C24-5257-FCBC-2A0A18B84F71}"/>
              </a:ext>
            </a:extLst>
          </p:cNvPr>
          <p:cNvCxnSpPr>
            <a:cxnSpLocks/>
          </p:cNvCxnSpPr>
          <p:nvPr/>
        </p:nvCxnSpPr>
        <p:spPr>
          <a:xfrm>
            <a:off x="8755017" y="4120116"/>
            <a:ext cx="272024" cy="0"/>
          </a:xfrm>
          <a:prstGeom prst="line">
            <a:avLst/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1EC00E5-7119-81DC-2BBA-BC4DB13DB2C3}"/>
              </a:ext>
            </a:extLst>
          </p:cNvPr>
          <p:cNvCxnSpPr>
            <a:cxnSpLocks/>
          </p:cNvCxnSpPr>
          <p:nvPr/>
        </p:nvCxnSpPr>
        <p:spPr>
          <a:xfrm>
            <a:off x="6336354" y="4768699"/>
            <a:ext cx="615094" cy="1260175"/>
          </a:xfrm>
          <a:prstGeom prst="line">
            <a:avLst/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AE541BD-BC44-4F80-BE1C-0779D8D5A393}"/>
              </a:ext>
            </a:extLst>
          </p:cNvPr>
          <p:cNvCxnSpPr>
            <a:cxnSpLocks/>
          </p:cNvCxnSpPr>
          <p:nvPr/>
        </p:nvCxnSpPr>
        <p:spPr>
          <a:xfrm>
            <a:off x="6962080" y="6044608"/>
            <a:ext cx="1230306" cy="0"/>
          </a:xfrm>
          <a:prstGeom prst="line">
            <a:avLst/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612624A-4C26-F2EC-17C1-FD2829FF5D73}"/>
              </a:ext>
            </a:extLst>
          </p:cNvPr>
          <p:cNvCxnSpPr>
            <a:cxnSpLocks/>
          </p:cNvCxnSpPr>
          <p:nvPr/>
        </p:nvCxnSpPr>
        <p:spPr>
          <a:xfrm flipH="1">
            <a:off x="8199355" y="4366816"/>
            <a:ext cx="631309" cy="1656529"/>
          </a:xfrm>
          <a:prstGeom prst="line">
            <a:avLst/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4DC0B58-65E2-F690-9494-E2A0D5AAC59F}"/>
              </a:ext>
            </a:extLst>
          </p:cNvPr>
          <p:cNvCxnSpPr>
            <a:cxnSpLocks/>
          </p:cNvCxnSpPr>
          <p:nvPr/>
        </p:nvCxnSpPr>
        <p:spPr>
          <a:xfrm>
            <a:off x="8830664" y="4359348"/>
            <a:ext cx="201694" cy="0"/>
          </a:xfrm>
          <a:prstGeom prst="line">
            <a:avLst/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810109CC-D796-2459-162F-B9BABC628455}"/>
              </a:ext>
            </a:extLst>
          </p:cNvPr>
          <p:cNvSpPr/>
          <p:nvPr/>
        </p:nvSpPr>
        <p:spPr>
          <a:xfrm>
            <a:off x="8910123" y="4000497"/>
            <a:ext cx="223275" cy="217969"/>
          </a:xfrm>
          <a:prstGeom prst="ellipse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A0</a:t>
            </a:r>
            <a:endParaRPr lang="en-CA" sz="12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9BDA908-EF45-5F3E-9E0F-7287DDD340A3}"/>
              </a:ext>
            </a:extLst>
          </p:cNvPr>
          <p:cNvSpPr/>
          <p:nvPr/>
        </p:nvSpPr>
        <p:spPr>
          <a:xfrm>
            <a:off x="8910123" y="4257831"/>
            <a:ext cx="223275" cy="217969"/>
          </a:xfrm>
          <a:prstGeom prst="ellipse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A1</a:t>
            </a:r>
            <a:endParaRPr lang="en-CA" sz="1200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3F3B57D-19A8-9FCB-0000-5D0AB297B37B}"/>
              </a:ext>
            </a:extLst>
          </p:cNvPr>
          <p:cNvSpPr/>
          <p:nvPr/>
        </p:nvSpPr>
        <p:spPr>
          <a:xfrm>
            <a:off x="6247233" y="4657057"/>
            <a:ext cx="223275" cy="217969"/>
          </a:xfrm>
          <a:prstGeom prst="ellipse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X</a:t>
            </a:r>
            <a:endParaRPr lang="en-CA" sz="12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9CAE141-5B02-89FF-10A3-4D9317C95AE3}"/>
              </a:ext>
            </a:extLst>
          </p:cNvPr>
          <p:cNvSpPr/>
          <p:nvPr/>
        </p:nvSpPr>
        <p:spPr>
          <a:xfrm>
            <a:off x="6474117" y="4657057"/>
            <a:ext cx="223275" cy="217969"/>
          </a:xfrm>
          <a:prstGeom prst="ellipse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Y</a:t>
            </a:r>
            <a:endParaRPr lang="en-CA" sz="1200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B0050FF-47F2-687E-7EED-19681BE09B94}"/>
              </a:ext>
            </a:extLst>
          </p:cNvPr>
          <p:cNvCxnSpPr>
            <a:cxnSpLocks/>
          </p:cNvCxnSpPr>
          <p:nvPr/>
        </p:nvCxnSpPr>
        <p:spPr>
          <a:xfrm>
            <a:off x="4063650" y="4617187"/>
            <a:ext cx="504199" cy="937659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EB1A0C4-9C2F-557F-18A7-FE7939EF67FD}"/>
              </a:ext>
            </a:extLst>
          </p:cNvPr>
          <p:cNvCxnSpPr>
            <a:cxnSpLocks/>
          </p:cNvCxnSpPr>
          <p:nvPr/>
        </p:nvCxnSpPr>
        <p:spPr>
          <a:xfrm>
            <a:off x="4553303" y="5550193"/>
            <a:ext cx="3023930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EF1CE60-AA86-9723-E477-09AA07CFBB4A}"/>
              </a:ext>
            </a:extLst>
          </p:cNvPr>
          <p:cNvCxnSpPr>
            <a:cxnSpLocks/>
          </p:cNvCxnSpPr>
          <p:nvPr/>
        </p:nvCxnSpPr>
        <p:spPr>
          <a:xfrm>
            <a:off x="4926274" y="5287924"/>
            <a:ext cx="2669236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B3F2C8D-5442-016A-2E3B-11B130AE9562}"/>
              </a:ext>
            </a:extLst>
          </p:cNvPr>
          <p:cNvCxnSpPr>
            <a:cxnSpLocks/>
          </p:cNvCxnSpPr>
          <p:nvPr/>
        </p:nvCxnSpPr>
        <p:spPr>
          <a:xfrm>
            <a:off x="5332228" y="5089006"/>
            <a:ext cx="2263282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5400630-8EFB-4A76-3F56-16183BE85FA2}"/>
              </a:ext>
            </a:extLst>
          </p:cNvPr>
          <p:cNvCxnSpPr>
            <a:cxnSpLocks/>
          </p:cNvCxnSpPr>
          <p:nvPr/>
        </p:nvCxnSpPr>
        <p:spPr>
          <a:xfrm>
            <a:off x="4073318" y="3490330"/>
            <a:ext cx="848132" cy="1797594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B94B698-A7D3-7790-E276-AD3C3C7CEEFA}"/>
              </a:ext>
            </a:extLst>
          </p:cNvPr>
          <p:cNvCxnSpPr>
            <a:cxnSpLocks/>
          </p:cNvCxnSpPr>
          <p:nvPr/>
        </p:nvCxnSpPr>
        <p:spPr>
          <a:xfrm>
            <a:off x="4039034" y="2329264"/>
            <a:ext cx="1282191" cy="2754426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80FB5EA5-1232-1C86-CF5F-47122B1DA99B}"/>
              </a:ext>
            </a:extLst>
          </p:cNvPr>
          <p:cNvSpPr/>
          <p:nvPr/>
        </p:nvSpPr>
        <p:spPr>
          <a:xfrm>
            <a:off x="3959359" y="4491146"/>
            <a:ext cx="223275" cy="217969"/>
          </a:xfrm>
          <a:prstGeom prst="ellipse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1C3E540E-287B-8D2C-817C-A40B62C44C82}"/>
              </a:ext>
            </a:extLst>
          </p:cNvPr>
          <p:cNvSpPr/>
          <p:nvPr/>
        </p:nvSpPr>
        <p:spPr>
          <a:xfrm>
            <a:off x="3929110" y="3376721"/>
            <a:ext cx="223275" cy="217969"/>
          </a:xfrm>
          <a:prstGeom prst="ellipse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49EE59A-E10F-4525-339F-39A997FCF145}"/>
              </a:ext>
            </a:extLst>
          </p:cNvPr>
          <p:cNvSpPr/>
          <p:nvPr/>
        </p:nvSpPr>
        <p:spPr>
          <a:xfrm>
            <a:off x="3928742" y="2234825"/>
            <a:ext cx="223275" cy="217969"/>
          </a:xfrm>
          <a:prstGeom prst="ellipse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81DD5479-7298-FE92-E3D7-E20DC4978618}"/>
              </a:ext>
            </a:extLst>
          </p:cNvPr>
          <p:cNvSpPr/>
          <p:nvPr/>
        </p:nvSpPr>
        <p:spPr>
          <a:xfrm>
            <a:off x="7481541" y="4967176"/>
            <a:ext cx="223275" cy="217969"/>
          </a:xfrm>
          <a:prstGeom prst="ellipse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/>
              <a:t>9</a:t>
            </a:r>
            <a:endParaRPr lang="en-CA" sz="900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70D86A96-5F0A-D0D0-6395-6926F63773E0}"/>
              </a:ext>
            </a:extLst>
          </p:cNvPr>
          <p:cNvSpPr/>
          <p:nvPr/>
        </p:nvSpPr>
        <p:spPr>
          <a:xfrm>
            <a:off x="7481541" y="5195331"/>
            <a:ext cx="223275" cy="217969"/>
          </a:xfrm>
          <a:prstGeom prst="ellipse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/>
              <a:t>8</a:t>
            </a:r>
            <a:endParaRPr lang="en-CA" sz="900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02469394-0BC9-0B5A-7CF0-AAC52A885818}"/>
              </a:ext>
            </a:extLst>
          </p:cNvPr>
          <p:cNvSpPr/>
          <p:nvPr/>
        </p:nvSpPr>
        <p:spPr>
          <a:xfrm>
            <a:off x="7481541" y="5435449"/>
            <a:ext cx="223275" cy="217969"/>
          </a:xfrm>
          <a:prstGeom prst="ellipse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/>
              <a:t>7</a:t>
            </a:r>
            <a:endParaRPr lang="en-CA" sz="9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B410E65-9F18-E792-F4DE-900EFF2E0590}"/>
              </a:ext>
            </a:extLst>
          </p:cNvPr>
          <p:cNvSpPr/>
          <p:nvPr/>
        </p:nvSpPr>
        <p:spPr>
          <a:xfrm>
            <a:off x="7483872" y="4006471"/>
            <a:ext cx="223275" cy="21796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F94DAB8-AE9B-2769-7C40-660AD0AA80D0}"/>
              </a:ext>
            </a:extLst>
          </p:cNvPr>
          <p:cNvSpPr/>
          <p:nvPr/>
        </p:nvSpPr>
        <p:spPr>
          <a:xfrm>
            <a:off x="8910123" y="4487227"/>
            <a:ext cx="223275" cy="21796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E918C74-2ACF-C667-DB54-E22900843559}"/>
              </a:ext>
            </a:extLst>
          </p:cNvPr>
          <p:cNvSpPr/>
          <p:nvPr/>
        </p:nvSpPr>
        <p:spPr>
          <a:xfrm>
            <a:off x="8910123" y="4721698"/>
            <a:ext cx="223275" cy="21796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24FB1C0-7510-2C4B-C065-6D186A49DB8E}"/>
              </a:ext>
            </a:extLst>
          </p:cNvPr>
          <p:cNvSpPr/>
          <p:nvPr/>
        </p:nvSpPr>
        <p:spPr>
          <a:xfrm>
            <a:off x="8910123" y="4958995"/>
            <a:ext cx="223275" cy="21796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D6B035-1BCD-112E-394E-76CB9F4E782D}"/>
              </a:ext>
            </a:extLst>
          </p:cNvPr>
          <p:cNvSpPr/>
          <p:nvPr/>
        </p:nvSpPr>
        <p:spPr>
          <a:xfrm>
            <a:off x="8910123" y="5205145"/>
            <a:ext cx="223275" cy="21796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632334-FD3D-4C01-62F1-EA228E3CE17B}"/>
              </a:ext>
            </a:extLst>
          </p:cNvPr>
          <p:cNvSpPr/>
          <p:nvPr/>
        </p:nvSpPr>
        <p:spPr>
          <a:xfrm>
            <a:off x="5875314" y="5726553"/>
            <a:ext cx="223275" cy="21796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0805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1EC7ECFAC78D4E8EF6CBAFFF0B3505" ma:contentTypeVersion="17" ma:contentTypeDescription="Create a new document." ma:contentTypeScope="" ma:versionID="7e0d9d996845e2cef65e12e895c4c91e">
  <xsd:schema xmlns:xsd="http://www.w3.org/2001/XMLSchema" xmlns:xs="http://www.w3.org/2001/XMLSchema" xmlns:p="http://schemas.microsoft.com/office/2006/metadata/properties" xmlns:ns2="cf9f6c1f-8ad0-4eb8-bb2b-fb0b622a341e" xmlns:ns3="72c39c84-b0a3-45a2-a38c-ff46bb47f11f" targetNamespace="http://schemas.microsoft.com/office/2006/metadata/properties" ma:root="true" ma:fieldsID="97eb945ec045b4d52e9ff03a8a8db852" ns2:_="" ns3:_="">
    <xsd:import namespace="cf9f6c1f-8ad0-4eb8-bb2b-fb0b622a341e"/>
    <xsd:import namespace="72c39c84-b0a3-45a2-a38c-ff46bb47f1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9f6c1f-8ad0-4eb8-bb2b-fb0b622a34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26ec1fed-e6ae-4c84-a4ac-123136fd93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c39c84-b0a3-45a2-a38c-ff46bb47f11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230263d0-9f1a-4e63-a49c-f06b563fb00a}" ma:internalName="TaxCatchAll" ma:showField="CatchAllData" ma:web="72c39c84-b0a3-45a2-a38c-ff46bb47f11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f9f6c1f-8ad0-4eb8-bb2b-fb0b622a341e">
      <Terms xmlns="http://schemas.microsoft.com/office/infopath/2007/PartnerControls"/>
    </lcf76f155ced4ddcb4097134ff3c332f>
    <TaxCatchAll xmlns="72c39c84-b0a3-45a2-a38c-ff46bb47f11f" xsi:nil="true"/>
  </documentManagement>
</p:properties>
</file>

<file path=customXml/itemProps1.xml><?xml version="1.0" encoding="utf-8"?>
<ds:datastoreItem xmlns:ds="http://schemas.openxmlformats.org/officeDocument/2006/customXml" ds:itemID="{27E199FD-3EE2-4C6C-8639-C9B21DBA7426}"/>
</file>

<file path=customXml/itemProps2.xml><?xml version="1.0" encoding="utf-8"?>
<ds:datastoreItem xmlns:ds="http://schemas.openxmlformats.org/officeDocument/2006/customXml" ds:itemID="{5DAC4A29-BB56-4161-B774-6020FA5C63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4AE217-E3FB-49C0-9AAB-A9BF90EF5FFC}">
  <ds:schemaRefs>
    <ds:schemaRef ds:uri="http://schemas.microsoft.com/office/2006/metadata/properties"/>
    <ds:schemaRef ds:uri="http://schemas.microsoft.com/office/infopath/2007/PartnerControls"/>
    <ds:schemaRef ds:uri="cf9f6c1f-8ad0-4eb8-bb2b-fb0b622a341e"/>
    <ds:schemaRef ds:uri="72c39c84-b0a3-45a2-a38c-ff46bb47f11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28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Josie Versloot</dc:creator>
  <cp:lastModifiedBy>Josie Versloot</cp:lastModifiedBy>
  <cp:revision>1</cp:revision>
  <dcterms:created xsi:type="dcterms:W3CDTF">2023-06-22T17:24:25Z</dcterms:created>
  <dcterms:modified xsi:type="dcterms:W3CDTF">2023-06-29T15:42:42Z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0x010100B51EC7ECFAC78D4E8EF6CBAFFF0B3505</vt:lpwstr>
  </property>
  <property fmtid="{D5CDD505-2E9C-101B-9397-08002B2CF9AE}" pid="3" name="MediaServiceImageTags">
    <vt:lpwstr/>
  </property>
</Properties>
</file>