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14"/>
  </p:notesMasterIdLst>
  <p:handoutMasterIdLst>
    <p:handoutMasterId r:id="rId15"/>
  </p:handoutMasterIdLst>
  <p:sldIdLst>
    <p:sldId id="263" r:id="rId5"/>
    <p:sldId id="282" r:id="rId6"/>
    <p:sldId id="283" r:id="rId7"/>
    <p:sldId id="290" r:id="rId8"/>
    <p:sldId id="291" r:id="rId9"/>
    <p:sldId id="285" r:id="rId10"/>
    <p:sldId id="289" r:id="rId11"/>
    <p:sldId id="281" r:id="rId12"/>
    <p:sldId id="28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092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pos="7151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  <p15:guide id="5" orient="horz" pos="2341" userDrawn="1">
          <p15:clr>
            <a:srgbClr val="A4A3A4"/>
          </p15:clr>
        </p15:guide>
        <p15:guide id="6" orient="horz" pos="754" userDrawn="1">
          <p15:clr>
            <a:srgbClr val="A4A3A4"/>
          </p15:clr>
        </p15:guide>
        <p15:guide id="7" orient="horz" pos="3838" userDrawn="1">
          <p15:clr>
            <a:srgbClr val="A4A3A4"/>
          </p15:clr>
        </p15:guide>
        <p15:guide id="8" pos="318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373E"/>
    <a:srgbClr val="2B1651"/>
    <a:srgbClr val="0054A6"/>
    <a:srgbClr val="3970CF"/>
    <a:srgbClr val="00B59E"/>
    <a:srgbClr val="FDB515"/>
    <a:srgbClr val="5C2F92"/>
    <a:srgbClr val="D1D2D4"/>
    <a:srgbClr val="384A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80566-0F77-4D7D-9C83-3743BC90EF14}" v="2" dt="2024-04-12T18:57:50.2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pos="3092"/>
        <p:guide pos="665"/>
        <p:guide pos="7151"/>
        <p:guide orient="horz" pos="2160"/>
        <p:guide orient="horz" pos="2341"/>
        <p:guide orient="horz" pos="754"/>
        <p:guide orient="horz" pos="3838"/>
        <p:guide pos="318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ie Versloot" userId="21650351-ceaf-4c5e-acf0-be8276fefc3c" providerId="ADAL" clId="{6EDCA5D2-38F9-4666-A616-FE0BFA8CB5E7}"/>
    <pc:docChg chg="undo custSel addSld delSld modSld sldOrd modMainMaster">
      <pc:chgData name="Josie Versloot" userId="21650351-ceaf-4c5e-acf0-be8276fefc3c" providerId="ADAL" clId="{6EDCA5D2-38F9-4666-A616-FE0BFA8CB5E7}" dt="2023-10-06T15:19:16.197" v="757" actId="1037"/>
      <pc:docMkLst>
        <pc:docMk/>
      </pc:docMkLst>
      <pc:sldChg chg="modSp mod">
        <pc:chgData name="Josie Versloot" userId="21650351-ceaf-4c5e-acf0-be8276fefc3c" providerId="ADAL" clId="{6EDCA5D2-38F9-4666-A616-FE0BFA8CB5E7}" dt="2023-10-05T15:54:42.142" v="644" actId="20577"/>
        <pc:sldMkLst>
          <pc:docMk/>
          <pc:sldMk cId="1549484092" sldId="263"/>
        </pc:sldMkLst>
        <pc:spChg chg="mod">
          <ac:chgData name="Josie Versloot" userId="21650351-ceaf-4c5e-acf0-be8276fefc3c" providerId="ADAL" clId="{6EDCA5D2-38F9-4666-A616-FE0BFA8CB5E7}" dt="2023-10-05T15:54:42.142" v="644" actId="20577"/>
          <ac:spMkLst>
            <pc:docMk/>
            <pc:sldMk cId="1549484092" sldId="263"/>
            <ac:spMk id="5" creationId="{BEAB48F7-047C-999F-C479-F3569D0D0ADA}"/>
          </ac:spMkLst>
        </pc:spChg>
      </pc:sldChg>
      <pc:sldChg chg="del">
        <pc:chgData name="Josie Versloot" userId="21650351-ceaf-4c5e-acf0-be8276fefc3c" providerId="ADAL" clId="{6EDCA5D2-38F9-4666-A616-FE0BFA8CB5E7}" dt="2023-10-05T15:19:25.200" v="4" actId="47"/>
        <pc:sldMkLst>
          <pc:docMk/>
          <pc:sldMk cId="1073044602" sldId="264"/>
        </pc:sldMkLst>
      </pc:sldChg>
      <pc:sldChg chg="new del">
        <pc:chgData name="Josie Versloot" userId="21650351-ceaf-4c5e-acf0-be8276fefc3c" providerId="ADAL" clId="{6EDCA5D2-38F9-4666-A616-FE0BFA8CB5E7}" dt="2023-10-05T15:54:28.563" v="602" actId="47"/>
        <pc:sldMkLst>
          <pc:docMk/>
          <pc:sldMk cId="1384891260" sldId="264"/>
        </pc:sldMkLst>
      </pc:sldChg>
      <pc:sldChg chg="new del">
        <pc:chgData name="Josie Versloot" userId="21650351-ceaf-4c5e-acf0-be8276fefc3c" providerId="ADAL" clId="{6EDCA5D2-38F9-4666-A616-FE0BFA8CB5E7}" dt="2023-10-05T15:54:44.715" v="645" actId="2696"/>
        <pc:sldMkLst>
          <pc:docMk/>
          <pc:sldMk cId="418916735" sldId="265"/>
        </pc:sldMkLst>
      </pc:sldChg>
      <pc:sldChg chg="del">
        <pc:chgData name="Josie Versloot" userId="21650351-ceaf-4c5e-acf0-be8276fefc3c" providerId="ADAL" clId="{6EDCA5D2-38F9-4666-A616-FE0BFA8CB5E7}" dt="2023-10-05T15:19:23.073" v="0" actId="47"/>
        <pc:sldMkLst>
          <pc:docMk/>
          <pc:sldMk cId="320707316" sldId="266"/>
        </pc:sldMkLst>
      </pc:sldChg>
      <pc:sldChg chg="add">
        <pc:chgData name="Josie Versloot" userId="21650351-ceaf-4c5e-acf0-be8276fefc3c" providerId="ADAL" clId="{6EDCA5D2-38F9-4666-A616-FE0BFA8CB5E7}" dt="2023-10-05T15:20:12.786" v="7"/>
        <pc:sldMkLst>
          <pc:docMk/>
          <pc:sldMk cId="1393986264" sldId="267"/>
        </pc:sldMkLst>
      </pc:sldChg>
      <pc:sldChg chg="del">
        <pc:chgData name="Josie Versloot" userId="21650351-ceaf-4c5e-acf0-be8276fefc3c" providerId="ADAL" clId="{6EDCA5D2-38F9-4666-A616-FE0BFA8CB5E7}" dt="2023-10-05T15:19:23.693" v="1" actId="47"/>
        <pc:sldMkLst>
          <pc:docMk/>
          <pc:sldMk cId="3379167060" sldId="267"/>
        </pc:sldMkLst>
      </pc:sldChg>
      <pc:sldChg chg="del">
        <pc:chgData name="Josie Versloot" userId="21650351-ceaf-4c5e-acf0-be8276fefc3c" providerId="ADAL" clId="{6EDCA5D2-38F9-4666-A616-FE0BFA8CB5E7}" dt="2023-10-05T15:19:24.046" v="2" actId="47"/>
        <pc:sldMkLst>
          <pc:docMk/>
          <pc:sldMk cId="4004663345" sldId="268"/>
        </pc:sldMkLst>
      </pc:sldChg>
      <pc:sldChg chg="add ord">
        <pc:chgData name="Josie Versloot" userId="21650351-ceaf-4c5e-acf0-be8276fefc3c" providerId="ADAL" clId="{6EDCA5D2-38F9-4666-A616-FE0BFA8CB5E7}" dt="2023-10-05T15:55:13.242" v="656"/>
        <pc:sldMkLst>
          <pc:docMk/>
          <pc:sldMk cId="347431537" sldId="269"/>
        </pc:sldMkLst>
      </pc:sldChg>
      <pc:sldChg chg="del">
        <pc:chgData name="Josie Versloot" userId="21650351-ceaf-4c5e-acf0-be8276fefc3c" providerId="ADAL" clId="{6EDCA5D2-38F9-4666-A616-FE0BFA8CB5E7}" dt="2023-10-05T15:19:24.524" v="3" actId="47"/>
        <pc:sldMkLst>
          <pc:docMk/>
          <pc:sldMk cId="1687537795" sldId="269"/>
        </pc:sldMkLst>
      </pc:sldChg>
      <pc:sldChg chg="add ord">
        <pc:chgData name="Josie Versloot" userId="21650351-ceaf-4c5e-acf0-be8276fefc3c" providerId="ADAL" clId="{6EDCA5D2-38F9-4666-A616-FE0BFA8CB5E7}" dt="2023-10-05T15:55:13.242" v="656"/>
        <pc:sldMkLst>
          <pc:docMk/>
          <pc:sldMk cId="3175030112" sldId="272"/>
        </pc:sldMkLst>
      </pc:sldChg>
      <pc:sldChg chg="add del mod chgLayout">
        <pc:chgData name="Josie Versloot" userId="21650351-ceaf-4c5e-acf0-be8276fefc3c" providerId="ADAL" clId="{6EDCA5D2-38F9-4666-A616-FE0BFA8CB5E7}" dt="2023-10-05T15:38:52.276" v="366" actId="2696"/>
        <pc:sldMkLst>
          <pc:docMk/>
          <pc:sldMk cId="3888162743" sldId="273"/>
        </pc:sldMkLst>
      </pc:sldChg>
      <pc:sldChg chg="add mod ord chgLayout">
        <pc:chgData name="Josie Versloot" userId="21650351-ceaf-4c5e-acf0-be8276fefc3c" providerId="ADAL" clId="{6EDCA5D2-38F9-4666-A616-FE0BFA8CB5E7}" dt="2023-10-05T15:55:13.242" v="656"/>
        <pc:sldMkLst>
          <pc:docMk/>
          <pc:sldMk cId="3534214132" sldId="274"/>
        </pc:sldMkLst>
      </pc:sldChg>
      <pc:sldChg chg="add ord">
        <pc:chgData name="Josie Versloot" userId="21650351-ceaf-4c5e-acf0-be8276fefc3c" providerId="ADAL" clId="{6EDCA5D2-38F9-4666-A616-FE0BFA8CB5E7}" dt="2023-10-05T15:55:13.242" v="656"/>
        <pc:sldMkLst>
          <pc:docMk/>
          <pc:sldMk cId="3067365051" sldId="275"/>
        </pc:sldMkLst>
      </pc:sldChg>
      <pc:sldChg chg="modSp add mod ord chgLayout">
        <pc:chgData name="Josie Versloot" userId="21650351-ceaf-4c5e-acf0-be8276fefc3c" providerId="ADAL" clId="{6EDCA5D2-38F9-4666-A616-FE0BFA8CB5E7}" dt="2023-10-05T15:55:13.242" v="656"/>
        <pc:sldMkLst>
          <pc:docMk/>
          <pc:sldMk cId="3976192421" sldId="276"/>
        </pc:sldMkLst>
        <pc:spChg chg="mod">
          <ac:chgData name="Josie Versloot" userId="21650351-ceaf-4c5e-acf0-be8276fefc3c" providerId="ADAL" clId="{6EDCA5D2-38F9-4666-A616-FE0BFA8CB5E7}" dt="2023-10-05T15:22:07.987" v="18" actId="207"/>
          <ac:spMkLst>
            <pc:docMk/>
            <pc:sldMk cId="3976192421" sldId="276"/>
            <ac:spMk id="9" creationId="{9F7E2897-F6FF-7A58-7A55-9798DBDE7DEE}"/>
          </ac:spMkLst>
        </pc:spChg>
        <pc:spChg chg="mod">
          <ac:chgData name="Josie Versloot" userId="21650351-ceaf-4c5e-acf0-be8276fefc3c" providerId="ADAL" clId="{6EDCA5D2-38F9-4666-A616-FE0BFA8CB5E7}" dt="2023-10-05T15:23:07.075" v="28" actId="1076"/>
          <ac:spMkLst>
            <pc:docMk/>
            <pc:sldMk cId="3976192421" sldId="276"/>
            <ac:spMk id="16" creationId="{FB6378FE-1C67-8131-E2F3-DECC93ED9FE6}"/>
          </ac:spMkLst>
        </pc:spChg>
        <pc:spChg chg="mod">
          <ac:chgData name="Josie Versloot" userId="21650351-ceaf-4c5e-acf0-be8276fefc3c" providerId="ADAL" clId="{6EDCA5D2-38F9-4666-A616-FE0BFA8CB5E7}" dt="2023-10-05T15:26:18.361" v="103" actId="404"/>
          <ac:spMkLst>
            <pc:docMk/>
            <pc:sldMk cId="3976192421" sldId="276"/>
            <ac:spMk id="18" creationId="{E6E7A821-6A0E-B55A-7B17-CA559CF0C8D8}"/>
          </ac:spMkLst>
        </pc:spChg>
      </pc:sldChg>
      <pc:sldChg chg="add ord">
        <pc:chgData name="Josie Versloot" userId="21650351-ceaf-4c5e-acf0-be8276fefc3c" providerId="ADAL" clId="{6EDCA5D2-38F9-4666-A616-FE0BFA8CB5E7}" dt="2023-10-05T15:55:13.242" v="656"/>
        <pc:sldMkLst>
          <pc:docMk/>
          <pc:sldMk cId="3093042700" sldId="277"/>
        </pc:sldMkLst>
      </pc:sldChg>
      <pc:sldChg chg="addSp delSp modSp add del mod chgLayout">
        <pc:chgData name="Josie Versloot" userId="21650351-ceaf-4c5e-acf0-be8276fefc3c" providerId="ADAL" clId="{6EDCA5D2-38F9-4666-A616-FE0BFA8CB5E7}" dt="2023-10-05T15:24:36.037" v="64" actId="2696"/>
        <pc:sldMkLst>
          <pc:docMk/>
          <pc:sldMk cId="1389157914" sldId="278"/>
        </pc:sldMkLst>
        <pc:spChg chg="add mod">
          <ac:chgData name="Josie Versloot" userId="21650351-ceaf-4c5e-acf0-be8276fefc3c" providerId="ADAL" clId="{6EDCA5D2-38F9-4666-A616-FE0BFA8CB5E7}" dt="2023-10-05T15:23:31.835" v="43" actId="20577"/>
          <ac:spMkLst>
            <pc:docMk/>
            <pc:sldMk cId="1389157914" sldId="278"/>
            <ac:spMk id="2" creationId="{B2219E4A-7C33-97B0-B015-60D0F296FE2E}"/>
          </ac:spMkLst>
        </pc:spChg>
        <pc:spChg chg="del">
          <ac:chgData name="Josie Versloot" userId="21650351-ceaf-4c5e-acf0-be8276fefc3c" providerId="ADAL" clId="{6EDCA5D2-38F9-4666-A616-FE0BFA8CB5E7}" dt="2023-10-05T15:23:24.905" v="29" actId="478"/>
          <ac:spMkLst>
            <pc:docMk/>
            <pc:sldMk cId="1389157914" sldId="278"/>
            <ac:spMk id="16" creationId="{FB6378FE-1C67-8131-E2F3-DECC93ED9FE6}"/>
          </ac:spMkLst>
        </pc:spChg>
        <pc:spChg chg="mod">
          <ac:chgData name="Josie Versloot" userId="21650351-ceaf-4c5e-acf0-be8276fefc3c" providerId="ADAL" clId="{6EDCA5D2-38F9-4666-A616-FE0BFA8CB5E7}" dt="2023-10-05T15:22:20.740" v="21" actId="20577"/>
          <ac:spMkLst>
            <pc:docMk/>
            <pc:sldMk cId="1389157914" sldId="278"/>
            <ac:spMk id="18" creationId="{E6E7A821-6A0E-B55A-7B17-CA559CF0C8D8}"/>
          </ac:spMkLst>
        </pc:spChg>
      </pc:sldChg>
      <pc:sldChg chg="modSp add mod ord chgLayout">
        <pc:chgData name="Josie Versloot" userId="21650351-ceaf-4c5e-acf0-be8276fefc3c" providerId="ADAL" clId="{6EDCA5D2-38F9-4666-A616-FE0BFA8CB5E7}" dt="2023-10-05T15:55:13.242" v="656"/>
        <pc:sldMkLst>
          <pc:docMk/>
          <pc:sldMk cId="2162996892" sldId="279"/>
        </pc:sldMkLst>
        <pc:spChg chg="mod">
          <ac:chgData name="Josie Versloot" userId="21650351-ceaf-4c5e-acf0-be8276fefc3c" providerId="ADAL" clId="{6EDCA5D2-38F9-4666-A616-FE0BFA8CB5E7}" dt="2023-10-05T15:24:48.203" v="76" actId="404"/>
          <ac:spMkLst>
            <pc:docMk/>
            <pc:sldMk cId="2162996892" sldId="279"/>
            <ac:spMk id="17" creationId="{479C214B-35C4-71D6-F80E-91760E02AE51}"/>
          </ac:spMkLst>
        </pc:spChg>
        <pc:spChg chg="mod">
          <ac:chgData name="Josie Versloot" userId="21650351-ceaf-4c5e-acf0-be8276fefc3c" providerId="ADAL" clId="{6EDCA5D2-38F9-4666-A616-FE0BFA8CB5E7}" dt="2023-10-05T15:24:21.029" v="61" actId="403"/>
          <ac:spMkLst>
            <pc:docMk/>
            <pc:sldMk cId="2162996892" sldId="279"/>
            <ac:spMk id="18" creationId="{E6E7A821-6A0E-B55A-7B17-CA559CF0C8D8}"/>
          </ac:spMkLst>
        </pc:spChg>
      </pc:sldChg>
      <pc:sldChg chg="addSp delSp modSp add mod ord">
        <pc:chgData name="Josie Versloot" userId="21650351-ceaf-4c5e-acf0-be8276fefc3c" providerId="ADAL" clId="{6EDCA5D2-38F9-4666-A616-FE0BFA8CB5E7}" dt="2023-10-06T15:19:16.197" v="757" actId="1037"/>
        <pc:sldMkLst>
          <pc:docMk/>
          <pc:sldMk cId="3469613792" sldId="280"/>
        </pc:sldMkLst>
        <pc:spChg chg="mod ord">
          <ac:chgData name="Josie Versloot" userId="21650351-ceaf-4c5e-acf0-be8276fefc3c" providerId="ADAL" clId="{6EDCA5D2-38F9-4666-A616-FE0BFA8CB5E7}" dt="2023-10-06T15:19:16.197" v="757" actId="1037"/>
          <ac:spMkLst>
            <pc:docMk/>
            <pc:sldMk cId="3469613792" sldId="280"/>
            <ac:spMk id="2" creationId="{B2219E4A-7C33-97B0-B015-60D0F296FE2E}"/>
          </ac:spMkLst>
        </pc:spChg>
        <pc:spChg chg="mod">
          <ac:chgData name="Josie Versloot" userId="21650351-ceaf-4c5e-acf0-be8276fefc3c" providerId="ADAL" clId="{6EDCA5D2-38F9-4666-A616-FE0BFA8CB5E7}" dt="2023-10-05T15:34:09.330" v="220" actId="1036"/>
          <ac:spMkLst>
            <pc:docMk/>
            <pc:sldMk cId="3469613792" sldId="280"/>
            <ac:spMk id="4" creationId="{C31E7381-6CB4-82EF-0E18-3A0D47B57D3C}"/>
          </ac:spMkLst>
        </pc:spChg>
        <pc:spChg chg="add mod">
          <ac:chgData name="Josie Versloot" userId="21650351-ceaf-4c5e-acf0-be8276fefc3c" providerId="ADAL" clId="{6EDCA5D2-38F9-4666-A616-FE0BFA8CB5E7}" dt="2023-10-05T15:35:07.899" v="255" actId="1076"/>
          <ac:spMkLst>
            <pc:docMk/>
            <pc:sldMk cId="3469613792" sldId="280"/>
            <ac:spMk id="10" creationId="{1BD45695-4595-5D04-A1C9-24889555EF95}"/>
          </ac:spMkLst>
        </pc:spChg>
        <pc:spChg chg="mod">
          <ac:chgData name="Josie Versloot" userId="21650351-ceaf-4c5e-acf0-be8276fefc3c" providerId="ADAL" clId="{6EDCA5D2-38F9-4666-A616-FE0BFA8CB5E7}" dt="2023-10-05T16:14:02.176" v="706" actId="12789"/>
          <ac:spMkLst>
            <pc:docMk/>
            <pc:sldMk cId="3469613792" sldId="280"/>
            <ac:spMk id="17" creationId="{479C214B-35C4-71D6-F80E-91760E02AE51}"/>
          </ac:spMkLst>
        </pc:spChg>
        <pc:spChg chg="mod">
          <ac:chgData name="Josie Versloot" userId="21650351-ceaf-4c5e-acf0-be8276fefc3c" providerId="ADAL" clId="{6EDCA5D2-38F9-4666-A616-FE0BFA8CB5E7}" dt="2023-10-05T16:14:46.015" v="713" actId="1037"/>
          <ac:spMkLst>
            <pc:docMk/>
            <pc:sldMk cId="3469613792" sldId="280"/>
            <ac:spMk id="18" creationId="{E6E7A821-6A0E-B55A-7B17-CA559CF0C8D8}"/>
          </ac:spMkLst>
        </pc:spChg>
        <pc:picChg chg="add del mod">
          <ac:chgData name="Josie Versloot" userId="21650351-ceaf-4c5e-acf0-be8276fefc3c" providerId="ADAL" clId="{6EDCA5D2-38F9-4666-A616-FE0BFA8CB5E7}" dt="2023-10-05T15:33:36.533" v="196" actId="478"/>
          <ac:picMkLst>
            <pc:docMk/>
            <pc:sldMk cId="3469613792" sldId="280"/>
            <ac:picMk id="5" creationId="{170B259D-B75D-3DEA-FFA7-FBE6B573CB12}"/>
          </ac:picMkLst>
        </pc:picChg>
        <pc:picChg chg="mod modCrop">
          <ac:chgData name="Josie Versloot" userId="21650351-ceaf-4c5e-acf0-be8276fefc3c" providerId="ADAL" clId="{6EDCA5D2-38F9-4666-A616-FE0BFA8CB5E7}" dt="2023-10-05T16:14:40.544" v="712" actId="732"/>
          <ac:picMkLst>
            <pc:docMk/>
            <pc:sldMk cId="3469613792" sldId="280"/>
            <ac:picMk id="7" creationId="{A7425544-01F9-A897-C62C-CAD598E23E39}"/>
          </ac:picMkLst>
        </pc:picChg>
        <pc:picChg chg="mod">
          <ac:chgData name="Josie Versloot" userId="21650351-ceaf-4c5e-acf0-be8276fefc3c" providerId="ADAL" clId="{6EDCA5D2-38F9-4666-A616-FE0BFA8CB5E7}" dt="2023-10-05T15:36:11.347" v="336" actId="1035"/>
          <ac:picMkLst>
            <pc:docMk/>
            <pc:sldMk cId="3469613792" sldId="280"/>
            <ac:picMk id="8" creationId="{C2E0888E-4498-8AA8-4E40-BAC97517B734}"/>
          </ac:picMkLst>
        </pc:picChg>
        <pc:picChg chg="add mod">
          <ac:chgData name="Josie Versloot" userId="21650351-ceaf-4c5e-acf0-be8276fefc3c" providerId="ADAL" clId="{6EDCA5D2-38F9-4666-A616-FE0BFA8CB5E7}" dt="2023-10-05T15:35:59.392" v="332" actId="1036"/>
          <ac:picMkLst>
            <pc:docMk/>
            <pc:sldMk cId="3469613792" sldId="280"/>
            <ac:picMk id="9" creationId="{C959C403-B7D5-D85E-F3FB-4F5F4DABDF37}"/>
          </ac:picMkLst>
        </pc:picChg>
        <pc:picChg chg="add del mod">
          <ac:chgData name="Josie Versloot" userId="21650351-ceaf-4c5e-acf0-be8276fefc3c" providerId="ADAL" clId="{6EDCA5D2-38F9-4666-A616-FE0BFA8CB5E7}" dt="2023-10-05T15:35:04.062" v="254" actId="478"/>
          <ac:picMkLst>
            <pc:docMk/>
            <pc:sldMk cId="3469613792" sldId="280"/>
            <ac:picMk id="11" creationId="{1A742661-4C7C-5A1C-623D-4F19B8CEEE3C}"/>
          </ac:picMkLst>
        </pc:picChg>
        <pc:picChg chg="mod">
          <ac:chgData name="Josie Versloot" userId="21650351-ceaf-4c5e-acf0-be8276fefc3c" providerId="ADAL" clId="{6EDCA5D2-38F9-4666-A616-FE0BFA8CB5E7}" dt="2023-10-05T16:14:29.959" v="711" actId="1036"/>
          <ac:picMkLst>
            <pc:docMk/>
            <pc:sldMk cId="3469613792" sldId="280"/>
            <ac:picMk id="12" creationId="{66E570A4-763A-BB03-4D4B-162CF112FC69}"/>
          </ac:picMkLst>
        </pc:picChg>
        <pc:picChg chg="mod">
          <ac:chgData name="Josie Versloot" userId="21650351-ceaf-4c5e-acf0-be8276fefc3c" providerId="ADAL" clId="{6EDCA5D2-38F9-4666-A616-FE0BFA8CB5E7}" dt="2023-10-05T15:35:01.426" v="253" actId="1076"/>
          <ac:picMkLst>
            <pc:docMk/>
            <pc:sldMk cId="3469613792" sldId="280"/>
            <ac:picMk id="13" creationId="{A4FFAEE0-45A7-DCC2-D3B8-9F7E063185D6}"/>
          </ac:picMkLst>
        </pc:picChg>
        <pc:picChg chg="add mod">
          <ac:chgData name="Josie Versloot" userId="21650351-ceaf-4c5e-acf0-be8276fefc3c" providerId="ADAL" clId="{6EDCA5D2-38F9-4666-A616-FE0BFA8CB5E7}" dt="2023-10-05T15:35:56.869" v="329" actId="1076"/>
          <ac:picMkLst>
            <pc:docMk/>
            <pc:sldMk cId="3469613792" sldId="280"/>
            <ac:picMk id="14" creationId="{486D8894-9365-16F2-F709-E5BE8A178ECC}"/>
          </ac:picMkLst>
        </pc:picChg>
        <pc:picChg chg="mod modCrop">
          <ac:chgData name="Josie Versloot" userId="21650351-ceaf-4c5e-acf0-be8276fefc3c" providerId="ADAL" clId="{6EDCA5D2-38F9-4666-A616-FE0BFA8CB5E7}" dt="2023-10-05T15:34:04.304" v="203" actId="14100"/>
          <ac:picMkLst>
            <pc:docMk/>
            <pc:sldMk cId="3469613792" sldId="280"/>
            <ac:picMk id="15" creationId="{A42FCC00-F681-D741-FA1E-C02948635B74}"/>
          </ac:picMkLst>
        </pc:picChg>
        <pc:picChg chg="del mod">
          <ac:chgData name="Josie Versloot" userId="21650351-ceaf-4c5e-acf0-be8276fefc3c" providerId="ADAL" clId="{6EDCA5D2-38F9-4666-A616-FE0BFA8CB5E7}" dt="2023-10-05T15:28:39.510" v="184" actId="478"/>
          <ac:picMkLst>
            <pc:docMk/>
            <pc:sldMk cId="3469613792" sldId="280"/>
            <ac:picMk id="21" creationId="{9AB4B39A-83AE-AACA-8ED0-68C7C8A81BB3}"/>
          </ac:picMkLst>
        </pc:picChg>
      </pc:sldChg>
      <pc:sldChg chg="addSp delSp modSp add mod ord">
        <pc:chgData name="Josie Versloot" userId="21650351-ceaf-4c5e-acf0-be8276fefc3c" providerId="ADAL" clId="{6EDCA5D2-38F9-4666-A616-FE0BFA8CB5E7}" dt="2023-10-05T16:15:06.376" v="717" actId="167"/>
        <pc:sldMkLst>
          <pc:docMk/>
          <pc:sldMk cId="2038621159" sldId="281"/>
        </pc:sldMkLst>
        <pc:spChg chg="del">
          <ac:chgData name="Josie Versloot" userId="21650351-ceaf-4c5e-acf0-be8276fefc3c" providerId="ADAL" clId="{6EDCA5D2-38F9-4666-A616-FE0BFA8CB5E7}" dt="2023-10-05T15:37:45.134" v="345" actId="478"/>
          <ac:spMkLst>
            <pc:docMk/>
            <pc:sldMk cId="2038621159" sldId="281"/>
            <ac:spMk id="2" creationId="{B2219E4A-7C33-97B0-B015-60D0F296FE2E}"/>
          </ac:spMkLst>
        </pc:spChg>
        <pc:spChg chg="add mod">
          <ac:chgData name="Josie Versloot" userId="21650351-ceaf-4c5e-acf0-be8276fefc3c" providerId="ADAL" clId="{6EDCA5D2-38F9-4666-A616-FE0BFA8CB5E7}" dt="2023-10-05T15:52:33.143" v="584" actId="11530"/>
          <ac:spMkLst>
            <pc:docMk/>
            <pc:sldMk cId="2038621159" sldId="281"/>
            <ac:spMk id="3" creationId="{57A7A4CE-D0E8-3080-1BE0-06CF487EA72C}"/>
          </ac:spMkLst>
        </pc:spChg>
        <pc:spChg chg="add mod">
          <ac:chgData name="Josie Versloot" userId="21650351-ceaf-4c5e-acf0-be8276fefc3c" providerId="ADAL" clId="{6EDCA5D2-38F9-4666-A616-FE0BFA8CB5E7}" dt="2023-10-05T16:15:01.825" v="716"/>
          <ac:spMkLst>
            <pc:docMk/>
            <pc:sldMk cId="2038621159" sldId="281"/>
            <ac:spMk id="9" creationId="{D17FFA39-D23D-10D9-94C9-D527F57DEAE9}"/>
          </ac:spMkLst>
        </pc:spChg>
        <pc:spChg chg="del">
          <ac:chgData name="Josie Versloot" userId="21650351-ceaf-4c5e-acf0-be8276fefc3c" providerId="ADAL" clId="{6EDCA5D2-38F9-4666-A616-FE0BFA8CB5E7}" dt="2023-10-05T15:37:48.471" v="348" actId="478"/>
          <ac:spMkLst>
            <pc:docMk/>
            <pc:sldMk cId="2038621159" sldId="281"/>
            <ac:spMk id="10" creationId="{1BD45695-4595-5D04-A1C9-24889555EF95}"/>
          </ac:spMkLst>
        </pc:spChg>
        <pc:spChg chg="add mod">
          <ac:chgData name="Josie Versloot" userId="21650351-ceaf-4c5e-acf0-be8276fefc3c" providerId="ADAL" clId="{6EDCA5D2-38F9-4666-A616-FE0BFA8CB5E7}" dt="2023-10-05T16:15:01.825" v="716"/>
          <ac:spMkLst>
            <pc:docMk/>
            <pc:sldMk cId="2038621159" sldId="281"/>
            <ac:spMk id="14" creationId="{77042878-6975-35A5-8DF4-79AB4CCA26E6}"/>
          </ac:spMkLst>
        </pc:spChg>
        <pc:spChg chg="del mod">
          <ac:chgData name="Josie Versloot" userId="21650351-ceaf-4c5e-acf0-be8276fefc3c" providerId="ADAL" clId="{6EDCA5D2-38F9-4666-A616-FE0BFA8CB5E7}" dt="2023-10-05T16:14:54.848" v="714" actId="478"/>
          <ac:spMkLst>
            <pc:docMk/>
            <pc:sldMk cId="2038621159" sldId="281"/>
            <ac:spMk id="17" creationId="{479C214B-35C4-71D6-F80E-91760E02AE51}"/>
          </ac:spMkLst>
        </pc:spChg>
        <pc:spChg chg="del mod">
          <ac:chgData name="Josie Versloot" userId="21650351-ceaf-4c5e-acf0-be8276fefc3c" providerId="ADAL" clId="{6EDCA5D2-38F9-4666-A616-FE0BFA8CB5E7}" dt="2023-10-05T16:14:54.848" v="714" actId="478"/>
          <ac:spMkLst>
            <pc:docMk/>
            <pc:sldMk cId="2038621159" sldId="281"/>
            <ac:spMk id="18" creationId="{E6E7A821-6A0E-B55A-7B17-CA559CF0C8D8}"/>
          </ac:spMkLst>
        </pc:spChg>
        <pc:picChg chg="add mod ord">
          <ac:chgData name="Josie Versloot" userId="21650351-ceaf-4c5e-acf0-be8276fefc3c" providerId="ADAL" clId="{6EDCA5D2-38F9-4666-A616-FE0BFA8CB5E7}" dt="2023-10-05T16:15:06.376" v="717" actId="167"/>
          <ac:picMkLst>
            <pc:docMk/>
            <pc:sldMk cId="2038621159" sldId="281"/>
            <ac:picMk id="2" creationId="{A25B9FE9-B809-66B4-42C7-88A121C43B90}"/>
          </ac:picMkLst>
        </pc:picChg>
        <pc:picChg chg="add mod">
          <ac:chgData name="Josie Versloot" userId="21650351-ceaf-4c5e-acf0-be8276fefc3c" providerId="ADAL" clId="{6EDCA5D2-38F9-4666-A616-FE0BFA8CB5E7}" dt="2023-10-05T15:37:59.719" v="355" actId="1036"/>
          <ac:picMkLst>
            <pc:docMk/>
            <pc:sldMk cId="2038621159" sldId="281"/>
            <ac:picMk id="5" creationId="{F1A64740-DC87-8457-773B-BFC24F3A3E40}"/>
          </ac:picMkLst>
        </pc:picChg>
        <pc:picChg chg="add mod">
          <ac:chgData name="Josie Versloot" userId="21650351-ceaf-4c5e-acf0-be8276fefc3c" providerId="ADAL" clId="{6EDCA5D2-38F9-4666-A616-FE0BFA8CB5E7}" dt="2023-10-05T16:15:01.825" v="716"/>
          <ac:picMkLst>
            <pc:docMk/>
            <pc:sldMk cId="2038621159" sldId="281"/>
            <ac:picMk id="6" creationId="{F5C1245C-8543-4A0A-C9C0-D34AE58C5F95}"/>
          </ac:picMkLst>
        </pc:picChg>
        <pc:picChg chg="del">
          <ac:chgData name="Josie Versloot" userId="21650351-ceaf-4c5e-acf0-be8276fefc3c" providerId="ADAL" clId="{6EDCA5D2-38F9-4666-A616-FE0BFA8CB5E7}" dt="2023-10-05T16:14:54.848" v="714" actId="478"/>
          <ac:picMkLst>
            <pc:docMk/>
            <pc:sldMk cId="2038621159" sldId="281"/>
            <ac:picMk id="7" creationId="{A7425544-01F9-A897-C62C-CAD598E23E39}"/>
          </ac:picMkLst>
        </pc:picChg>
        <pc:picChg chg="del">
          <ac:chgData name="Josie Versloot" userId="21650351-ceaf-4c5e-acf0-be8276fefc3c" providerId="ADAL" clId="{6EDCA5D2-38F9-4666-A616-FE0BFA8CB5E7}" dt="2023-10-05T16:14:54.848" v="714" actId="478"/>
          <ac:picMkLst>
            <pc:docMk/>
            <pc:sldMk cId="2038621159" sldId="281"/>
            <ac:picMk id="8" creationId="{C2E0888E-4498-8AA8-4E40-BAC97517B734}"/>
          </ac:picMkLst>
        </pc:picChg>
        <pc:picChg chg="del">
          <ac:chgData name="Josie Versloot" userId="21650351-ceaf-4c5e-acf0-be8276fefc3c" providerId="ADAL" clId="{6EDCA5D2-38F9-4666-A616-FE0BFA8CB5E7}" dt="2023-10-05T15:37:47.093" v="346" actId="478"/>
          <ac:picMkLst>
            <pc:docMk/>
            <pc:sldMk cId="2038621159" sldId="281"/>
            <ac:picMk id="9" creationId="{C959C403-B7D5-D85E-F3FB-4F5F4DABDF37}"/>
          </ac:picMkLst>
        </pc:picChg>
        <pc:picChg chg="add mod">
          <ac:chgData name="Josie Versloot" userId="21650351-ceaf-4c5e-acf0-be8276fefc3c" providerId="ADAL" clId="{6EDCA5D2-38F9-4666-A616-FE0BFA8CB5E7}" dt="2023-10-05T16:15:01.825" v="716"/>
          <ac:picMkLst>
            <pc:docMk/>
            <pc:sldMk cId="2038621159" sldId="281"/>
            <ac:picMk id="10" creationId="{8F6486C5-422D-3F03-66B2-540DE3763E9B}"/>
          </ac:picMkLst>
        </pc:picChg>
        <pc:picChg chg="add mod">
          <ac:chgData name="Josie Versloot" userId="21650351-ceaf-4c5e-acf0-be8276fefc3c" providerId="ADAL" clId="{6EDCA5D2-38F9-4666-A616-FE0BFA8CB5E7}" dt="2023-10-05T16:15:01.825" v="716"/>
          <ac:picMkLst>
            <pc:docMk/>
            <pc:sldMk cId="2038621159" sldId="281"/>
            <ac:picMk id="11" creationId="{79C3B402-97BE-0161-51EC-0336D9F7FE95}"/>
          </ac:picMkLst>
        </pc:picChg>
        <pc:picChg chg="del mod">
          <ac:chgData name="Josie Versloot" userId="21650351-ceaf-4c5e-acf0-be8276fefc3c" providerId="ADAL" clId="{6EDCA5D2-38F9-4666-A616-FE0BFA8CB5E7}" dt="2023-10-05T16:14:54.848" v="714" actId="478"/>
          <ac:picMkLst>
            <pc:docMk/>
            <pc:sldMk cId="2038621159" sldId="281"/>
            <ac:picMk id="12" creationId="{66E570A4-763A-BB03-4D4B-162CF112FC69}"/>
          </ac:picMkLst>
        </pc:picChg>
        <pc:picChg chg="del">
          <ac:chgData name="Josie Versloot" userId="21650351-ceaf-4c5e-acf0-be8276fefc3c" providerId="ADAL" clId="{6EDCA5D2-38F9-4666-A616-FE0BFA8CB5E7}" dt="2023-10-05T15:37:47.647" v="347" actId="478"/>
          <ac:picMkLst>
            <pc:docMk/>
            <pc:sldMk cId="2038621159" sldId="281"/>
            <ac:picMk id="14" creationId="{486D8894-9365-16F2-F709-E5BE8A178ECC}"/>
          </ac:picMkLst>
        </pc:picChg>
        <pc:picChg chg="del">
          <ac:chgData name="Josie Versloot" userId="21650351-ceaf-4c5e-acf0-be8276fefc3c" providerId="ADAL" clId="{6EDCA5D2-38F9-4666-A616-FE0BFA8CB5E7}" dt="2023-10-05T16:14:56.982" v="715" actId="478"/>
          <ac:picMkLst>
            <pc:docMk/>
            <pc:sldMk cId="2038621159" sldId="281"/>
            <ac:picMk id="15" creationId="{A42FCC00-F681-D741-FA1E-C02948635B74}"/>
          </ac:picMkLst>
        </pc:picChg>
      </pc:sldChg>
      <pc:sldChg chg="addSp delSp modSp add mod">
        <pc:chgData name="Josie Versloot" userId="21650351-ceaf-4c5e-acf0-be8276fefc3c" providerId="ADAL" clId="{6EDCA5D2-38F9-4666-A616-FE0BFA8CB5E7}" dt="2023-10-05T16:21:49.731" v="754" actId="167"/>
        <pc:sldMkLst>
          <pc:docMk/>
          <pc:sldMk cId="3197840423" sldId="282"/>
        </pc:sldMkLst>
        <pc:spChg chg="mod">
          <ac:chgData name="Josie Versloot" userId="21650351-ceaf-4c5e-acf0-be8276fefc3c" providerId="ADAL" clId="{6EDCA5D2-38F9-4666-A616-FE0BFA8CB5E7}" dt="2023-10-05T15:52:48.418" v="587" actId="11530"/>
          <ac:spMkLst>
            <pc:docMk/>
            <pc:sldMk cId="3197840423" sldId="282"/>
            <ac:spMk id="3" creationId="{57A7A4CE-D0E8-3080-1BE0-06CF487EA72C}"/>
          </ac:spMkLst>
        </pc:spChg>
        <pc:spChg chg="mod">
          <ac:chgData name="Josie Versloot" userId="21650351-ceaf-4c5e-acf0-be8276fefc3c" providerId="ADAL" clId="{6EDCA5D2-38F9-4666-A616-FE0BFA8CB5E7}" dt="2023-10-05T15:39:40.179" v="377" actId="20577"/>
          <ac:spMkLst>
            <pc:docMk/>
            <pc:sldMk cId="3197840423" sldId="282"/>
            <ac:spMk id="4" creationId="{C31E7381-6CB4-82EF-0E18-3A0D47B57D3C}"/>
          </ac:spMkLst>
        </pc:spChg>
        <pc:spChg chg="add mod">
          <ac:chgData name="Josie Versloot" userId="21650351-ceaf-4c5e-acf0-be8276fefc3c" providerId="ADAL" clId="{6EDCA5D2-38F9-4666-A616-FE0BFA8CB5E7}" dt="2023-10-05T16:21:46.964" v="753"/>
          <ac:spMkLst>
            <pc:docMk/>
            <pc:sldMk cId="3197840423" sldId="282"/>
            <ac:spMk id="9" creationId="{1DE35AD8-40BD-90DE-09FD-2EF73478848E}"/>
          </ac:spMkLst>
        </pc:spChg>
        <pc:spChg chg="add mod">
          <ac:chgData name="Josie Versloot" userId="21650351-ceaf-4c5e-acf0-be8276fefc3c" providerId="ADAL" clId="{6EDCA5D2-38F9-4666-A616-FE0BFA8CB5E7}" dt="2023-10-05T16:21:46.964" v="753"/>
          <ac:spMkLst>
            <pc:docMk/>
            <pc:sldMk cId="3197840423" sldId="282"/>
            <ac:spMk id="14" creationId="{09A78AE5-FCDB-A99C-0C49-F26931DF13F9}"/>
          </ac:spMkLst>
        </pc:spChg>
        <pc:spChg chg="del mod">
          <ac:chgData name="Josie Versloot" userId="21650351-ceaf-4c5e-acf0-be8276fefc3c" providerId="ADAL" clId="{6EDCA5D2-38F9-4666-A616-FE0BFA8CB5E7}" dt="2023-10-05T16:21:46.684" v="752" actId="478"/>
          <ac:spMkLst>
            <pc:docMk/>
            <pc:sldMk cId="3197840423" sldId="282"/>
            <ac:spMk id="17" creationId="{479C214B-35C4-71D6-F80E-91760E02AE51}"/>
          </ac:spMkLst>
        </pc:spChg>
        <pc:spChg chg="del mod">
          <ac:chgData name="Josie Versloot" userId="21650351-ceaf-4c5e-acf0-be8276fefc3c" providerId="ADAL" clId="{6EDCA5D2-38F9-4666-A616-FE0BFA8CB5E7}" dt="2023-10-05T16:21:46.684" v="752" actId="478"/>
          <ac:spMkLst>
            <pc:docMk/>
            <pc:sldMk cId="3197840423" sldId="282"/>
            <ac:spMk id="18" creationId="{E6E7A821-6A0E-B55A-7B17-CA559CF0C8D8}"/>
          </ac:spMkLst>
        </pc:spChg>
        <pc:picChg chg="add mod ord">
          <ac:chgData name="Josie Versloot" userId="21650351-ceaf-4c5e-acf0-be8276fefc3c" providerId="ADAL" clId="{6EDCA5D2-38F9-4666-A616-FE0BFA8CB5E7}" dt="2023-10-05T16:21:49.731" v="754" actId="167"/>
          <ac:picMkLst>
            <pc:docMk/>
            <pc:sldMk cId="3197840423" sldId="282"/>
            <ac:picMk id="2" creationId="{E6B09C8D-120B-558B-F2C8-5BF3805AA4ED}"/>
          </ac:picMkLst>
        </pc:picChg>
        <pc:picChg chg="add mod">
          <ac:chgData name="Josie Versloot" userId="21650351-ceaf-4c5e-acf0-be8276fefc3c" providerId="ADAL" clId="{6EDCA5D2-38F9-4666-A616-FE0BFA8CB5E7}" dt="2023-10-05T16:21:46.964" v="753"/>
          <ac:picMkLst>
            <pc:docMk/>
            <pc:sldMk cId="3197840423" sldId="282"/>
            <ac:picMk id="6" creationId="{A13BDC8B-B304-D069-9739-D24D83FE0FFC}"/>
          </ac:picMkLst>
        </pc:picChg>
        <pc:picChg chg="del">
          <ac:chgData name="Josie Versloot" userId="21650351-ceaf-4c5e-acf0-be8276fefc3c" providerId="ADAL" clId="{6EDCA5D2-38F9-4666-A616-FE0BFA8CB5E7}" dt="2023-10-05T16:21:46.684" v="752" actId="478"/>
          <ac:picMkLst>
            <pc:docMk/>
            <pc:sldMk cId="3197840423" sldId="282"/>
            <ac:picMk id="7" creationId="{A7425544-01F9-A897-C62C-CAD598E23E39}"/>
          </ac:picMkLst>
        </pc:picChg>
        <pc:picChg chg="del">
          <ac:chgData name="Josie Versloot" userId="21650351-ceaf-4c5e-acf0-be8276fefc3c" providerId="ADAL" clId="{6EDCA5D2-38F9-4666-A616-FE0BFA8CB5E7}" dt="2023-10-05T16:21:46.684" v="752" actId="478"/>
          <ac:picMkLst>
            <pc:docMk/>
            <pc:sldMk cId="3197840423" sldId="282"/>
            <ac:picMk id="8" creationId="{C2E0888E-4498-8AA8-4E40-BAC97517B734}"/>
          </ac:picMkLst>
        </pc:picChg>
        <pc:picChg chg="add mod">
          <ac:chgData name="Josie Versloot" userId="21650351-ceaf-4c5e-acf0-be8276fefc3c" providerId="ADAL" clId="{6EDCA5D2-38F9-4666-A616-FE0BFA8CB5E7}" dt="2023-10-05T16:21:46.964" v="753"/>
          <ac:picMkLst>
            <pc:docMk/>
            <pc:sldMk cId="3197840423" sldId="282"/>
            <ac:picMk id="10" creationId="{BE0906CD-8374-7E79-63CA-BFFC0D6F719A}"/>
          </ac:picMkLst>
        </pc:picChg>
        <pc:picChg chg="add mod">
          <ac:chgData name="Josie Versloot" userId="21650351-ceaf-4c5e-acf0-be8276fefc3c" providerId="ADAL" clId="{6EDCA5D2-38F9-4666-A616-FE0BFA8CB5E7}" dt="2023-10-05T16:21:46.964" v="753"/>
          <ac:picMkLst>
            <pc:docMk/>
            <pc:sldMk cId="3197840423" sldId="282"/>
            <ac:picMk id="11" creationId="{E22EB18B-C888-2247-6136-07AEDCBECD5A}"/>
          </ac:picMkLst>
        </pc:picChg>
        <pc:picChg chg="del">
          <ac:chgData name="Josie Versloot" userId="21650351-ceaf-4c5e-acf0-be8276fefc3c" providerId="ADAL" clId="{6EDCA5D2-38F9-4666-A616-FE0BFA8CB5E7}" dt="2023-10-05T16:21:46.684" v="752" actId="478"/>
          <ac:picMkLst>
            <pc:docMk/>
            <pc:sldMk cId="3197840423" sldId="282"/>
            <ac:picMk id="12" creationId="{66E570A4-763A-BB03-4D4B-162CF112FC69}"/>
          </ac:picMkLst>
        </pc:picChg>
        <pc:picChg chg="del">
          <ac:chgData name="Josie Versloot" userId="21650351-ceaf-4c5e-acf0-be8276fefc3c" providerId="ADAL" clId="{6EDCA5D2-38F9-4666-A616-FE0BFA8CB5E7}" dt="2023-10-05T16:21:46.684" v="752" actId="478"/>
          <ac:picMkLst>
            <pc:docMk/>
            <pc:sldMk cId="3197840423" sldId="282"/>
            <ac:picMk id="15" creationId="{A42FCC00-F681-D741-FA1E-C02948635B74}"/>
          </ac:picMkLst>
        </pc:picChg>
      </pc:sldChg>
      <pc:sldChg chg="addSp delSp modSp add mod">
        <pc:chgData name="Josie Versloot" userId="21650351-ceaf-4c5e-acf0-be8276fefc3c" providerId="ADAL" clId="{6EDCA5D2-38F9-4666-A616-FE0BFA8CB5E7}" dt="2023-10-05T16:21:42.217" v="751" actId="167"/>
        <pc:sldMkLst>
          <pc:docMk/>
          <pc:sldMk cId="4199827109" sldId="283"/>
        </pc:sldMkLst>
        <pc:spChg chg="add del mod">
          <ac:chgData name="Josie Versloot" userId="21650351-ceaf-4c5e-acf0-be8276fefc3c" providerId="ADAL" clId="{6EDCA5D2-38F9-4666-A616-FE0BFA8CB5E7}" dt="2023-10-05T15:41:32.548" v="472" actId="478"/>
          <ac:spMkLst>
            <pc:docMk/>
            <pc:sldMk cId="4199827109" sldId="283"/>
            <ac:spMk id="2" creationId="{6EF02BA7-D482-CFC2-17B9-D65AF9D22FDF}"/>
          </ac:spMkLst>
        </pc:spChg>
        <pc:spChg chg="mod">
          <ac:chgData name="Josie Versloot" userId="21650351-ceaf-4c5e-acf0-be8276fefc3c" providerId="ADAL" clId="{6EDCA5D2-38F9-4666-A616-FE0BFA8CB5E7}" dt="2023-10-05T15:53:21.868" v="590" actId="11530"/>
          <ac:spMkLst>
            <pc:docMk/>
            <pc:sldMk cId="4199827109" sldId="283"/>
            <ac:spMk id="3" creationId="{57A7A4CE-D0E8-3080-1BE0-06CF487EA72C}"/>
          </ac:spMkLst>
        </pc:spChg>
        <pc:spChg chg="mod">
          <ac:chgData name="Josie Versloot" userId="21650351-ceaf-4c5e-acf0-be8276fefc3c" providerId="ADAL" clId="{6EDCA5D2-38F9-4666-A616-FE0BFA8CB5E7}" dt="2023-10-05T15:41:45.778" v="491" actId="404"/>
          <ac:spMkLst>
            <pc:docMk/>
            <pc:sldMk cId="4199827109" sldId="283"/>
            <ac:spMk id="4" creationId="{C31E7381-6CB4-82EF-0E18-3A0D47B57D3C}"/>
          </ac:spMkLst>
        </pc:spChg>
        <pc:spChg chg="add del mod">
          <ac:chgData name="Josie Versloot" userId="21650351-ceaf-4c5e-acf0-be8276fefc3c" providerId="ADAL" clId="{6EDCA5D2-38F9-4666-A616-FE0BFA8CB5E7}" dt="2023-10-05T16:21:39.075" v="749" actId="478"/>
          <ac:spMkLst>
            <pc:docMk/>
            <pc:sldMk cId="4199827109" sldId="283"/>
            <ac:spMk id="10" creationId="{56AC1EAB-81AB-9006-BA52-07E2CB1F0BEE}"/>
          </ac:spMkLst>
        </pc:spChg>
        <pc:spChg chg="add del mod">
          <ac:chgData name="Josie Versloot" userId="21650351-ceaf-4c5e-acf0-be8276fefc3c" providerId="ADAL" clId="{6EDCA5D2-38F9-4666-A616-FE0BFA8CB5E7}" dt="2023-10-05T16:21:39.075" v="749" actId="478"/>
          <ac:spMkLst>
            <pc:docMk/>
            <pc:sldMk cId="4199827109" sldId="283"/>
            <ac:spMk id="16" creationId="{8A6064AD-FDA7-511E-4325-E98B9C4A59A0}"/>
          </ac:spMkLst>
        </pc:spChg>
        <pc:spChg chg="del mod">
          <ac:chgData name="Josie Versloot" userId="21650351-ceaf-4c5e-acf0-be8276fefc3c" providerId="ADAL" clId="{6EDCA5D2-38F9-4666-A616-FE0BFA8CB5E7}" dt="2023-10-05T16:16:09.383" v="737" actId="478"/>
          <ac:spMkLst>
            <pc:docMk/>
            <pc:sldMk cId="4199827109" sldId="283"/>
            <ac:spMk id="17" creationId="{479C214B-35C4-71D6-F80E-91760E02AE51}"/>
          </ac:spMkLst>
        </pc:spChg>
        <pc:spChg chg="del mod">
          <ac:chgData name="Josie Versloot" userId="21650351-ceaf-4c5e-acf0-be8276fefc3c" providerId="ADAL" clId="{6EDCA5D2-38F9-4666-A616-FE0BFA8CB5E7}" dt="2023-10-05T16:16:09.383" v="737" actId="478"/>
          <ac:spMkLst>
            <pc:docMk/>
            <pc:sldMk cId="4199827109" sldId="283"/>
            <ac:spMk id="18" creationId="{E6E7A821-6A0E-B55A-7B17-CA559CF0C8D8}"/>
          </ac:spMkLst>
        </pc:spChg>
        <pc:spChg chg="add mod">
          <ac:chgData name="Josie Versloot" userId="21650351-ceaf-4c5e-acf0-be8276fefc3c" providerId="ADAL" clId="{6EDCA5D2-38F9-4666-A616-FE0BFA8CB5E7}" dt="2023-10-05T16:21:39.432" v="750"/>
          <ac:spMkLst>
            <pc:docMk/>
            <pc:sldMk cId="4199827109" sldId="283"/>
            <ac:spMk id="21" creationId="{0EA9A04F-28B8-293F-D91D-D6E2F9C8E37D}"/>
          </ac:spMkLst>
        </pc:spChg>
        <pc:spChg chg="add mod">
          <ac:chgData name="Josie Versloot" userId="21650351-ceaf-4c5e-acf0-be8276fefc3c" providerId="ADAL" clId="{6EDCA5D2-38F9-4666-A616-FE0BFA8CB5E7}" dt="2023-10-05T16:21:39.432" v="750"/>
          <ac:spMkLst>
            <pc:docMk/>
            <pc:sldMk cId="4199827109" sldId="283"/>
            <ac:spMk id="24" creationId="{02D98CC4-BA8B-7DFA-3DED-7796E22611E0}"/>
          </ac:spMkLst>
        </pc:spChg>
        <pc:picChg chg="add del mod ord">
          <ac:chgData name="Josie Versloot" userId="21650351-ceaf-4c5e-acf0-be8276fefc3c" providerId="ADAL" clId="{6EDCA5D2-38F9-4666-A616-FE0BFA8CB5E7}" dt="2023-10-05T16:21:39.075" v="749" actId="478"/>
          <ac:picMkLst>
            <pc:docMk/>
            <pc:sldMk cId="4199827109" sldId="283"/>
            <ac:picMk id="2" creationId="{4229055B-3878-2C66-A01D-E0FA46349B00}"/>
          </ac:picMkLst>
        </pc:picChg>
        <pc:picChg chg="add del mod">
          <ac:chgData name="Josie Versloot" userId="21650351-ceaf-4c5e-acf0-be8276fefc3c" providerId="ADAL" clId="{6EDCA5D2-38F9-4666-A616-FE0BFA8CB5E7}" dt="2023-10-05T16:21:39.075" v="749" actId="478"/>
          <ac:picMkLst>
            <pc:docMk/>
            <pc:sldMk cId="4199827109" sldId="283"/>
            <ac:picMk id="6" creationId="{E3BDEE6B-5676-33F2-7279-59EA04A2788E}"/>
          </ac:picMkLst>
        </pc:picChg>
        <pc:picChg chg="del">
          <ac:chgData name="Josie Versloot" userId="21650351-ceaf-4c5e-acf0-be8276fefc3c" providerId="ADAL" clId="{6EDCA5D2-38F9-4666-A616-FE0BFA8CB5E7}" dt="2023-10-05T16:16:09.383" v="737" actId="478"/>
          <ac:picMkLst>
            <pc:docMk/>
            <pc:sldMk cId="4199827109" sldId="283"/>
            <ac:picMk id="7" creationId="{A7425544-01F9-A897-C62C-CAD598E23E39}"/>
          </ac:picMkLst>
        </pc:picChg>
        <pc:picChg chg="del">
          <ac:chgData name="Josie Versloot" userId="21650351-ceaf-4c5e-acf0-be8276fefc3c" providerId="ADAL" clId="{6EDCA5D2-38F9-4666-A616-FE0BFA8CB5E7}" dt="2023-10-05T16:16:09.383" v="737" actId="478"/>
          <ac:picMkLst>
            <pc:docMk/>
            <pc:sldMk cId="4199827109" sldId="283"/>
            <ac:picMk id="8" creationId="{C2E0888E-4498-8AA8-4E40-BAC97517B734}"/>
          </ac:picMkLst>
        </pc:picChg>
        <pc:picChg chg="add mod">
          <ac:chgData name="Josie Versloot" userId="21650351-ceaf-4c5e-acf0-be8276fefc3c" providerId="ADAL" clId="{6EDCA5D2-38F9-4666-A616-FE0BFA8CB5E7}" dt="2023-10-05T15:42:29.489" v="499" actId="1076"/>
          <ac:picMkLst>
            <pc:docMk/>
            <pc:sldMk cId="4199827109" sldId="283"/>
            <ac:picMk id="9" creationId="{E8998A35-0032-E9CD-7A51-54F3AA05771B}"/>
          </ac:picMkLst>
        </pc:picChg>
        <pc:picChg chg="add del mod">
          <ac:chgData name="Josie Versloot" userId="21650351-ceaf-4c5e-acf0-be8276fefc3c" providerId="ADAL" clId="{6EDCA5D2-38F9-4666-A616-FE0BFA8CB5E7}" dt="2023-10-05T16:21:39.075" v="749" actId="478"/>
          <ac:picMkLst>
            <pc:docMk/>
            <pc:sldMk cId="4199827109" sldId="283"/>
            <ac:picMk id="11" creationId="{4A028268-A4C7-21E0-0339-C1AB1AF68A2E}"/>
          </ac:picMkLst>
        </pc:picChg>
        <pc:picChg chg="del">
          <ac:chgData name="Josie Versloot" userId="21650351-ceaf-4c5e-acf0-be8276fefc3c" providerId="ADAL" clId="{6EDCA5D2-38F9-4666-A616-FE0BFA8CB5E7}" dt="2023-10-05T16:16:09.383" v="737" actId="478"/>
          <ac:picMkLst>
            <pc:docMk/>
            <pc:sldMk cId="4199827109" sldId="283"/>
            <ac:picMk id="12" creationId="{66E570A4-763A-BB03-4D4B-162CF112FC69}"/>
          </ac:picMkLst>
        </pc:picChg>
        <pc:picChg chg="add del mod">
          <ac:chgData name="Josie Versloot" userId="21650351-ceaf-4c5e-acf0-be8276fefc3c" providerId="ADAL" clId="{6EDCA5D2-38F9-4666-A616-FE0BFA8CB5E7}" dt="2023-10-05T16:21:39.075" v="749" actId="478"/>
          <ac:picMkLst>
            <pc:docMk/>
            <pc:sldMk cId="4199827109" sldId="283"/>
            <ac:picMk id="14" creationId="{2E543B73-C03D-FBCA-347E-1F6A2C5C9748}"/>
          </ac:picMkLst>
        </pc:picChg>
        <pc:picChg chg="del">
          <ac:chgData name="Josie Versloot" userId="21650351-ceaf-4c5e-acf0-be8276fefc3c" providerId="ADAL" clId="{6EDCA5D2-38F9-4666-A616-FE0BFA8CB5E7}" dt="2023-10-05T16:16:09.383" v="737" actId="478"/>
          <ac:picMkLst>
            <pc:docMk/>
            <pc:sldMk cId="4199827109" sldId="283"/>
            <ac:picMk id="15" creationId="{A42FCC00-F681-D741-FA1E-C02948635B74}"/>
          </ac:picMkLst>
        </pc:picChg>
        <pc:picChg chg="add mod ord">
          <ac:chgData name="Josie Versloot" userId="21650351-ceaf-4c5e-acf0-be8276fefc3c" providerId="ADAL" clId="{6EDCA5D2-38F9-4666-A616-FE0BFA8CB5E7}" dt="2023-10-05T16:21:42.217" v="751" actId="167"/>
          <ac:picMkLst>
            <pc:docMk/>
            <pc:sldMk cId="4199827109" sldId="283"/>
            <ac:picMk id="19" creationId="{9FD491CE-79B9-6664-C711-9848E71BDC95}"/>
          </ac:picMkLst>
        </pc:picChg>
        <pc:picChg chg="add mod">
          <ac:chgData name="Josie Versloot" userId="21650351-ceaf-4c5e-acf0-be8276fefc3c" providerId="ADAL" clId="{6EDCA5D2-38F9-4666-A616-FE0BFA8CB5E7}" dt="2023-10-05T16:21:39.432" v="750"/>
          <ac:picMkLst>
            <pc:docMk/>
            <pc:sldMk cId="4199827109" sldId="283"/>
            <ac:picMk id="20" creationId="{07483CD0-9390-619C-D4D1-2A788BAE9423}"/>
          </ac:picMkLst>
        </pc:picChg>
        <pc:picChg chg="add mod">
          <ac:chgData name="Josie Versloot" userId="21650351-ceaf-4c5e-acf0-be8276fefc3c" providerId="ADAL" clId="{6EDCA5D2-38F9-4666-A616-FE0BFA8CB5E7}" dt="2023-10-05T16:21:39.432" v="750"/>
          <ac:picMkLst>
            <pc:docMk/>
            <pc:sldMk cId="4199827109" sldId="283"/>
            <ac:picMk id="22" creationId="{FA8E0DF2-E225-9A80-803A-72DEC6EAD881}"/>
          </ac:picMkLst>
        </pc:picChg>
        <pc:picChg chg="add mod">
          <ac:chgData name="Josie Versloot" userId="21650351-ceaf-4c5e-acf0-be8276fefc3c" providerId="ADAL" clId="{6EDCA5D2-38F9-4666-A616-FE0BFA8CB5E7}" dt="2023-10-05T16:21:39.432" v="750"/>
          <ac:picMkLst>
            <pc:docMk/>
            <pc:sldMk cId="4199827109" sldId="283"/>
            <ac:picMk id="23" creationId="{EC5F7045-59E5-9C49-E92C-C601BD62EC06}"/>
          </ac:picMkLst>
        </pc:picChg>
      </pc:sldChg>
      <pc:sldChg chg="addSp delSp modSp add del mod">
        <pc:chgData name="Josie Versloot" userId="21650351-ceaf-4c5e-acf0-be8276fefc3c" providerId="ADAL" clId="{6EDCA5D2-38F9-4666-A616-FE0BFA8CB5E7}" dt="2023-10-05T16:24:49.794" v="755" actId="2696"/>
        <pc:sldMkLst>
          <pc:docMk/>
          <pc:sldMk cId="2933572660" sldId="284"/>
        </pc:sldMkLst>
        <pc:spChg chg="mod">
          <ac:chgData name="Josie Versloot" userId="21650351-ceaf-4c5e-acf0-be8276fefc3c" providerId="ADAL" clId="{6EDCA5D2-38F9-4666-A616-FE0BFA8CB5E7}" dt="2023-10-05T15:53:42.433" v="593" actId="11530"/>
          <ac:spMkLst>
            <pc:docMk/>
            <pc:sldMk cId="2933572660" sldId="284"/>
            <ac:spMk id="3" creationId="{57A7A4CE-D0E8-3080-1BE0-06CF487EA72C}"/>
          </ac:spMkLst>
        </pc:spChg>
        <pc:spChg chg="mod">
          <ac:chgData name="Josie Versloot" userId="21650351-ceaf-4c5e-acf0-be8276fefc3c" providerId="ADAL" clId="{6EDCA5D2-38F9-4666-A616-FE0BFA8CB5E7}" dt="2023-10-05T15:42:38.256" v="516" actId="20577"/>
          <ac:spMkLst>
            <pc:docMk/>
            <pc:sldMk cId="2933572660" sldId="284"/>
            <ac:spMk id="4" creationId="{C31E7381-6CB4-82EF-0E18-3A0D47B57D3C}"/>
          </ac:spMkLst>
        </pc:spChg>
        <pc:spChg chg="add del mod">
          <ac:chgData name="Josie Versloot" userId="21650351-ceaf-4c5e-acf0-be8276fefc3c" providerId="ADAL" clId="{6EDCA5D2-38F9-4666-A616-FE0BFA8CB5E7}" dt="2023-10-05T16:20:29.024" v="740" actId="478"/>
          <ac:spMkLst>
            <pc:docMk/>
            <pc:sldMk cId="2933572660" sldId="284"/>
            <ac:spMk id="9" creationId="{DCBAE22A-323A-94D5-9FD2-A1723807D18A}"/>
          </ac:spMkLst>
        </pc:spChg>
        <pc:spChg chg="add del mod">
          <ac:chgData name="Josie Versloot" userId="21650351-ceaf-4c5e-acf0-be8276fefc3c" providerId="ADAL" clId="{6EDCA5D2-38F9-4666-A616-FE0BFA8CB5E7}" dt="2023-10-05T16:20:29.024" v="740" actId="478"/>
          <ac:spMkLst>
            <pc:docMk/>
            <pc:sldMk cId="2933572660" sldId="284"/>
            <ac:spMk id="16" creationId="{36BBAFC4-7E83-9D1A-2347-6F0DF503F579}"/>
          </ac:spMkLst>
        </pc:spChg>
        <pc:spChg chg="del mod">
          <ac:chgData name="Josie Versloot" userId="21650351-ceaf-4c5e-acf0-be8276fefc3c" providerId="ADAL" clId="{6EDCA5D2-38F9-4666-A616-FE0BFA8CB5E7}" dt="2023-10-05T16:15:59.802" v="734" actId="478"/>
          <ac:spMkLst>
            <pc:docMk/>
            <pc:sldMk cId="2933572660" sldId="284"/>
            <ac:spMk id="17" creationId="{479C214B-35C4-71D6-F80E-91760E02AE51}"/>
          </ac:spMkLst>
        </pc:spChg>
        <pc:spChg chg="del mod">
          <ac:chgData name="Josie Versloot" userId="21650351-ceaf-4c5e-acf0-be8276fefc3c" providerId="ADAL" clId="{6EDCA5D2-38F9-4666-A616-FE0BFA8CB5E7}" dt="2023-10-05T16:15:59.802" v="734" actId="478"/>
          <ac:spMkLst>
            <pc:docMk/>
            <pc:sldMk cId="2933572660" sldId="284"/>
            <ac:spMk id="18" creationId="{E6E7A821-6A0E-B55A-7B17-CA559CF0C8D8}"/>
          </ac:spMkLst>
        </pc:spChg>
        <pc:spChg chg="add del mod">
          <ac:chgData name="Josie Versloot" userId="21650351-ceaf-4c5e-acf0-be8276fefc3c" providerId="ADAL" clId="{6EDCA5D2-38F9-4666-A616-FE0BFA8CB5E7}" dt="2023-10-05T16:21:32.087" v="746" actId="478"/>
          <ac:spMkLst>
            <pc:docMk/>
            <pc:sldMk cId="2933572660" sldId="284"/>
            <ac:spMk id="21" creationId="{458B4AD4-143D-AA55-676C-BEB6376996A6}"/>
          </ac:spMkLst>
        </pc:spChg>
        <pc:spChg chg="add del mod">
          <ac:chgData name="Josie Versloot" userId="21650351-ceaf-4c5e-acf0-be8276fefc3c" providerId="ADAL" clId="{6EDCA5D2-38F9-4666-A616-FE0BFA8CB5E7}" dt="2023-10-05T16:21:32.087" v="746" actId="478"/>
          <ac:spMkLst>
            <pc:docMk/>
            <pc:sldMk cId="2933572660" sldId="284"/>
            <ac:spMk id="24" creationId="{53A211DD-D647-A851-6881-738F01209808}"/>
          </ac:spMkLst>
        </pc:spChg>
        <pc:spChg chg="add mod">
          <ac:chgData name="Josie Versloot" userId="21650351-ceaf-4c5e-acf0-be8276fefc3c" providerId="ADAL" clId="{6EDCA5D2-38F9-4666-A616-FE0BFA8CB5E7}" dt="2023-10-05T16:21:32.360" v="747"/>
          <ac:spMkLst>
            <pc:docMk/>
            <pc:sldMk cId="2933572660" sldId="284"/>
            <ac:spMk id="27" creationId="{137B3365-AC35-ED95-8337-0B1CA37A6392}"/>
          </ac:spMkLst>
        </pc:spChg>
        <pc:spChg chg="add mod">
          <ac:chgData name="Josie Versloot" userId="21650351-ceaf-4c5e-acf0-be8276fefc3c" providerId="ADAL" clId="{6EDCA5D2-38F9-4666-A616-FE0BFA8CB5E7}" dt="2023-10-05T16:21:32.360" v="747"/>
          <ac:spMkLst>
            <pc:docMk/>
            <pc:sldMk cId="2933572660" sldId="284"/>
            <ac:spMk id="30" creationId="{15EC8A94-9019-16A6-9CAA-119D0A10D693}"/>
          </ac:spMkLst>
        </pc:spChg>
        <pc:picChg chg="add del mod ord">
          <ac:chgData name="Josie Versloot" userId="21650351-ceaf-4c5e-acf0-be8276fefc3c" providerId="ADAL" clId="{6EDCA5D2-38F9-4666-A616-FE0BFA8CB5E7}" dt="2023-10-05T16:20:29.024" v="740" actId="478"/>
          <ac:picMkLst>
            <pc:docMk/>
            <pc:sldMk cId="2933572660" sldId="284"/>
            <ac:picMk id="2" creationId="{15FC2E93-2607-0543-0156-48EBE7B26D85}"/>
          </ac:picMkLst>
        </pc:picChg>
        <pc:picChg chg="add del mod">
          <ac:chgData name="Josie Versloot" userId="21650351-ceaf-4c5e-acf0-be8276fefc3c" providerId="ADAL" clId="{6EDCA5D2-38F9-4666-A616-FE0BFA8CB5E7}" dt="2023-10-05T16:20:29.024" v="740" actId="478"/>
          <ac:picMkLst>
            <pc:docMk/>
            <pc:sldMk cId="2933572660" sldId="284"/>
            <ac:picMk id="6" creationId="{0132FAFB-B469-2A5C-EF6F-9D4E2290D60A}"/>
          </ac:picMkLst>
        </pc:picChg>
        <pc:picChg chg="add del">
          <ac:chgData name="Josie Versloot" userId="21650351-ceaf-4c5e-acf0-be8276fefc3c" providerId="ADAL" clId="{6EDCA5D2-38F9-4666-A616-FE0BFA8CB5E7}" dt="2023-10-05T15:45:35.710" v="519" actId="478"/>
          <ac:picMkLst>
            <pc:docMk/>
            <pc:sldMk cId="2933572660" sldId="284"/>
            <ac:picMk id="6" creationId="{73F5E449-EC09-3E6D-852A-C75A60D6F2B7}"/>
          </ac:picMkLst>
        </pc:picChg>
        <pc:picChg chg="del">
          <ac:chgData name="Josie Versloot" userId="21650351-ceaf-4c5e-acf0-be8276fefc3c" providerId="ADAL" clId="{6EDCA5D2-38F9-4666-A616-FE0BFA8CB5E7}" dt="2023-10-05T16:15:59.802" v="734" actId="478"/>
          <ac:picMkLst>
            <pc:docMk/>
            <pc:sldMk cId="2933572660" sldId="284"/>
            <ac:picMk id="7" creationId="{A7425544-01F9-A897-C62C-CAD598E23E39}"/>
          </ac:picMkLst>
        </pc:picChg>
        <pc:picChg chg="del">
          <ac:chgData name="Josie Versloot" userId="21650351-ceaf-4c5e-acf0-be8276fefc3c" providerId="ADAL" clId="{6EDCA5D2-38F9-4666-A616-FE0BFA8CB5E7}" dt="2023-10-05T16:15:59.802" v="734" actId="478"/>
          <ac:picMkLst>
            <pc:docMk/>
            <pc:sldMk cId="2933572660" sldId="284"/>
            <ac:picMk id="8" creationId="{C2E0888E-4498-8AA8-4E40-BAC97517B734}"/>
          </ac:picMkLst>
        </pc:picChg>
        <pc:picChg chg="del">
          <ac:chgData name="Josie Versloot" userId="21650351-ceaf-4c5e-acf0-be8276fefc3c" providerId="ADAL" clId="{6EDCA5D2-38F9-4666-A616-FE0BFA8CB5E7}" dt="2023-10-05T15:42:42.830" v="517" actId="478"/>
          <ac:picMkLst>
            <pc:docMk/>
            <pc:sldMk cId="2933572660" sldId="284"/>
            <ac:picMk id="9" creationId="{E8998A35-0032-E9CD-7A51-54F3AA05771B}"/>
          </ac:picMkLst>
        </pc:picChg>
        <pc:picChg chg="add del mod">
          <ac:chgData name="Josie Versloot" userId="21650351-ceaf-4c5e-acf0-be8276fefc3c" providerId="ADAL" clId="{6EDCA5D2-38F9-4666-A616-FE0BFA8CB5E7}" dt="2023-10-05T16:20:29.024" v="740" actId="478"/>
          <ac:picMkLst>
            <pc:docMk/>
            <pc:sldMk cId="2933572660" sldId="284"/>
            <ac:picMk id="10" creationId="{75B45349-BF7D-3BB4-B5DD-749DCCA919A2}"/>
          </ac:picMkLst>
        </pc:picChg>
        <pc:picChg chg="add mod">
          <ac:chgData name="Josie Versloot" userId="21650351-ceaf-4c5e-acf0-be8276fefc3c" providerId="ADAL" clId="{6EDCA5D2-38F9-4666-A616-FE0BFA8CB5E7}" dt="2023-10-05T15:45:45.392" v="524" actId="1076"/>
          <ac:picMkLst>
            <pc:docMk/>
            <pc:sldMk cId="2933572660" sldId="284"/>
            <ac:picMk id="11" creationId="{50DF089B-4274-3A20-A816-A9A82618BDB8}"/>
          </ac:picMkLst>
        </pc:picChg>
        <pc:picChg chg="del">
          <ac:chgData name="Josie Versloot" userId="21650351-ceaf-4c5e-acf0-be8276fefc3c" providerId="ADAL" clId="{6EDCA5D2-38F9-4666-A616-FE0BFA8CB5E7}" dt="2023-10-05T16:15:59.802" v="734" actId="478"/>
          <ac:picMkLst>
            <pc:docMk/>
            <pc:sldMk cId="2933572660" sldId="284"/>
            <ac:picMk id="12" creationId="{66E570A4-763A-BB03-4D4B-162CF112FC69}"/>
          </ac:picMkLst>
        </pc:picChg>
        <pc:picChg chg="add del mod">
          <ac:chgData name="Josie Versloot" userId="21650351-ceaf-4c5e-acf0-be8276fefc3c" providerId="ADAL" clId="{6EDCA5D2-38F9-4666-A616-FE0BFA8CB5E7}" dt="2023-10-05T16:20:29.024" v="740" actId="478"/>
          <ac:picMkLst>
            <pc:docMk/>
            <pc:sldMk cId="2933572660" sldId="284"/>
            <ac:picMk id="14" creationId="{A702A69A-B8FE-F7FA-C52B-BDB597312667}"/>
          </ac:picMkLst>
        </pc:picChg>
        <pc:picChg chg="del">
          <ac:chgData name="Josie Versloot" userId="21650351-ceaf-4c5e-acf0-be8276fefc3c" providerId="ADAL" clId="{6EDCA5D2-38F9-4666-A616-FE0BFA8CB5E7}" dt="2023-10-05T16:15:59.802" v="734" actId="478"/>
          <ac:picMkLst>
            <pc:docMk/>
            <pc:sldMk cId="2933572660" sldId="284"/>
            <ac:picMk id="15" creationId="{A42FCC00-F681-D741-FA1E-C02948635B74}"/>
          </ac:picMkLst>
        </pc:picChg>
        <pc:picChg chg="add del mod ord">
          <ac:chgData name="Josie Versloot" userId="21650351-ceaf-4c5e-acf0-be8276fefc3c" providerId="ADAL" clId="{6EDCA5D2-38F9-4666-A616-FE0BFA8CB5E7}" dt="2023-10-05T16:21:32.087" v="746" actId="478"/>
          <ac:picMkLst>
            <pc:docMk/>
            <pc:sldMk cId="2933572660" sldId="284"/>
            <ac:picMk id="19" creationId="{1D79FB37-1477-C551-1A7F-018307FBBF0F}"/>
          </ac:picMkLst>
        </pc:picChg>
        <pc:picChg chg="add del mod">
          <ac:chgData name="Josie Versloot" userId="21650351-ceaf-4c5e-acf0-be8276fefc3c" providerId="ADAL" clId="{6EDCA5D2-38F9-4666-A616-FE0BFA8CB5E7}" dt="2023-10-05T16:21:32.087" v="746" actId="478"/>
          <ac:picMkLst>
            <pc:docMk/>
            <pc:sldMk cId="2933572660" sldId="284"/>
            <ac:picMk id="20" creationId="{770909C9-8DC9-1653-FF3A-42242A966410}"/>
          </ac:picMkLst>
        </pc:picChg>
        <pc:picChg chg="add del mod">
          <ac:chgData name="Josie Versloot" userId="21650351-ceaf-4c5e-acf0-be8276fefc3c" providerId="ADAL" clId="{6EDCA5D2-38F9-4666-A616-FE0BFA8CB5E7}" dt="2023-10-05T16:21:32.087" v="746" actId="478"/>
          <ac:picMkLst>
            <pc:docMk/>
            <pc:sldMk cId="2933572660" sldId="284"/>
            <ac:picMk id="22" creationId="{C7EC6BDA-BBAD-64CB-3780-3DD97F1ADACA}"/>
          </ac:picMkLst>
        </pc:picChg>
        <pc:picChg chg="add del mod">
          <ac:chgData name="Josie Versloot" userId="21650351-ceaf-4c5e-acf0-be8276fefc3c" providerId="ADAL" clId="{6EDCA5D2-38F9-4666-A616-FE0BFA8CB5E7}" dt="2023-10-05T16:21:32.087" v="746" actId="478"/>
          <ac:picMkLst>
            <pc:docMk/>
            <pc:sldMk cId="2933572660" sldId="284"/>
            <ac:picMk id="23" creationId="{2FD225C1-850C-A83B-726B-5B87FFE6B0CF}"/>
          </ac:picMkLst>
        </pc:picChg>
        <pc:picChg chg="add mod ord">
          <ac:chgData name="Josie Versloot" userId="21650351-ceaf-4c5e-acf0-be8276fefc3c" providerId="ADAL" clId="{6EDCA5D2-38F9-4666-A616-FE0BFA8CB5E7}" dt="2023-10-05T16:21:35.031" v="748" actId="167"/>
          <ac:picMkLst>
            <pc:docMk/>
            <pc:sldMk cId="2933572660" sldId="284"/>
            <ac:picMk id="25" creationId="{0863FF7A-97DA-F02A-B73E-43ED3E7D48D3}"/>
          </ac:picMkLst>
        </pc:picChg>
        <pc:picChg chg="add mod">
          <ac:chgData name="Josie Versloot" userId="21650351-ceaf-4c5e-acf0-be8276fefc3c" providerId="ADAL" clId="{6EDCA5D2-38F9-4666-A616-FE0BFA8CB5E7}" dt="2023-10-05T16:21:32.360" v="747"/>
          <ac:picMkLst>
            <pc:docMk/>
            <pc:sldMk cId="2933572660" sldId="284"/>
            <ac:picMk id="26" creationId="{5E7E40E6-3300-FA7A-6C6F-C702B9B89DAB}"/>
          </ac:picMkLst>
        </pc:picChg>
        <pc:picChg chg="add mod">
          <ac:chgData name="Josie Versloot" userId="21650351-ceaf-4c5e-acf0-be8276fefc3c" providerId="ADAL" clId="{6EDCA5D2-38F9-4666-A616-FE0BFA8CB5E7}" dt="2023-10-05T16:21:32.360" v="747"/>
          <ac:picMkLst>
            <pc:docMk/>
            <pc:sldMk cId="2933572660" sldId="284"/>
            <ac:picMk id="28" creationId="{3E1AE3F9-DF64-F431-AE6D-A8064244DFCF}"/>
          </ac:picMkLst>
        </pc:picChg>
        <pc:picChg chg="add mod">
          <ac:chgData name="Josie Versloot" userId="21650351-ceaf-4c5e-acf0-be8276fefc3c" providerId="ADAL" clId="{6EDCA5D2-38F9-4666-A616-FE0BFA8CB5E7}" dt="2023-10-05T16:21:32.360" v="747"/>
          <ac:picMkLst>
            <pc:docMk/>
            <pc:sldMk cId="2933572660" sldId="284"/>
            <ac:picMk id="29" creationId="{468E783E-C565-6C85-7153-89C1987E82CB}"/>
          </ac:picMkLst>
        </pc:picChg>
      </pc:sldChg>
      <pc:sldChg chg="addSp delSp modSp add mod">
        <pc:chgData name="Josie Versloot" userId="21650351-ceaf-4c5e-acf0-be8276fefc3c" providerId="ADAL" clId="{6EDCA5D2-38F9-4666-A616-FE0BFA8CB5E7}" dt="2023-10-05T16:21:25.725" v="745" actId="167"/>
        <pc:sldMkLst>
          <pc:docMk/>
          <pc:sldMk cId="31386223" sldId="285"/>
        </pc:sldMkLst>
        <pc:spChg chg="mod">
          <ac:chgData name="Josie Versloot" userId="21650351-ceaf-4c5e-acf0-be8276fefc3c" providerId="ADAL" clId="{6EDCA5D2-38F9-4666-A616-FE0BFA8CB5E7}" dt="2023-10-05T15:54:00.858" v="596" actId="11530"/>
          <ac:spMkLst>
            <pc:docMk/>
            <pc:sldMk cId="31386223" sldId="285"/>
            <ac:spMk id="3" creationId="{57A7A4CE-D0E8-3080-1BE0-06CF487EA72C}"/>
          </ac:spMkLst>
        </pc:spChg>
        <pc:spChg chg="add mod">
          <ac:chgData name="Josie Versloot" userId="21650351-ceaf-4c5e-acf0-be8276fefc3c" providerId="ADAL" clId="{6EDCA5D2-38F9-4666-A616-FE0BFA8CB5E7}" dt="2023-10-05T16:21:22.422" v="744"/>
          <ac:spMkLst>
            <pc:docMk/>
            <pc:sldMk cId="31386223" sldId="285"/>
            <ac:spMk id="10" creationId="{52D2DF7A-8A12-9466-2EFD-E45E078ACAD1}"/>
          </ac:spMkLst>
        </pc:spChg>
        <pc:spChg chg="add mod">
          <ac:chgData name="Josie Versloot" userId="21650351-ceaf-4c5e-acf0-be8276fefc3c" providerId="ADAL" clId="{6EDCA5D2-38F9-4666-A616-FE0BFA8CB5E7}" dt="2023-10-05T16:21:22.422" v="744"/>
          <ac:spMkLst>
            <pc:docMk/>
            <pc:sldMk cId="31386223" sldId="285"/>
            <ac:spMk id="16" creationId="{03BF6A6E-4462-EE17-0021-B2C70B570E3C}"/>
          </ac:spMkLst>
        </pc:spChg>
        <pc:spChg chg="del mod">
          <ac:chgData name="Josie Versloot" userId="21650351-ceaf-4c5e-acf0-be8276fefc3c" providerId="ADAL" clId="{6EDCA5D2-38F9-4666-A616-FE0BFA8CB5E7}" dt="2023-10-05T16:21:21.714" v="743" actId="478"/>
          <ac:spMkLst>
            <pc:docMk/>
            <pc:sldMk cId="31386223" sldId="285"/>
            <ac:spMk id="17" creationId="{479C214B-35C4-71D6-F80E-91760E02AE51}"/>
          </ac:spMkLst>
        </pc:spChg>
        <pc:spChg chg="del mod">
          <ac:chgData name="Josie Versloot" userId="21650351-ceaf-4c5e-acf0-be8276fefc3c" providerId="ADAL" clId="{6EDCA5D2-38F9-4666-A616-FE0BFA8CB5E7}" dt="2023-10-05T16:21:21.714" v="743" actId="478"/>
          <ac:spMkLst>
            <pc:docMk/>
            <pc:sldMk cId="31386223" sldId="285"/>
            <ac:spMk id="18" creationId="{E6E7A821-6A0E-B55A-7B17-CA559CF0C8D8}"/>
          </ac:spMkLst>
        </pc:spChg>
        <pc:picChg chg="add mod ord">
          <ac:chgData name="Josie Versloot" userId="21650351-ceaf-4c5e-acf0-be8276fefc3c" providerId="ADAL" clId="{6EDCA5D2-38F9-4666-A616-FE0BFA8CB5E7}" dt="2023-10-05T16:21:25.725" v="745" actId="167"/>
          <ac:picMkLst>
            <pc:docMk/>
            <pc:sldMk cId="31386223" sldId="285"/>
            <ac:picMk id="2" creationId="{3E94B3F3-26A1-CBA2-55AF-5523ECA1C240}"/>
          </ac:picMkLst>
        </pc:picChg>
        <pc:picChg chg="add mod">
          <ac:chgData name="Josie Versloot" userId="21650351-ceaf-4c5e-acf0-be8276fefc3c" providerId="ADAL" clId="{6EDCA5D2-38F9-4666-A616-FE0BFA8CB5E7}" dt="2023-10-05T15:47:14.879" v="533" actId="1038"/>
          <ac:picMkLst>
            <pc:docMk/>
            <pc:sldMk cId="31386223" sldId="285"/>
            <ac:picMk id="6" creationId="{E4781024-D8A2-EDFB-3B6C-52808247EE3D}"/>
          </ac:picMkLst>
        </pc:picChg>
        <pc:picChg chg="del">
          <ac:chgData name="Josie Versloot" userId="21650351-ceaf-4c5e-acf0-be8276fefc3c" providerId="ADAL" clId="{6EDCA5D2-38F9-4666-A616-FE0BFA8CB5E7}" dt="2023-10-05T16:21:21.714" v="743" actId="478"/>
          <ac:picMkLst>
            <pc:docMk/>
            <pc:sldMk cId="31386223" sldId="285"/>
            <ac:picMk id="7" creationId="{A7425544-01F9-A897-C62C-CAD598E23E39}"/>
          </ac:picMkLst>
        </pc:picChg>
        <pc:picChg chg="del">
          <ac:chgData name="Josie Versloot" userId="21650351-ceaf-4c5e-acf0-be8276fefc3c" providerId="ADAL" clId="{6EDCA5D2-38F9-4666-A616-FE0BFA8CB5E7}" dt="2023-10-05T16:21:21.714" v="743" actId="478"/>
          <ac:picMkLst>
            <pc:docMk/>
            <pc:sldMk cId="31386223" sldId="285"/>
            <ac:picMk id="8" creationId="{C2E0888E-4498-8AA8-4E40-BAC97517B734}"/>
          </ac:picMkLst>
        </pc:picChg>
        <pc:picChg chg="add mod">
          <ac:chgData name="Josie Versloot" userId="21650351-ceaf-4c5e-acf0-be8276fefc3c" providerId="ADAL" clId="{6EDCA5D2-38F9-4666-A616-FE0BFA8CB5E7}" dt="2023-10-05T16:21:22.422" v="744"/>
          <ac:picMkLst>
            <pc:docMk/>
            <pc:sldMk cId="31386223" sldId="285"/>
            <ac:picMk id="9" creationId="{9BB41560-6914-2DB7-E403-1949A86B067C}"/>
          </ac:picMkLst>
        </pc:picChg>
        <pc:picChg chg="add mod">
          <ac:chgData name="Josie Versloot" userId="21650351-ceaf-4c5e-acf0-be8276fefc3c" providerId="ADAL" clId="{6EDCA5D2-38F9-4666-A616-FE0BFA8CB5E7}" dt="2023-10-05T16:21:22.422" v="744"/>
          <ac:picMkLst>
            <pc:docMk/>
            <pc:sldMk cId="31386223" sldId="285"/>
            <ac:picMk id="11" creationId="{0677BFD0-13A5-E4F5-8838-21C475267168}"/>
          </ac:picMkLst>
        </pc:picChg>
        <pc:picChg chg="del">
          <ac:chgData name="Josie Versloot" userId="21650351-ceaf-4c5e-acf0-be8276fefc3c" providerId="ADAL" clId="{6EDCA5D2-38F9-4666-A616-FE0BFA8CB5E7}" dt="2023-10-05T15:47:05.710" v="526" actId="478"/>
          <ac:picMkLst>
            <pc:docMk/>
            <pc:sldMk cId="31386223" sldId="285"/>
            <ac:picMk id="11" creationId="{50DF089B-4274-3A20-A816-A9A82618BDB8}"/>
          </ac:picMkLst>
        </pc:picChg>
        <pc:picChg chg="del">
          <ac:chgData name="Josie Versloot" userId="21650351-ceaf-4c5e-acf0-be8276fefc3c" providerId="ADAL" clId="{6EDCA5D2-38F9-4666-A616-FE0BFA8CB5E7}" dt="2023-10-05T16:21:21.714" v="743" actId="478"/>
          <ac:picMkLst>
            <pc:docMk/>
            <pc:sldMk cId="31386223" sldId="285"/>
            <ac:picMk id="12" creationId="{66E570A4-763A-BB03-4D4B-162CF112FC69}"/>
          </ac:picMkLst>
        </pc:picChg>
        <pc:picChg chg="add mod">
          <ac:chgData name="Josie Versloot" userId="21650351-ceaf-4c5e-acf0-be8276fefc3c" providerId="ADAL" clId="{6EDCA5D2-38F9-4666-A616-FE0BFA8CB5E7}" dt="2023-10-05T16:21:22.422" v="744"/>
          <ac:picMkLst>
            <pc:docMk/>
            <pc:sldMk cId="31386223" sldId="285"/>
            <ac:picMk id="14" creationId="{4395E3F7-4EA7-1148-40CC-DF30CD10F3A9}"/>
          </ac:picMkLst>
        </pc:picChg>
        <pc:picChg chg="del">
          <ac:chgData name="Josie Versloot" userId="21650351-ceaf-4c5e-acf0-be8276fefc3c" providerId="ADAL" clId="{6EDCA5D2-38F9-4666-A616-FE0BFA8CB5E7}" dt="2023-10-05T16:21:21.714" v="743" actId="478"/>
          <ac:picMkLst>
            <pc:docMk/>
            <pc:sldMk cId="31386223" sldId="285"/>
            <ac:picMk id="15" creationId="{A42FCC00-F681-D741-FA1E-C02948635B74}"/>
          </ac:picMkLst>
        </pc:picChg>
      </pc:sldChg>
      <pc:sldChg chg="modSp new del mod">
        <pc:chgData name="Josie Versloot" userId="21650351-ceaf-4c5e-acf0-be8276fefc3c" providerId="ADAL" clId="{6EDCA5D2-38F9-4666-A616-FE0BFA8CB5E7}" dt="2023-10-05T15:55:17.544" v="657" actId="2696"/>
        <pc:sldMkLst>
          <pc:docMk/>
          <pc:sldMk cId="862519801" sldId="286"/>
        </pc:sldMkLst>
        <pc:spChg chg="mod">
          <ac:chgData name="Josie Versloot" userId="21650351-ceaf-4c5e-acf0-be8276fefc3c" providerId="ADAL" clId="{6EDCA5D2-38F9-4666-A616-FE0BFA8CB5E7}" dt="2023-10-05T15:48:57.543" v="542" actId="20577"/>
          <ac:spMkLst>
            <pc:docMk/>
            <pc:sldMk cId="862519801" sldId="286"/>
            <ac:spMk id="2" creationId="{4C1BC534-713F-0ECF-D041-71C9EEE8BD21}"/>
          </ac:spMkLst>
        </pc:spChg>
      </pc:sldChg>
      <pc:sldChg chg="new del">
        <pc:chgData name="Josie Versloot" userId="21650351-ceaf-4c5e-acf0-be8276fefc3c" providerId="ADAL" clId="{6EDCA5D2-38F9-4666-A616-FE0BFA8CB5E7}" dt="2023-10-05T15:49:10.240" v="560" actId="47"/>
        <pc:sldMkLst>
          <pc:docMk/>
          <pc:sldMk cId="3964602870" sldId="287"/>
        </pc:sldMkLst>
      </pc:sldChg>
      <pc:sldChg chg="modSp new mod">
        <pc:chgData name="Josie Versloot" userId="21650351-ceaf-4c5e-acf0-be8276fefc3c" providerId="ADAL" clId="{6EDCA5D2-38F9-4666-A616-FE0BFA8CB5E7}" dt="2023-10-05T15:54:58.260" v="652" actId="20577"/>
        <pc:sldMkLst>
          <pc:docMk/>
          <pc:sldMk cId="638829442" sldId="288"/>
        </pc:sldMkLst>
        <pc:spChg chg="mod">
          <ac:chgData name="Josie Versloot" userId="21650351-ceaf-4c5e-acf0-be8276fefc3c" providerId="ADAL" clId="{6EDCA5D2-38F9-4666-A616-FE0BFA8CB5E7}" dt="2023-10-05T15:54:58.260" v="652" actId="20577"/>
          <ac:spMkLst>
            <pc:docMk/>
            <pc:sldMk cId="638829442" sldId="288"/>
            <ac:spMk id="2" creationId="{B0C59FC1-EB37-5A57-08CB-06829C0A280B}"/>
          </ac:spMkLst>
        </pc:spChg>
      </pc:sldChg>
      <pc:sldChg chg="addSp delSp modSp add mod">
        <pc:chgData name="Josie Versloot" userId="21650351-ceaf-4c5e-acf0-be8276fefc3c" providerId="ADAL" clId="{6EDCA5D2-38F9-4666-A616-FE0BFA8CB5E7}" dt="2023-10-05T16:15:46.565" v="733" actId="20577"/>
        <pc:sldMkLst>
          <pc:docMk/>
          <pc:sldMk cId="3842867573" sldId="289"/>
        </pc:sldMkLst>
        <pc:spChg chg="mod">
          <ac:chgData name="Josie Versloot" userId="21650351-ceaf-4c5e-acf0-be8276fefc3c" providerId="ADAL" clId="{6EDCA5D2-38F9-4666-A616-FE0BFA8CB5E7}" dt="2023-10-05T15:54:16.412" v="599" actId="11530"/>
          <ac:spMkLst>
            <pc:docMk/>
            <pc:sldMk cId="3842867573" sldId="289"/>
            <ac:spMk id="3" creationId="{57A7A4CE-D0E8-3080-1BE0-06CF487EA72C}"/>
          </ac:spMkLst>
        </pc:spChg>
        <pc:spChg chg="mod">
          <ac:chgData name="Josie Versloot" userId="21650351-ceaf-4c5e-acf0-be8276fefc3c" providerId="ADAL" clId="{6EDCA5D2-38F9-4666-A616-FE0BFA8CB5E7}" dt="2023-10-05T15:51:04.743" v="576" actId="1076"/>
          <ac:spMkLst>
            <pc:docMk/>
            <pc:sldMk cId="3842867573" sldId="289"/>
            <ac:spMk id="4" creationId="{C31E7381-6CB4-82EF-0E18-3A0D47B57D3C}"/>
          </ac:spMkLst>
        </pc:spChg>
        <pc:spChg chg="add mod">
          <ac:chgData name="Josie Versloot" userId="21650351-ceaf-4c5e-acf0-be8276fefc3c" providerId="ADAL" clId="{6EDCA5D2-38F9-4666-A616-FE0BFA8CB5E7}" dt="2023-10-05T16:15:42.713" v="723" actId="20577"/>
          <ac:spMkLst>
            <pc:docMk/>
            <pc:sldMk cId="3842867573" sldId="289"/>
            <ac:spMk id="11" creationId="{8B056F6A-7A67-E3AC-E1AC-E6BCAF72A200}"/>
          </ac:spMkLst>
        </pc:spChg>
        <pc:spChg chg="del mod">
          <ac:chgData name="Josie Versloot" userId="21650351-ceaf-4c5e-acf0-be8276fefc3c" providerId="ADAL" clId="{6EDCA5D2-38F9-4666-A616-FE0BFA8CB5E7}" dt="2023-10-05T16:15:36.107" v="718" actId="478"/>
          <ac:spMkLst>
            <pc:docMk/>
            <pc:sldMk cId="3842867573" sldId="289"/>
            <ac:spMk id="17" creationId="{479C214B-35C4-71D6-F80E-91760E02AE51}"/>
          </ac:spMkLst>
        </pc:spChg>
        <pc:spChg chg="del mod">
          <ac:chgData name="Josie Versloot" userId="21650351-ceaf-4c5e-acf0-be8276fefc3c" providerId="ADAL" clId="{6EDCA5D2-38F9-4666-A616-FE0BFA8CB5E7}" dt="2023-10-05T16:15:36.107" v="718" actId="478"/>
          <ac:spMkLst>
            <pc:docMk/>
            <pc:sldMk cId="3842867573" sldId="289"/>
            <ac:spMk id="18" creationId="{E6E7A821-6A0E-B55A-7B17-CA559CF0C8D8}"/>
          </ac:spMkLst>
        </pc:spChg>
        <pc:spChg chg="add mod">
          <ac:chgData name="Josie Versloot" userId="21650351-ceaf-4c5e-acf0-be8276fefc3c" providerId="ADAL" clId="{6EDCA5D2-38F9-4666-A616-FE0BFA8CB5E7}" dt="2023-10-05T16:15:46.565" v="733" actId="20577"/>
          <ac:spMkLst>
            <pc:docMk/>
            <pc:sldMk cId="3842867573" sldId="289"/>
            <ac:spMk id="19" creationId="{1C7820A6-2005-0962-0771-C9F54F109464}"/>
          </ac:spMkLst>
        </pc:spChg>
        <pc:picChg chg="add mod">
          <ac:chgData name="Josie Versloot" userId="21650351-ceaf-4c5e-acf0-be8276fefc3c" providerId="ADAL" clId="{6EDCA5D2-38F9-4666-A616-FE0BFA8CB5E7}" dt="2023-10-05T15:49:57.963" v="572" actId="1076"/>
          <ac:picMkLst>
            <pc:docMk/>
            <pc:sldMk cId="3842867573" sldId="289"/>
            <ac:picMk id="2" creationId="{BF9AABF8-A7B5-1426-1F2F-2616E383BD10}"/>
          </ac:picMkLst>
        </pc:picChg>
        <pc:picChg chg="del">
          <ac:chgData name="Josie Versloot" userId="21650351-ceaf-4c5e-acf0-be8276fefc3c" providerId="ADAL" clId="{6EDCA5D2-38F9-4666-A616-FE0BFA8CB5E7}" dt="2023-10-05T16:15:36.107" v="718" actId="478"/>
          <ac:picMkLst>
            <pc:docMk/>
            <pc:sldMk cId="3842867573" sldId="289"/>
            <ac:picMk id="7" creationId="{A7425544-01F9-A897-C62C-CAD598E23E39}"/>
          </ac:picMkLst>
        </pc:picChg>
        <pc:picChg chg="del">
          <ac:chgData name="Josie Versloot" userId="21650351-ceaf-4c5e-acf0-be8276fefc3c" providerId="ADAL" clId="{6EDCA5D2-38F9-4666-A616-FE0BFA8CB5E7}" dt="2023-10-05T16:15:36.107" v="718" actId="478"/>
          <ac:picMkLst>
            <pc:docMk/>
            <pc:sldMk cId="3842867573" sldId="289"/>
            <ac:picMk id="8" creationId="{C2E0888E-4498-8AA8-4E40-BAC97517B734}"/>
          </ac:picMkLst>
        </pc:picChg>
        <pc:picChg chg="add mod ord">
          <ac:chgData name="Josie Versloot" userId="21650351-ceaf-4c5e-acf0-be8276fefc3c" providerId="ADAL" clId="{6EDCA5D2-38F9-4666-A616-FE0BFA8CB5E7}" dt="2023-10-05T16:15:40.680" v="720" actId="167"/>
          <ac:picMkLst>
            <pc:docMk/>
            <pc:sldMk cId="3842867573" sldId="289"/>
            <ac:picMk id="9" creationId="{CF30DC04-8BCD-C499-2F35-486DE1553EDC}"/>
          </ac:picMkLst>
        </pc:picChg>
        <pc:picChg chg="add mod">
          <ac:chgData name="Josie Versloot" userId="21650351-ceaf-4c5e-acf0-be8276fefc3c" providerId="ADAL" clId="{6EDCA5D2-38F9-4666-A616-FE0BFA8CB5E7}" dt="2023-10-05T16:15:36.704" v="719"/>
          <ac:picMkLst>
            <pc:docMk/>
            <pc:sldMk cId="3842867573" sldId="289"/>
            <ac:picMk id="10" creationId="{CB3438CD-EC5F-AE09-DD53-A6E99A93D29B}"/>
          </ac:picMkLst>
        </pc:picChg>
        <pc:picChg chg="del">
          <ac:chgData name="Josie Versloot" userId="21650351-ceaf-4c5e-acf0-be8276fefc3c" providerId="ADAL" clId="{6EDCA5D2-38F9-4666-A616-FE0BFA8CB5E7}" dt="2023-10-05T16:15:36.107" v="718" actId="478"/>
          <ac:picMkLst>
            <pc:docMk/>
            <pc:sldMk cId="3842867573" sldId="289"/>
            <ac:picMk id="12" creationId="{66E570A4-763A-BB03-4D4B-162CF112FC69}"/>
          </ac:picMkLst>
        </pc:picChg>
        <pc:picChg chg="add mod">
          <ac:chgData name="Josie Versloot" userId="21650351-ceaf-4c5e-acf0-be8276fefc3c" providerId="ADAL" clId="{6EDCA5D2-38F9-4666-A616-FE0BFA8CB5E7}" dt="2023-10-05T16:15:36.704" v="719"/>
          <ac:picMkLst>
            <pc:docMk/>
            <pc:sldMk cId="3842867573" sldId="289"/>
            <ac:picMk id="14" creationId="{91BD4635-603A-6499-CEF7-D4566C0735DA}"/>
          </ac:picMkLst>
        </pc:picChg>
        <pc:picChg chg="del">
          <ac:chgData name="Josie Versloot" userId="21650351-ceaf-4c5e-acf0-be8276fefc3c" providerId="ADAL" clId="{6EDCA5D2-38F9-4666-A616-FE0BFA8CB5E7}" dt="2023-10-05T16:15:36.107" v="718" actId="478"/>
          <ac:picMkLst>
            <pc:docMk/>
            <pc:sldMk cId="3842867573" sldId="289"/>
            <ac:picMk id="15" creationId="{A42FCC00-F681-D741-FA1E-C02948635B74}"/>
          </ac:picMkLst>
        </pc:picChg>
        <pc:picChg chg="add mod">
          <ac:chgData name="Josie Versloot" userId="21650351-ceaf-4c5e-acf0-be8276fefc3c" providerId="ADAL" clId="{6EDCA5D2-38F9-4666-A616-FE0BFA8CB5E7}" dt="2023-10-05T16:15:36.704" v="719"/>
          <ac:picMkLst>
            <pc:docMk/>
            <pc:sldMk cId="3842867573" sldId="289"/>
            <ac:picMk id="16" creationId="{5D279925-34CA-1B75-2120-61578C9EE66F}"/>
          </ac:picMkLst>
        </pc:picChg>
      </pc:sldChg>
      <pc:sldMasterChg chg="modSldLayout">
        <pc:chgData name="Josie Versloot" userId="21650351-ceaf-4c5e-acf0-be8276fefc3c" providerId="ADAL" clId="{6EDCA5D2-38F9-4666-A616-FE0BFA8CB5E7}" dt="2023-10-05T15:21:20.464" v="14"/>
        <pc:sldMasterMkLst>
          <pc:docMk/>
          <pc:sldMasterMk cId="277376505" sldId="2147483725"/>
        </pc:sldMasterMkLst>
        <pc:sldLayoutChg chg="addSp delSp modSp mod setBg">
          <pc:chgData name="Josie Versloot" userId="21650351-ceaf-4c5e-acf0-be8276fefc3c" providerId="ADAL" clId="{6EDCA5D2-38F9-4666-A616-FE0BFA8CB5E7}" dt="2023-10-05T15:21:20.464" v="14"/>
          <pc:sldLayoutMkLst>
            <pc:docMk/>
            <pc:sldMasterMk cId="277376505" sldId="2147483725"/>
            <pc:sldLayoutMk cId="83073354" sldId="2147483694"/>
          </pc:sldLayoutMkLst>
          <pc:spChg chg="del">
            <ac:chgData name="Josie Versloot" userId="21650351-ceaf-4c5e-acf0-be8276fefc3c" providerId="ADAL" clId="{6EDCA5D2-38F9-4666-A616-FE0BFA8CB5E7}" dt="2023-10-05T15:20:52.777" v="9" actId="478"/>
            <ac:spMkLst>
              <pc:docMk/>
              <pc:sldMasterMk cId="277376505" sldId="2147483725"/>
              <pc:sldLayoutMk cId="83073354" sldId="2147483694"/>
              <ac:spMk id="2" creationId="{124FF160-3E3A-AD47-9390-391FE4D8FFCB}"/>
            </ac:spMkLst>
          </pc:spChg>
          <pc:spChg chg="add del mod">
            <ac:chgData name="Josie Versloot" userId="21650351-ceaf-4c5e-acf0-be8276fefc3c" providerId="ADAL" clId="{6EDCA5D2-38F9-4666-A616-FE0BFA8CB5E7}" dt="2023-10-05T15:21:02.180" v="11" actId="478"/>
            <ac:spMkLst>
              <pc:docMk/>
              <pc:sldMasterMk cId="277376505" sldId="2147483725"/>
              <pc:sldLayoutMk cId="83073354" sldId="2147483694"/>
              <ac:spMk id="3" creationId="{99CA6813-BB4E-B6B4-878C-D6B217060FD6}"/>
            </ac:spMkLst>
          </pc:spChg>
        </pc:sldLayoutChg>
        <pc:sldLayoutChg chg="delSp mod">
          <pc:chgData name="Josie Versloot" userId="21650351-ceaf-4c5e-acf0-be8276fefc3c" providerId="ADAL" clId="{6EDCA5D2-38F9-4666-A616-FE0BFA8CB5E7}" dt="2023-10-05T15:20:44.668" v="8" actId="478"/>
          <pc:sldLayoutMkLst>
            <pc:docMk/>
            <pc:sldMasterMk cId="277376505" sldId="2147483725"/>
            <pc:sldLayoutMk cId="339696557" sldId="2147483750"/>
          </pc:sldLayoutMkLst>
          <pc:spChg chg="del">
            <ac:chgData name="Josie Versloot" userId="21650351-ceaf-4c5e-acf0-be8276fefc3c" providerId="ADAL" clId="{6EDCA5D2-38F9-4666-A616-FE0BFA8CB5E7}" dt="2023-10-05T15:20:44.668" v="8" actId="478"/>
            <ac:spMkLst>
              <pc:docMk/>
              <pc:sldMasterMk cId="277376505" sldId="2147483725"/>
              <pc:sldLayoutMk cId="339696557" sldId="2147483750"/>
              <ac:spMk id="6" creationId="{0B5FEEFB-5A77-FCE8-CB98-929F6E5B79FD}"/>
            </ac:spMkLst>
          </pc:spChg>
        </pc:sldLayoutChg>
      </pc:sldMasterChg>
    </pc:docChg>
  </pc:docChgLst>
  <pc:docChgLst>
    <pc:chgData name="Josie Versloot" userId="21650351-ceaf-4c5e-acf0-be8276fefc3c" providerId="ADAL" clId="{15F87D7D-D6B3-422C-992F-2562AFB6C8D5}"/>
    <pc:docChg chg="undo custSel addSld delSld modSld">
      <pc:chgData name="Josie Versloot" userId="21650351-ceaf-4c5e-acf0-be8276fefc3c" providerId="ADAL" clId="{15F87D7D-D6B3-422C-992F-2562AFB6C8D5}" dt="2024-04-09T20:57:25.690" v="115" actId="6549"/>
      <pc:docMkLst>
        <pc:docMk/>
      </pc:docMkLst>
      <pc:sldChg chg="del">
        <pc:chgData name="Josie Versloot" userId="21650351-ceaf-4c5e-acf0-be8276fefc3c" providerId="ADAL" clId="{15F87D7D-D6B3-422C-992F-2562AFB6C8D5}" dt="2024-04-09T20:54:31.312" v="0" actId="2696"/>
        <pc:sldMkLst>
          <pc:docMk/>
          <pc:sldMk cId="1393986264" sldId="267"/>
        </pc:sldMkLst>
      </pc:sldChg>
      <pc:sldChg chg="del">
        <pc:chgData name="Josie Versloot" userId="21650351-ceaf-4c5e-acf0-be8276fefc3c" providerId="ADAL" clId="{15F87D7D-D6B3-422C-992F-2562AFB6C8D5}" dt="2024-04-09T20:54:31.312" v="0" actId="2696"/>
        <pc:sldMkLst>
          <pc:docMk/>
          <pc:sldMk cId="347431537" sldId="269"/>
        </pc:sldMkLst>
      </pc:sldChg>
      <pc:sldChg chg="del">
        <pc:chgData name="Josie Versloot" userId="21650351-ceaf-4c5e-acf0-be8276fefc3c" providerId="ADAL" clId="{15F87D7D-D6B3-422C-992F-2562AFB6C8D5}" dt="2024-04-09T20:54:31.312" v="0" actId="2696"/>
        <pc:sldMkLst>
          <pc:docMk/>
          <pc:sldMk cId="3175030112" sldId="272"/>
        </pc:sldMkLst>
      </pc:sldChg>
      <pc:sldChg chg="del">
        <pc:chgData name="Josie Versloot" userId="21650351-ceaf-4c5e-acf0-be8276fefc3c" providerId="ADAL" clId="{15F87D7D-D6B3-422C-992F-2562AFB6C8D5}" dt="2024-04-09T20:54:31.312" v="0" actId="2696"/>
        <pc:sldMkLst>
          <pc:docMk/>
          <pc:sldMk cId="3534214132" sldId="274"/>
        </pc:sldMkLst>
      </pc:sldChg>
      <pc:sldChg chg="del">
        <pc:chgData name="Josie Versloot" userId="21650351-ceaf-4c5e-acf0-be8276fefc3c" providerId="ADAL" clId="{15F87D7D-D6B3-422C-992F-2562AFB6C8D5}" dt="2024-04-09T20:54:31.312" v="0" actId="2696"/>
        <pc:sldMkLst>
          <pc:docMk/>
          <pc:sldMk cId="3067365051" sldId="275"/>
        </pc:sldMkLst>
      </pc:sldChg>
      <pc:sldChg chg="del">
        <pc:chgData name="Josie Versloot" userId="21650351-ceaf-4c5e-acf0-be8276fefc3c" providerId="ADAL" clId="{15F87D7D-D6B3-422C-992F-2562AFB6C8D5}" dt="2024-04-09T20:54:31.312" v="0" actId="2696"/>
        <pc:sldMkLst>
          <pc:docMk/>
          <pc:sldMk cId="3976192421" sldId="276"/>
        </pc:sldMkLst>
      </pc:sldChg>
      <pc:sldChg chg="del">
        <pc:chgData name="Josie Versloot" userId="21650351-ceaf-4c5e-acf0-be8276fefc3c" providerId="ADAL" clId="{15F87D7D-D6B3-422C-992F-2562AFB6C8D5}" dt="2024-04-09T20:54:31.312" v="0" actId="2696"/>
        <pc:sldMkLst>
          <pc:docMk/>
          <pc:sldMk cId="3093042700" sldId="277"/>
        </pc:sldMkLst>
      </pc:sldChg>
      <pc:sldChg chg="del">
        <pc:chgData name="Josie Versloot" userId="21650351-ceaf-4c5e-acf0-be8276fefc3c" providerId="ADAL" clId="{15F87D7D-D6B3-422C-992F-2562AFB6C8D5}" dt="2024-04-09T20:54:31.312" v="0" actId="2696"/>
        <pc:sldMkLst>
          <pc:docMk/>
          <pc:sldMk cId="2162996892" sldId="279"/>
        </pc:sldMkLst>
      </pc:sldChg>
      <pc:sldChg chg="modSp mod">
        <pc:chgData name="Josie Versloot" userId="21650351-ceaf-4c5e-acf0-be8276fefc3c" providerId="ADAL" clId="{15F87D7D-D6B3-422C-992F-2562AFB6C8D5}" dt="2024-04-09T20:55:31.661" v="32" actId="1035"/>
        <pc:sldMkLst>
          <pc:docMk/>
          <pc:sldMk cId="31386223" sldId="285"/>
        </pc:sldMkLst>
        <pc:spChg chg="mod">
          <ac:chgData name="Josie Versloot" userId="21650351-ceaf-4c5e-acf0-be8276fefc3c" providerId="ADAL" clId="{15F87D7D-D6B3-422C-992F-2562AFB6C8D5}" dt="2024-04-09T20:55:31.661" v="32" actId="1035"/>
          <ac:spMkLst>
            <pc:docMk/>
            <pc:sldMk cId="31386223" sldId="285"/>
            <ac:spMk id="3" creationId="{57A7A4CE-D0E8-3080-1BE0-06CF487EA72C}"/>
          </ac:spMkLst>
        </pc:spChg>
        <pc:picChg chg="mod">
          <ac:chgData name="Josie Versloot" userId="21650351-ceaf-4c5e-acf0-be8276fefc3c" providerId="ADAL" clId="{15F87D7D-D6B3-422C-992F-2562AFB6C8D5}" dt="2024-04-09T20:55:31.661" v="32" actId="1035"/>
          <ac:picMkLst>
            <pc:docMk/>
            <pc:sldMk cId="31386223" sldId="285"/>
            <ac:picMk id="5" creationId="{F1A64740-DC87-8457-773B-BFC24F3A3E40}"/>
          </ac:picMkLst>
        </pc:picChg>
        <pc:picChg chg="mod">
          <ac:chgData name="Josie Versloot" userId="21650351-ceaf-4c5e-acf0-be8276fefc3c" providerId="ADAL" clId="{15F87D7D-D6B3-422C-992F-2562AFB6C8D5}" dt="2024-04-09T20:55:31.661" v="32" actId="1035"/>
          <ac:picMkLst>
            <pc:docMk/>
            <pc:sldMk cId="31386223" sldId="285"/>
            <ac:picMk id="6" creationId="{E4781024-D8A2-EDFB-3B6C-52808247EE3D}"/>
          </ac:picMkLst>
        </pc:picChg>
      </pc:sldChg>
      <pc:sldChg chg="del">
        <pc:chgData name="Josie Versloot" userId="21650351-ceaf-4c5e-acf0-be8276fefc3c" providerId="ADAL" clId="{15F87D7D-D6B3-422C-992F-2562AFB6C8D5}" dt="2024-04-09T20:54:31.312" v="0" actId="2696"/>
        <pc:sldMkLst>
          <pc:docMk/>
          <pc:sldMk cId="638829442" sldId="288"/>
        </pc:sldMkLst>
      </pc:sldChg>
      <pc:sldChg chg="addSp modSp add mod">
        <pc:chgData name="Josie Versloot" userId="21650351-ceaf-4c5e-acf0-be8276fefc3c" providerId="ADAL" clId="{15F87D7D-D6B3-422C-992F-2562AFB6C8D5}" dt="2024-04-09T20:57:25.690" v="115" actId="6549"/>
        <pc:sldMkLst>
          <pc:docMk/>
          <pc:sldMk cId="358018028" sldId="290"/>
        </pc:sldMkLst>
        <pc:spChg chg="add mod">
          <ac:chgData name="Josie Versloot" userId="21650351-ceaf-4c5e-acf0-be8276fefc3c" providerId="ADAL" clId="{15F87D7D-D6B3-422C-992F-2562AFB6C8D5}" dt="2024-04-09T20:56:56.494" v="79" actId="12788"/>
          <ac:spMkLst>
            <pc:docMk/>
            <pc:sldMk cId="358018028" sldId="290"/>
            <ac:spMk id="2" creationId="{0A9D6978-545B-EEFE-A411-9FB187D788D1}"/>
          </ac:spMkLst>
        </pc:spChg>
        <pc:spChg chg="mod">
          <ac:chgData name="Josie Versloot" userId="21650351-ceaf-4c5e-acf0-be8276fefc3c" providerId="ADAL" clId="{15F87D7D-D6B3-422C-992F-2562AFB6C8D5}" dt="2024-04-09T20:57:25.690" v="115" actId="6549"/>
          <ac:spMkLst>
            <pc:docMk/>
            <pc:sldMk cId="358018028" sldId="290"/>
            <ac:spMk id="3" creationId="{59AEB7F8-FD2F-45F7-AA00-7FF74BF58005}"/>
          </ac:spMkLst>
        </pc:spChg>
        <pc:spChg chg="mod">
          <ac:chgData name="Josie Versloot" userId="21650351-ceaf-4c5e-acf0-be8276fefc3c" providerId="ADAL" clId="{15F87D7D-D6B3-422C-992F-2562AFB6C8D5}" dt="2024-04-09T20:56:56.494" v="79" actId="12788"/>
          <ac:spMkLst>
            <pc:docMk/>
            <pc:sldMk cId="358018028" sldId="290"/>
            <ac:spMk id="4" creationId="{E332E373-E9F5-340C-BFAE-50C7D4104E38}"/>
          </ac:spMkLst>
        </pc:spChg>
        <pc:picChg chg="mod">
          <ac:chgData name="Josie Versloot" userId="21650351-ceaf-4c5e-acf0-be8276fefc3c" providerId="ADAL" clId="{15F87D7D-D6B3-422C-992F-2562AFB6C8D5}" dt="2024-04-09T20:56:56.494" v="79" actId="12788"/>
          <ac:picMkLst>
            <pc:docMk/>
            <pc:sldMk cId="358018028" sldId="290"/>
            <ac:picMk id="5" creationId="{519E5D5E-39D1-22E9-CF8B-84F603294D65}"/>
          </ac:picMkLst>
        </pc:picChg>
        <pc:picChg chg="add mod">
          <ac:chgData name="Josie Versloot" userId="21650351-ceaf-4c5e-acf0-be8276fefc3c" providerId="ADAL" clId="{15F87D7D-D6B3-422C-992F-2562AFB6C8D5}" dt="2024-04-09T20:56:56.494" v="79" actId="12788"/>
          <ac:picMkLst>
            <pc:docMk/>
            <pc:sldMk cId="358018028" sldId="290"/>
            <ac:picMk id="6" creationId="{B1F0A790-A1B7-F2AE-24F7-DB405DE227C3}"/>
          </ac:picMkLst>
        </pc:picChg>
        <pc:picChg chg="mod">
          <ac:chgData name="Josie Versloot" userId="21650351-ceaf-4c5e-acf0-be8276fefc3c" providerId="ADAL" clId="{15F87D7D-D6B3-422C-992F-2562AFB6C8D5}" dt="2024-04-09T20:57:04.239" v="88" actId="1035"/>
          <ac:picMkLst>
            <pc:docMk/>
            <pc:sldMk cId="358018028" sldId="290"/>
            <ac:picMk id="9" creationId="{06E7ABBA-E405-7AD0-1908-DBFF44647321}"/>
          </ac:picMkLst>
        </pc:picChg>
        <pc:picChg chg="mod">
          <ac:chgData name="Josie Versloot" userId="21650351-ceaf-4c5e-acf0-be8276fefc3c" providerId="ADAL" clId="{15F87D7D-D6B3-422C-992F-2562AFB6C8D5}" dt="2024-04-09T20:56:56.494" v="79" actId="12788"/>
          <ac:picMkLst>
            <pc:docMk/>
            <pc:sldMk cId="358018028" sldId="290"/>
            <ac:picMk id="13" creationId="{C3F21196-D965-129A-F278-CFAAF4F7BF43}"/>
          </ac:picMkLst>
        </pc:picChg>
      </pc:sldChg>
      <pc:sldMasterChg chg="delSldLayout">
        <pc:chgData name="Josie Versloot" userId="21650351-ceaf-4c5e-acf0-be8276fefc3c" providerId="ADAL" clId="{15F87D7D-D6B3-422C-992F-2562AFB6C8D5}" dt="2024-04-09T20:54:31.312" v="0" actId="2696"/>
        <pc:sldMasterMkLst>
          <pc:docMk/>
          <pc:sldMasterMk cId="277376505" sldId="2147483725"/>
        </pc:sldMasterMkLst>
        <pc:sldLayoutChg chg="del">
          <pc:chgData name="Josie Versloot" userId="21650351-ceaf-4c5e-acf0-be8276fefc3c" providerId="ADAL" clId="{15F87D7D-D6B3-422C-992F-2562AFB6C8D5}" dt="2024-04-09T20:54:31.312" v="0" actId="2696"/>
          <pc:sldLayoutMkLst>
            <pc:docMk/>
            <pc:sldMasterMk cId="277376505" sldId="2147483725"/>
            <pc:sldLayoutMk cId="339696557" sldId="2147483750"/>
          </pc:sldLayoutMkLst>
        </pc:sldLayoutChg>
      </pc:sldMasterChg>
    </pc:docChg>
  </pc:docChgLst>
  <pc:docChgLst>
    <pc:chgData name="Josie Versloot" userId="21650351-ceaf-4c5e-acf0-be8276fefc3c" providerId="ADAL" clId="{4ED80566-0F77-4D7D-9C83-3743BC90EF14}"/>
    <pc:docChg chg="addSld modSld">
      <pc:chgData name="Josie Versloot" userId="21650351-ceaf-4c5e-acf0-be8276fefc3c" providerId="ADAL" clId="{4ED80566-0F77-4D7D-9C83-3743BC90EF14}" dt="2024-04-12T18:55:10.478" v="52" actId="1037"/>
      <pc:docMkLst>
        <pc:docMk/>
      </pc:docMkLst>
      <pc:sldChg chg="addSp modSp add mod">
        <pc:chgData name="Josie Versloot" userId="21650351-ceaf-4c5e-acf0-be8276fefc3c" providerId="ADAL" clId="{4ED80566-0F77-4D7D-9C83-3743BC90EF14}" dt="2024-04-12T18:55:10.478" v="52" actId="1037"/>
        <pc:sldMkLst>
          <pc:docMk/>
          <pc:sldMk cId="165314289" sldId="291"/>
        </pc:sldMkLst>
        <pc:spChg chg="mod">
          <ac:chgData name="Josie Versloot" userId="21650351-ceaf-4c5e-acf0-be8276fefc3c" providerId="ADAL" clId="{4ED80566-0F77-4D7D-9C83-3743BC90EF14}" dt="2024-04-12T18:55:02.145" v="45" actId="12788"/>
          <ac:spMkLst>
            <pc:docMk/>
            <pc:sldMk cId="165314289" sldId="291"/>
            <ac:spMk id="2" creationId="{D61CFC7B-AE31-9DBF-4279-056EF2C7511C}"/>
          </ac:spMkLst>
        </pc:spChg>
        <pc:spChg chg="mod">
          <ac:chgData name="Josie Versloot" userId="21650351-ceaf-4c5e-acf0-be8276fefc3c" providerId="ADAL" clId="{4ED80566-0F77-4D7D-9C83-3743BC90EF14}" dt="2024-04-12T18:55:02.145" v="45" actId="12788"/>
          <ac:spMkLst>
            <pc:docMk/>
            <pc:sldMk cId="165314289" sldId="291"/>
            <ac:spMk id="4" creationId="{700B31E0-8F5A-8F3C-7A88-1F6C426D35B9}"/>
          </ac:spMkLst>
        </pc:spChg>
        <pc:picChg chg="mod">
          <ac:chgData name="Josie Versloot" userId="21650351-ceaf-4c5e-acf0-be8276fefc3c" providerId="ADAL" clId="{4ED80566-0F77-4D7D-9C83-3743BC90EF14}" dt="2024-04-12T18:55:02.145" v="45" actId="12788"/>
          <ac:picMkLst>
            <pc:docMk/>
            <pc:sldMk cId="165314289" sldId="291"/>
            <ac:picMk id="5" creationId="{0DBBF053-3191-1E4B-2C3F-C482DE550306}"/>
          </ac:picMkLst>
        </pc:picChg>
        <pc:picChg chg="mod">
          <ac:chgData name="Josie Versloot" userId="21650351-ceaf-4c5e-acf0-be8276fefc3c" providerId="ADAL" clId="{4ED80566-0F77-4D7D-9C83-3743BC90EF14}" dt="2024-04-12T18:55:02.145" v="45" actId="12788"/>
          <ac:picMkLst>
            <pc:docMk/>
            <pc:sldMk cId="165314289" sldId="291"/>
            <ac:picMk id="6" creationId="{05BACBEF-EC94-3121-039C-BF27009E5E9C}"/>
          </ac:picMkLst>
        </pc:picChg>
        <pc:picChg chg="add mod">
          <ac:chgData name="Josie Versloot" userId="21650351-ceaf-4c5e-acf0-be8276fefc3c" providerId="ADAL" clId="{4ED80566-0F77-4D7D-9C83-3743BC90EF14}" dt="2024-04-12T18:55:10.478" v="52" actId="1037"/>
          <ac:picMkLst>
            <pc:docMk/>
            <pc:sldMk cId="165314289" sldId="291"/>
            <ac:picMk id="7" creationId="{2EF3CCDD-E167-4FB0-CA90-A568F96CC086}"/>
          </ac:picMkLst>
        </pc:picChg>
        <pc:picChg chg="mod">
          <ac:chgData name="Josie Versloot" userId="21650351-ceaf-4c5e-acf0-be8276fefc3c" providerId="ADAL" clId="{4ED80566-0F77-4D7D-9C83-3743BC90EF14}" dt="2024-04-12T18:55:09.255" v="51" actId="1037"/>
          <ac:picMkLst>
            <pc:docMk/>
            <pc:sldMk cId="165314289" sldId="291"/>
            <ac:picMk id="9" creationId="{C3ED00B5-455C-12C1-7C09-94AAF6858822}"/>
          </ac:picMkLst>
        </pc:picChg>
        <pc:picChg chg="mod">
          <ac:chgData name="Josie Versloot" userId="21650351-ceaf-4c5e-acf0-be8276fefc3c" providerId="ADAL" clId="{4ED80566-0F77-4D7D-9C83-3743BC90EF14}" dt="2024-04-12T18:55:02.145" v="45" actId="12788"/>
          <ac:picMkLst>
            <pc:docMk/>
            <pc:sldMk cId="165314289" sldId="291"/>
            <ac:picMk id="13" creationId="{7847CC17-0DEF-7A4E-CC66-91BEB7519ADA}"/>
          </ac:picMkLst>
        </pc:picChg>
      </pc:sldChg>
    </pc:docChg>
  </pc:docChgLst>
  <pc:docChgLst>
    <pc:chgData name="Jake McIvor" userId="S::jakem@neilsquire.ca::c3c242b1-f826-489d-bea1-8158f71f38d2" providerId="AD" clId="Web-{92BCF615-6A05-FB94-841C-F4E27CE5CDF2}"/>
    <pc:docChg chg="modSld">
      <pc:chgData name="Jake McIvor" userId="S::jakem@neilsquire.ca::c3c242b1-f826-489d-bea1-8158f71f38d2" providerId="AD" clId="Web-{92BCF615-6A05-FB94-841C-F4E27CE5CDF2}" dt="2023-10-05T16:43:59.639" v="13" actId="20577"/>
      <pc:docMkLst>
        <pc:docMk/>
      </pc:docMkLst>
      <pc:sldChg chg="modSp">
        <pc:chgData name="Jake McIvor" userId="S::jakem@neilsquire.ca::c3c242b1-f826-489d-bea1-8158f71f38d2" providerId="AD" clId="Web-{92BCF615-6A05-FB94-841C-F4E27CE5CDF2}" dt="2023-10-05T16:43:51.529" v="7" actId="20577"/>
        <pc:sldMkLst>
          <pc:docMk/>
          <pc:sldMk cId="4199827109" sldId="283"/>
        </pc:sldMkLst>
        <pc:spChg chg="mod">
          <ac:chgData name="Jake McIvor" userId="S::jakem@neilsquire.ca::c3c242b1-f826-489d-bea1-8158f71f38d2" providerId="AD" clId="Web-{92BCF615-6A05-FB94-841C-F4E27CE5CDF2}" dt="2023-10-05T16:43:51.529" v="7" actId="20577"/>
          <ac:spMkLst>
            <pc:docMk/>
            <pc:sldMk cId="4199827109" sldId="283"/>
            <ac:spMk id="4" creationId="{C31E7381-6CB4-82EF-0E18-3A0D47B57D3C}"/>
          </ac:spMkLst>
        </pc:spChg>
      </pc:sldChg>
      <pc:sldChg chg="modSp">
        <pc:chgData name="Jake McIvor" userId="S::jakem@neilsquire.ca::c3c242b1-f826-489d-bea1-8158f71f38d2" providerId="AD" clId="Web-{92BCF615-6A05-FB94-841C-F4E27CE5CDF2}" dt="2023-10-05T16:43:59.639" v="13" actId="20577"/>
        <pc:sldMkLst>
          <pc:docMk/>
          <pc:sldMk cId="31386223" sldId="285"/>
        </pc:sldMkLst>
        <pc:spChg chg="mod">
          <ac:chgData name="Jake McIvor" userId="S::jakem@neilsquire.ca::c3c242b1-f826-489d-bea1-8158f71f38d2" providerId="AD" clId="Web-{92BCF615-6A05-FB94-841C-F4E27CE5CDF2}" dt="2023-10-05T16:43:59.639" v="13" actId="20577"/>
          <ac:spMkLst>
            <pc:docMk/>
            <pc:sldMk cId="31386223" sldId="285"/>
            <ac:spMk id="4" creationId="{C31E7381-6CB4-82EF-0E18-3A0D47B57D3C}"/>
          </ac:spMkLst>
        </pc:spChg>
      </pc:sldChg>
    </pc:docChg>
  </pc:docChgLst>
  <pc:docChgLst>
    <pc:chgData name="Jake McIvor" userId="S::jakem@neilsquire.ca::c3c242b1-f826-489d-bea1-8158f71f38d2" providerId="AD" clId="Web-{6A5A13BD-36DA-8F2B-923D-C439F817CD04}"/>
    <pc:docChg chg="modSld">
      <pc:chgData name="Jake McIvor" userId="S::jakem@neilsquire.ca::c3c242b1-f826-489d-bea1-8158f71f38d2" providerId="AD" clId="Web-{6A5A13BD-36DA-8F2B-923D-C439F817CD04}" dt="2023-10-05T16:04:04.791" v="16" actId="20577"/>
      <pc:docMkLst>
        <pc:docMk/>
      </pc:docMkLst>
      <pc:sldChg chg="modSp">
        <pc:chgData name="Jake McIvor" userId="S::jakem@neilsquire.ca::c3c242b1-f826-489d-bea1-8158f71f38d2" providerId="AD" clId="Web-{6A5A13BD-36DA-8F2B-923D-C439F817CD04}" dt="2023-10-05T16:04:04.791" v="16" actId="20577"/>
        <pc:sldMkLst>
          <pc:docMk/>
          <pc:sldMk cId="3469613792" sldId="280"/>
        </pc:sldMkLst>
        <pc:spChg chg="mod">
          <ac:chgData name="Jake McIvor" userId="S::jakem@neilsquire.ca::c3c242b1-f826-489d-bea1-8158f71f38d2" providerId="AD" clId="Web-{6A5A13BD-36DA-8F2B-923D-C439F817CD04}" dt="2023-10-05T16:04:04.791" v="16" actId="20577"/>
          <ac:spMkLst>
            <pc:docMk/>
            <pc:sldMk cId="3469613792" sldId="280"/>
            <ac:spMk id="2" creationId="{B2219E4A-7C33-97B0-B015-60D0F296FE2E}"/>
          </ac:spMkLst>
        </pc:spChg>
      </pc:sldChg>
      <pc:sldChg chg="modSp">
        <pc:chgData name="Jake McIvor" userId="S::jakem@neilsquire.ca::c3c242b1-f826-489d-bea1-8158f71f38d2" providerId="AD" clId="Web-{6A5A13BD-36DA-8F2B-923D-C439F817CD04}" dt="2023-10-05T16:03:31.463" v="11" actId="20577"/>
        <pc:sldMkLst>
          <pc:docMk/>
          <pc:sldMk cId="4199827109" sldId="283"/>
        </pc:sldMkLst>
        <pc:spChg chg="mod">
          <ac:chgData name="Jake McIvor" userId="S::jakem@neilsquire.ca::c3c242b1-f826-489d-bea1-8158f71f38d2" providerId="AD" clId="Web-{6A5A13BD-36DA-8F2B-923D-C439F817CD04}" dt="2023-10-05T16:03:31.463" v="11" actId="20577"/>
          <ac:spMkLst>
            <pc:docMk/>
            <pc:sldMk cId="4199827109" sldId="283"/>
            <ac:spMk id="4" creationId="{C31E7381-6CB4-82EF-0E18-3A0D47B57D3C}"/>
          </ac:spMkLst>
        </pc:spChg>
      </pc:sldChg>
      <pc:sldChg chg="modSp">
        <pc:chgData name="Jake McIvor" userId="S::jakem@neilsquire.ca::c3c242b1-f826-489d-bea1-8158f71f38d2" providerId="AD" clId="Web-{6A5A13BD-36DA-8F2B-923D-C439F817CD04}" dt="2023-10-05T16:03:37.369" v="15" actId="20577"/>
        <pc:sldMkLst>
          <pc:docMk/>
          <pc:sldMk cId="2933572660" sldId="284"/>
        </pc:sldMkLst>
        <pc:spChg chg="mod">
          <ac:chgData name="Jake McIvor" userId="S::jakem@neilsquire.ca::c3c242b1-f826-489d-bea1-8158f71f38d2" providerId="AD" clId="Web-{6A5A13BD-36DA-8F2B-923D-C439F817CD04}" dt="2023-10-05T16:03:37.369" v="15" actId="20577"/>
          <ac:spMkLst>
            <pc:docMk/>
            <pc:sldMk cId="2933572660" sldId="284"/>
            <ac:spMk id="4" creationId="{C31E7381-6CB4-82EF-0E18-3A0D47B57D3C}"/>
          </ac:spMkLst>
        </pc:spChg>
      </pc:sldChg>
      <pc:sldChg chg="modSp">
        <pc:chgData name="Jake McIvor" userId="S::jakem@neilsquire.ca::c3c242b1-f826-489d-bea1-8158f71f38d2" providerId="AD" clId="Web-{6A5A13BD-36DA-8F2B-923D-C439F817CD04}" dt="2023-10-05T16:03:20.088" v="7" actId="20577"/>
        <pc:sldMkLst>
          <pc:docMk/>
          <pc:sldMk cId="31386223" sldId="285"/>
        </pc:sldMkLst>
        <pc:spChg chg="mod">
          <ac:chgData name="Jake McIvor" userId="S::jakem@neilsquire.ca::c3c242b1-f826-489d-bea1-8158f71f38d2" providerId="AD" clId="Web-{6A5A13BD-36DA-8F2B-923D-C439F817CD04}" dt="2023-10-05T16:03:20.088" v="7" actId="20577"/>
          <ac:spMkLst>
            <pc:docMk/>
            <pc:sldMk cId="31386223" sldId="285"/>
            <ac:spMk id="4" creationId="{C31E7381-6CB4-82EF-0E18-3A0D47B57D3C}"/>
          </ac:spMkLst>
        </pc:spChg>
      </pc:sldChg>
      <pc:sldChg chg="modSp">
        <pc:chgData name="Jake McIvor" userId="S::jakem@neilsquire.ca::c3c242b1-f826-489d-bea1-8158f71f38d2" providerId="AD" clId="Web-{6A5A13BD-36DA-8F2B-923D-C439F817CD04}" dt="2023-10-05T16:03:12.462" v="3" actId="20577"/>
        <pc:sldMkLst>
          <pc:docMk/>
          <pc:sldMk cId="3842867573" sldId="289"/>
        </pc:sldMkLst>
        <pc:spChg chg="mod">
          <ac:chgData name="Jake McIvor" userId="S::jakem@neilsquire.ca::c3c242b1-f826-489d-bea1-8158f71f38d2" providerId="AD" clId="Web-{6A5A13BD-36DA-8F2B-923D-C439F817CD04}" dt="2023-10-05T16:03:12.462" v="3" actId="20577"/>
          <ac:spMkLst>
            <pc:docMk/>
            <pc:sldMk cId="3842867573" sldId="289"/>
            <ac:spMk id="4" creationId="{C31E7381-6CB4-82EF-0E18-3A0D47B57D3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7F16C-E41C-4767-AAE9-7689475362D7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68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BF23E-FB8C-4B4A-BF1E-0F59B6AA96B2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199CF-EE5D-9241-9F07-970C0FC4DD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725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ivider Slide">
    <p:bg>
      <p:bgPr>
        <a:solidFill>
          <a:srgbClr val="2B1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C526EE-DFBB-DC4F-AF5C-8ABECA310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BC714D2-06BE-5E44-B0AC-89F463AE9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EF373E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98171" y="1877961"/>
            <a:ext cx="7418242" cy="25192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 b="1" i="0" cap="none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998171" y="4506050"/>
            <a:ext cx="7418242" cy="178659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24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7BB5812-2960-EF78-A461-358973114FC1}"/>
              </a:ext>
            </a:extLst>
          </p:cNvPr>
          <p:cNvSpPr txBox="1">
            <a:spLocks/>
          </p:cNvSpPr>
          <p:nvPr userDrawn="1"/>
        </p:nvSpPr>
        <p:spPr>
          <a:xfrm>
            <a:off x="437925" y="6290238"/>
            <a:ext cx="86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i="0" kern="120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B265DB-CB67-6A48-886D-3B0C1ACFB61C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r>
              <a:rPr lang="en-US">
                <a:solidFill>
                  <a:schemeClr val="tx1"/>
                </a:solidFill>
              </a:rPr>
              <a:t>  </a:t>
            </a:r>
            <a:r>
              <a:rPr lang="en-US">
                <a:solidFill>
                  <a:srgbClr val="EF373E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4041843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F160-3E3A-AD47-9390-391FE4D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>
                <a:solidFill>
                  <a:srgbClr val="2B165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7B016D0-BA21-E5DA-51CA-9E3BD04F24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958"/>
            <a:ext cx="10515600" cy="4682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032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0733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Body +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162800" y="1282700"/>
            <a:ext cx="4127500" cy="41275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A9B006-5DC7-FC49-BB8E-B496014FEDC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45781" y="2340076"/>
            <a:ext cx="5904656" cy="3346581"/>
          </a:xfr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 i="0">
                <a:solidFill>
                  <a:schemeClr val="tx1"/>
                </a:solidFill>
                <a:latin typeface="+mj-lt"/>
                <a:ea typeface="Source Sans Pro Light" panose="020B04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1D48CD-6153-2C43-9590-2904BEE89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737169"/>
            <a:ext cx="5912236" cy="1425927"/>
          </a:xfrm>
        </p:spPr>
        <p:txBody>
          <a:bodyPr>
            <a:noAutofit/>
          </a:bodyPr>
          <a:lstStyle>
            <a:lvl1pPr>
              <a:defRPr sz="2800" b="1" cap="none" baseline="0">
                <a:solidFill>
                  <a:srgbClr val="2B165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losing Slide">
    <p:bg>
      <p:bgPr>
        <a:solidFill>
          <a:srgbClr val="2B1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45781" y="275303"/>
            <a:ext cx="5754077" cy="1887793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2800" b="1" i="0" cap="none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5781" y="2340076"/>
            <a:ext cx="5754077" cy="377558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248128" y="0"/>
            <a:ext cx="4943872" cy="6858000"/>
          </a:xfr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" name="Picture 2" descr="Makers Making Change logo">
            <a:extLst>
              <a:ext uri="{FF2B5EF4-FFF2-40B4-BE49-F238E27FC236}">
                <a16:creationId xmlns:a16="http://schemas.microsoft.com/office/drawing/2014/main" id="{D2BE2105-3E91-7CDA-3501-50700AD0DAE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3755" y="5510621"/>
            <a:ext cx="1919385" cy="605042"/>
          </a:xfrm>
          <a:prstGeom prst="rect">
            <a:avLst/>
          </a:prstGeom>
        </p:spPr>
      </p:pic>
      <p:pic>
        <p:nvPicPr>
          <p:cNvPr id="5" name="Graphic 4" descr="Neil Squire logo">
            <a:extLst>
              <a:ext uri="{FF2B5EF4-FFF2-40B4-BE49-F238E27FC236}">
                <a16:creationId xmlns:a16="http://schemas.microsoft.com/office/drawing/2014/main" id="{833417B1-DA31-C697-1FDF-6DB651CAD4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4988" y="5510621"/>
            <a:ext cx="1982572" cy="47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78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eatu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0660" y="1146271"/>
            <a:ext cx="10373139" cy="4350068"/>
          </a:xfr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buFont typeface="Wingdings" charset="2"/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400">
                <a:latin typeface="+mj-lt"/>
              </a:defRPr>
            </a:lvl2pPr>
            <a:lvl3pPr marL="914400" indent="0">
              <a:buNone/>
              <a:defRPr sz="2400">
                <a:latin typeface="+mj-lt"/>
              </a:defRPr>
            </a:lvl3pPr>
            <a:lvl4pPr marL="1371600" indent="0">
              <a:buNone/>
              <a:defRPr sz="2400">
                <a:latin typeface="+mj-lt"/>
              </a:defRPr>
            </a:lvl4pPr>
            <a:lvl5pPr marL="1828800" indent="0">
              <a:buNone/>
              <a:defRPr sz="2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3356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8678" y="1302513"/>
            <a:ext cx="5305586" cy="4322783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accent4"/>
                </a:solidFill>
              </a:defRPr>
            </a:lvl2pPr>
            <a:lvl3pPr marL="914400" indent="0">
              <a:buNone/>
              <a:defRPr sz="1600">
                <a:solidFill>
                  <a:schemeClr val="accent4"/>
                </a:solidFill>
              </a:defRPr>
            </a:lvl3pPr>
            <a:lvl4pPr marL="1371600" indent="0">
              <a:buNone/>
              <a:defRPr sz="1600">
                <a:solidFill>
                  <a:schemeClr val="accent4"/>
                </a:solidFill>
              </a:defRPr>
            </a:lvl4pPr>
            <a:lvl5pPr marL="1828800" indent="0">
              <a:buNone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21332" y="1302513"/>
            <a:ext cx="5305586" cy="4322783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accent4"/>
                </a:solidFill>
              </a:defRPr>
            </a:lvl2pPr>
            <a:lvl3pPr marL="914400" indent="0">
              <a:buNone/>
              <a:defRPr sz="1600">
                <a:solidFill>
                  <a:schemeClr val="accent4"/>
                </a:solidFill>
              </a:defRPr>
            </a:lvl3pPr>
            <a:lvl4pPr marL="1371600" indent="0">
              <a:buNone/>
              <a:defRPr sz="1600">
                <a:solidFill>
                  <a:schemeClr val="accent4"/>
                </a:solidFill>
              </a:defRPr>
            </a:lvl4pPr>
            <a:lvl5pPr marL="1828800" indent="0">
              <a:buNone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F160-3E3A-AD47-9390-391FE4D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6FA4BA7-6F15-724B-A5DA-D7F47DAD6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7925" y="6290238"/>
            <a:ext cx="86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Open Sans" panose="020B0606030504020204" pitchFamily="34" charset="0"/>
              </a:defRPr>
            </a:lvl1pPr>
          </a:lstStyle>
          <a:p>
            <a:fld id="{E4B265DB-CB67-6A48-886D-3B0C1ACFB61C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r>
              <a:rPr lang="en-US">
                <a:solidFill>
                  <a:schemeClr val="tx1"/>
                </a:solidFill>
              </a:rPr>
              <a:t>  </a:t>
            </a:r>
            <a:r>
              <a:rPr lang="en-US">
                <a:solidFill>
                  <a:srgbClr val="EF373E"/>
                </a:solidFill>
              </a:rPr>
              <a:t>|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0301C-F136-10C4-2445-C81CBBD63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8958"/>
            <a:ext cx="10515600" cy="4682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3853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FF160-3E3A-AD47-9390-391FE4D8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7ABF6F6-C4C8-804C-A18A-277F10BF36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7925" y="6290238"/>
            <a:ext cx="86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Open Sans" panose="020B0606030504020204" pitchFamily="34" charset="0"/>
              </a:defRPr>
            </a:lvl1pPr>
          </a:lstStyle>
          <a:p>
            <a:fld id="{E4B265DB-CB67-6A48-886D-3B0C1ACFB61C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r>
              <a:rPr lang="en-US">
                <a:solidFill>
                  <a:schemeClr val="tx1"/>
                </a:solidFill>
              </a:rPr>
              <a:t>  </a:t>
            </a:r>
            <a:r>
              <a:rPr lang="en-US">
                <a:solidFill>
                  <a:srgbClr val="EF373E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3653844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+ Body + Circ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7162800" y="1282700"/>
            <a:ext cx="4127500" cy="4127500"/>
          </a:xfrm>
          <a:prstGeom prst="ellipse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CA9B006-5DC7-FC49-BB8E-B496014FEDC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845781" y="2340076"/>
            <a:ext cx="5904656" cy="3346581"/>
          </a:xfrm>
        </p:spPr>
        <p:txBody>
          <a:bodyPr>
            <a:noAutofit/>
          </a:bodyPr>
          <a:lstStyle>
            <a:lvl1pPr marL="285750" indent="-2857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0" i="0">
                <a:solidFill>
                  <a:schemeClr val="tx1"/>
                </a:solidFill>
                <a:latin typeface="+mj-lt"/>
                <a:ea typeface="Source Sans Pro Light" panose="020B0403030403020204" pitchFamily="34" charset="0"/>
              </a:defRPr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01D48CD-6153-2C43-9590-2904BEE89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737169"/>
            <a:ext cx="5912236" cy="1425927"/>
          </a:xfrm>
        </p:spPr>
        <p:txBody>
          <a:bodyPr>
            <a:noAutofit/>
          </a:bodyPr>
          <a:lstStyle>
            <a:lvl1pPr>
              <a:defRPr sz="2800" b="1" cap="none" baseline="0">
                <a:solidFill>
                  <a:srgbClr val="EF373E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9BA6F3-ABF3-324A-A05A-ED4E104696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7925" y="6290238"/>
            <a:ext cx="86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Open Sans" panose="020B0606030504020204" pitchFamily="34" charset="0"/>
              </a:defRPr>
            </a:lvl1pPr>
          </a:lstStyle>
          <a:p>
            <a:fld id="{E4B265DB-CB67-6A48-886D-3B0C1ACFB61C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r>
              <a:rPr lang="en-US">
                <a:solidFill>
                  <a:schemeClr val="tx1"/>
                </a:solidFill>
              </a:rPr>
              <a:t>  </a:t>
            </a:r>
            <a:r>
              <a:rPr lang="en-US">
                <a:solidFill>
                  <a:srgbClr val="EF373E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35160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losing Slide">
    <p:bg>
      <p:bgPr>
        <a:solidFill>
          <a:srgbClr val="EF37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845781" y="275303"/>
            <a:ext cx="5754077" cy="1887793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2800" b="1" i="0" cap="none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845781" y="2340076"/>
            <a:ext cx="5754077" cy="377558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7"/>
          <p:cNvSpPr>
            <a:spLocks noGrp="1"/>
          </p:cNvSpPr>
          <p:nvPr>
            <p:ph type="pic" sz="quarter" idx="14"/>
          </p:nvPr>
        </p:nvSpPr>
        <p:spPr>
          <a:xfrm>
            <a:off x="7248128" y="0"/>
            <a:ext cx="4943872" cy="6858000"/>
          </a:xfrm>
          <a:pattFill prst="pct5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200">
                <a:solidFill>
                  <a:schemeClr val="accent4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2" name="Picture 1" descr="Makers Making Change logo">
            <a:extLst>
              <a:ext uri="{FF2B5EF4-FFF2-40B4-BE49-F238E27FC236}">
                <a16:creationId xmlns:a16="http://schemas.microsoft.com/office/drawing/2014/main" id="{9844113F-F714-36A9-9B15-F8E21F83FF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853755" y="5510621"/>
            <a:ext cx="1919385" cy="605042"/>
          </a:xfrm>
          <a:prstGeom prst="rect">
            <a:avLst/>
          </a:prstGeom>
        </p:spPr>
      </p:pic>
      <p:pic>
        <p:nvPicPr>
          <p:cNvPr id="3" name="Graphic 2" descr="Neil Squire logo">
            <a:extLst>
              <a:ext uri="{FF2B5EF4-FFF2-40B4-BE49-F238E27FC236}">
                <a16:creationId xmlns:a16="http://schemas.microsoft.com/office/drawing/2014/main" id="{2AB3F72D-9186-00BE-FD6E-4A13487094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4988" y="5510621"/>
            <a:ext cx="1982572" cy="472041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29DFB29-89FE-DDDE-C2C8-C8C6731F3E1A}"/>
              </a:ext>
            </a:extLst>
          </p:cNvPr>
          <p:cNvSpPr txBox="1">
            <a:spLocks/>
          </p:cNvSpPr>
          <p:nvPr userDrawn="1"/>
        </p:nvSpPr>
        <p:spPr>
          <a:xfrm>
            <a:off x="437925" y="6290238"/>
            <a:ext cx="86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i="0" kern="120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B265DB-CB67-6A48-886D-3B0C1ACFB61C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r>
              <a:rPr lang="en-US">
                <a:solidFill>
                  <a:schemeClr val="tx1"/>
                </a:solidFill>
              </a:rPr>
              <a:t>  </a:t>
            </a:r>
            <a:r>
              <a:rPr lang="en-US">
                <a:solidFill>
                  <a:srgbClr val="EF373E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18284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eatur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80660" y="1146271"/>
            <a:ext cx="10373139" cy="4350068"/>
          </a:xfrm>
        </p:spPr>
        <p:txBody>
          <a:bodyPr anchor="ctr">
            <a:noAutofit/>
          </a:bodyPr>
          <a:lstStyle>
            <a:lvl1pPr marL="0" indent="0">
              <a:lnSpc>
                <a:spcPct val="110000"/>
              </a:lnSpc>
              <a:buFont typeface="Wingdings" charset="2"/>
              <a:buNone/>
              <a:defRPr sz="24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400">
                <a:latin typeface="+mj-lt"/>
              </a:defRPr>
            </a:lvl2pPr>
            <a:lvl3pPr marL="914400" indent="0">
              <a:buNone/>
              <a:defRPr sz="2400">
                <a:latin typeface="+mj-lt"/>
              </a:defRPr>
            </a:lvl3pPr>
            <a:lvl4pPr marL="1371600" indent="0">
              <a:buNone/>
              <a:defRPr sz="2400">
                <a:latin typeface="+mj-lt"/>
              </a:defRPr>
            </a:lvl4pPr>
            <a:lvl5pPr marL="1828800" indent="0">
              <a:buNone/>
              <a:defRPr sz="2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DB4510A-4885-2F41-A165-AA3F44C1F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7925" y="6290238"/>
            <a:ext cx="86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Open Sans" panose="020B0606030504020204" pitchFamily="34" charset="0"/>
              </a:defRPr>
            </a:lvl1pPr>
          </a:lstStyle>
          <a:p>
            <a:fld id="{E4B265DB-CB67-6A48-886D-3B0C1ACFB61C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r>
              <a:rPr lang="en-US">
                <a:solidFill>
                  <a:schemeClr val="tx1"/>
                </a:solidFill>
              </a:rPr>
              <a:t>  </a:t>
            </a:r>
            <a:r>
              <a:rPr lang="en-US">
                <a:solidFill>
                  <a:srgbClr val="EF373E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329684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58678" y="1302513"/>
            <a:ext cx="5305586" cy="4322783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accent4"/>
                </a:solidFill>
              </a:defRPr>
            </a:lvl2pPr>
            <a:lvl3pPr marL="914400" indent="0">
              <a:buNone/>
              <a:defRPr sz="1600">
                <a:solidFill>
                  <a:schemeClr val="accent4"/>
                </a:solidFill>
              </a:defRPr>
            </a:lvl3pPr>
            <a:lvl4pPr marL="1371600" indent="0">
              <a:buNone/>
              <a:defRPr sz="1600">
                <a:solidFill>
                  <a:schemeClr val="accent4"/>
                </a:solidFill>
              </a:defRPr>
            </a:lvl4pPr>
            <a:lvl5pPr marL="1828800" indent="0">
              <a:buNone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221332" y="1302513"/>
            <a:ext cx="5305586" cy="4322783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accent4"/>
                </a:solidFill>
              </a:defRPr>
            </a:lvl2pPr>
            <a:lvl3pPr marL="914400" indent="0">
              <a:buNone/>
              <a:defRPr sz="1600">
                <a:solidFill>
                  <a:schemeClr val="accent4"/>
                </a:solidFill>
              </a:defRPr>
            </a:lvl3pPr>
            <a:lvl4pPr marL="1371600" indent="0">
              <a:buNone/>
              <a:defRPr sz="1600">
                <a:solidFill>
                  <a:schemeClr val="accent4"/>
                </a:solidFill>
              </a:defRPr>
            </a:lvl4pPr>
            <a:lvl5pPr marL="1828800" indent="0">
              <a:buNone/>
              <a:defRPr sz="1600">
                <a:solidFill>
                  <a:schemeClr val="accent4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00D23CC-8DAB-5546-B1AD-91FA2D15B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37925" y="6290238"/>
            <a:ext cx="86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 i="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Open Sans" panose="020B0606030504020204" pitchFamily="34" charset="0"/>
              </a:defRPr>
            </a:lvl1pPr>
          </a:lstStyle>
          <a:p>
            <a:fld id="{E4B265DB-CB67-6A48-886D-3B0C1ACFB61C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r>
              <a:rPr lang="en-US">
                <a:solidFill>
                  <a:schemeClr val="tx1"/>
                </a:solidFill>
              </a:rPr>
              <a:t>  </a:t>
            </a:r>
            <a:r>
              <a:rPr lang="en-US">
                <a:solidFill>
                  <a:srgbClr val="EF373E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284132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28971D-BDA0-CF42-9631-D7044B589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355552"/>
            <a:ext cx="12192000" cy="1502448"/>
          </a:xfrm>
          <a:prstGeom prst="rect">
            <a:avLst/>
          </a:prstGeom>
          <a:solidFill>
            <a:srgbClr val="2B16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24597" y="5577685"/>
            <a:ext cx="9104885" cy="496358"/>
          </a:xfrm>
        </p:spPr>
        <p:txBody>
          <a:bodyPr anchor="b">
            <a:noAutofit/>
          </a:bodyPr>
          <a:lstStyle>
            <a:lvl1pPr marL="0" indent="0" algn="l">
              <a:buNone/>
              <a:defRPr sz="2800" b="0" i="0" baseline="0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Sub-title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824597" y="6074043"/>
            <a:ext cx="4222074" cy="412026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1400" b="0" i="0" kern="1200" baseline="0" dirty="0" smtClean="0">
                <a:solidFill>
                  <a:schemeClr val="bg1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24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24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2400" kern="12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lang="en-US" sz="2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Month XX, 2018</a:t>
            </a:r>
          </a:p>
        </p:txBody>
      </p:sp>
      <p:pic>
        <p:nvPicPr>
          <p:cNvPr id="7" name="Picture 6" descr="Neil Squire logo">
            <a:extLst>
              <a:ext uri="{FF2B5EF4-FFF2-40B4-BE49-F238E27FC236}">
                <a16:creationId xmlns:a16="http://schemas.microsoft.com/office/drawing/2014/main" id="{5A03FD31-7E9F-034F-9F05-90BE4DBB4C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4597" y="606519"/>
            <a:ext cx="2813953" cy="667122"/>
          </a:xfrm>
          <a:prstGeom prst="rect">
            <a:avLst/>
          </a:prstGeom>
        </p:spPr>
      </p:pic>
      <p:pic>
        <p:nvPicPr>
          <p:cNvPr id="5" name="Picture 4" descr="Makers Making Change logo">
            <a:extLst>
              <a:ext uri="{FF2B5EF4-FFF2-40B4-BE49-F238E27FC236}">
                <a16:creationId xmlns:a16="http://schemas.microsoft.com/office/drawing/2014/main" id="{1052EC3D-EB09-1F8D-4E06-BF2261E804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700952" y="5783879"/>
            <a:ext cx="1920011" cy="6052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4A6FD8-7912-FD93-2D14-BD3B8A4FA8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573" y="1474125"/>
            <a:ext cx="9104885" cy="2700565"/>
          </a:xfrm>
        </p:spPr>
        <p:txBody>
          <a:bodyPr anchor="b">
            <a:noAutofit/>
          </a:bodyPr>
          <a:lstStyle>
            <a:lvl1pPr algn="l">
              <a:lnSpc>
                <a:spcPct val="75000"/>
              </a:lnSpc>
              <a:defRPr sz="6600" b="0" i="0" cap="none" baseline="0">
                <a:solidFill>
                  <a:srgbClr val="2B1651"/>
                </a:solidFill>
                <a:effectLst>
                  <a:outerShdw sx="200000" sy="200000" algn="ctr" rotWithShape="0">
                    <a:prstClr val="black">
                      <a:alpha val="0"/>
                    </a:prstClr>
                  </a:outerShdw>
                </a:effectLst>
                <a:latin typeface="+mj-lt"/>
                <a:ea typeface="Roboto Slab Light" pitchFamily="2" charset="0"/>
              </a:defRPr>
            </a:lvl1pPr>
          </a:lstStyle>
          <a:p>
            <a:r>
              <a:rPr lang="en-US"/>
              <a:t>Presentation </a:t>
            </a:r>
            <a:br>
              <a:rPr lang="en-US"/>
            </a:br>
            <a:r>
              <a:rPr lang="en-US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247651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">
    <p:bg>
      <p:bgPr>
        <a:solidFill>
          <a:srgbClr val="2B165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D451717-283F-4641-BB20-3B59DFF8C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CF6106-9696-3D46-AA4F-72BA86CF2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B1651">
              <a:alpha val="8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998171" y="1877961"/>
            <a:ext cx="7418242" cy="2519246"/>
          </a:xfrm>
        </p:spPr>
        <p:txBody>
          <a:bodyPr anchor="b">
            <a:noAutofit/>
          </a:bodyPr>
          <a:lstStyle>
            <a:lvl1pPr>
              <a:lnSpc>
                <a:spcPct val="80000"/>
              </a:lnSpc>
              <a:defRPr sz="4400" b="1" i="0" cap="none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 hasCustomPrompt="1"/>
          </p:nvPr>
        </p:nvSpPr>
        <p:spPr>
          <a:xfrm>
            <a:off x="998171" y="4506050"/>
            <a:ext cx="7418242" cy="1786595"/>
          </a:xfr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buNone/>
              <a:defRPr sz="240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99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49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58958"/>
            <a:ext cx="10515600" cy="46823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4401535-7E34-104B-8E2E-9987AA5C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8200" y="6145161"/>
            <a:ext cx="10515600" cy="0"/>
          </a:xfrm>
          <a:prstGeom prst="line">
            <a:avLst/>
          </a:prstGeom>
          <a:ln>
            <a:solidFill>
              <a:srgbClr val="EF37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Neil Squire logo">
            <a:extLst>
              <a:ext uri="{FF2B5EF4-FFF2-40B4-BE49-F238E27FC236}">
                <a16:creationId xmlns:a16="http://schemas.microsoft.com/office/drawing/2014/main" id="{3B7238FE-1A80-3D11-FDC5-181A79083742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711180" y="6290239"/>
            <a:ext cx="1197125" cy="283810"/>
          </a:xfrm>
          <a:prstGeom prst="rect">
            <a:avLst/>
          </a:prstGeom>
        </p:spPr>
      </p:pic>
      <p:pic>
        <p:nvPicPr>
          <p:cNvPr id="5" name="Picture 4" descr="Makers Making Change logo">
            <a:extLst>
              <a:ext uri="{FF2B5EF4-FFF2-40B4-BE49-F238E27FC236}">
                <a16:creationId xmlns:a16="http://schemas.microsoft.com/office/drawing/2014/main" id="{70A0C738-6257-1DFC-CB76-27E74B4EE1C1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0199043" y="6290238"/>
            <a:ext cx="1158292" cy="36512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B76D9-696F-2B10-0C63-D53E87A7F0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9457F-BBEC-4492-810B-89465BEC9E5F}" type="slidenum">
              <a:rPr lang="en-CA" smtClean="0"/>
              <a:t>‹#›</a:t>
            </a:fld>
            <a:endParaRPr lang="en-CA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58B6555-D1B6-06B4-6DCC-3EE7626C9656}"/>
              </a:ext>
            </a:extLst>
          </p:cNvPr>
          <p:cNvSpPr txBox="1">
            <a:spLocks/>
          </p:cNvSpPr>
          <p:nvPr userDrawn="1"/>
        </p:nvSpPr>
        <p:spPr>
          <a:xfrm>
            <a:off x="437925" y="6290238"/>
            <a:ext cx="8615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600" b="1" i="0" kern="1200">
                <a:solidFill>
                  <a:schemeClr val="bg1"/>
                </a:solidFill>
                <a:latin typeface="Source Sans Pro SemiBold" panose="020B0503030403020204" pitchFamily="34" charset="0"/>
                <a:ea typeface="Source Sans Pro SemiBold" panose="020B0503030403020204" pitchFamily="34" charset="0"/>
                <a:cs typeface="Open Sans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4B265DB-CB67-6A48-886D-3B0C1ACFB61C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r>
              <a:rPr lang="en-US">
                <a:solidFill>
                  <a:schemeClr val="tx1"/>
                </a:solidFill>
              </a:rPr>
              <a:t>  </a:t>
            </a:r>
            <a:r>
              <a:rPr lang="en-US">
                <a:solidFill>
                  <a:srgbClr val="EF373E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773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46" r:id="rId2"/>
    <p:sldLayoutId id="2147483728" r:id="rId3"/>
    <p:sldLayoutId id="2147483749" r:id="rId4"/>
    <p:sldLayoutId id="2147483730" r:id="rId5"/>
    <p:sldLayoutId id="2147483731" r:id="rId6"/>
    <p:sldLayoutId id="2147483732" r:id="rId7"/>
    <p:sldLayoutId id="2147483744" r:id="rId8"/>
    <p:sldLayoutId id="2147483703" r:id="rId9"/>
    <p:sldLayoutId id="2147483693" r:id="rId10"/>
    <p:sldLayoutId id="2147483694" r:id="rId11"/>
    <p:sldLayoutId id="2147483672" r:id="rId12"/>
    <p:sldLayoutId id="2147483745" r:id="rId13"/>
    <p:sldLayoutId id="2147483686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rgbClr val="EF373E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200"/>
        </a:spcBef>
        <a:buClr>
          <a:srgbClr val="EF373E"/>
        </a:buClr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+mj-lt"/>
          <a:ea typeface="Source Sans Pro Light" panose="020B0403030403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200"/>
        </a:spcBef>
        <a:buClr>
          <a:srgbClr val="EF373E"/>
        </a:buClr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j-lt"/>
          <a:ea typeface="Source Sans Pro Light" panose="020B0403030403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200"/>
        </a:spcBef>
        <a:buClr>
          <a:srgbClr val="EF373E"/>
        </a:buClr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j-lt"/>
          <a:ea typeface="Source Sans Pro Light" panose="020B0403030403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200"/>
        </a:spcBef>
        <a:buClr>
          <a:srgbClr val="EF373E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j-lt"/>
          <a:ea typeface="Source Sans Pro Light" panose="020B0403030403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200"/>
        </a:spcBef>
        <a:buClr>
          <a:srgbClr val="EF373E"/>
        </a:buClr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j-lt"/>
          <a:ea typeface="Source Sans Pro Light" panose="020B0403030403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1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0713C3E0-BFC3-87A6-35DD-BF7E88B7C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681301A-CC5D-FA3E-D8A8-C106DB2D91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AB48F7-047C-999F-C479-F3569D0D0A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Connection diagrams for OpenAT Joysticks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49484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E6B09C8D-120B-558B-F2C8-5BF3805AA4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2"/>
          <a:stretch/>
        </p:blipFill>
        <p:spPr>
          <a:xfrm>
            <a:off x="5146302" y="3779681"/>
            <a:ext cx="514673" cy="1530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1E7381-6CB4-82EF-0E18-3A0D47B57D3C}"/>
              </a:ext>
            </a:extLst>
          </p:cNvPr>
          <p:cNvSpPr/>
          <p:nvPr/>
        </p:nvSpPr>
        <p:spPr>
          <a:xfrm>
            <a:off x="5113446" y="3021696"/>
            <a:ext cx="1679510" cy="858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Forest Hub</a:t>
            </a:r>
            <a:endParaRPr lang="en-CA" b="1">
              <a:solidFill>
                <a:schemeClr val="tx1"/>
              </a:solidFill>
            </a:endParaRP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FFAEE0-45A7-DCC2-D3B8-9F7E06318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75" y="2402965"/>
            <a:ext cx="634142" cy="63414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A7A4CE-D0E8-3080-1BE0-06CF487EA72C}"/>
              </a:ext>
            </a:extLst>
          </p:cNvPr>
          <p:cNvSpPr/>
          <p:nvPr/>
        </p:nvSpPr>
        <p:spPr>
          <a:xfrm>
            <a:off x="6881026" y="1112544"/>
            <a:ext cx="1879138" cy="858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Host device</a:t>
            </a:r>
          </a:p>
          <a:p>
            <a:pPr algn="ctr"/>
            <a:r>
              <a:rPr lang="en-US" sz="1400"/>
              <a:t>(such as PC or mobile)</a:t>
            </a:r>
            <a:endParaRPr lang="en-CA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64740-DC87-8457-773B-BFC24F3A3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14" y="959617"/>
            <a:ext cx="1533386" cy="1533386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13BDC8B-B304-D069-9739-D24D83FE0F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2" t="20482" r="24483" b="11430"/>
          <a:stretch/>
        </p:blipFill>
        <p:spPr>
          <a:xfrm>
            <a:off x="6246838" y="3779681"/>
            <a:ext cx="481354" cy="14550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E35AD8-40BD-90DE-09FD-2EF73478848E}"/>
              </a:ext>
            </a:extLst>
          </p:cNvPr>
          <p:cNvSpPr/>
          <p:nvPr/>
        </p:nvSpPr>
        <p:spPr>
          <a:xfrm>
            <a:off x="4226128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Assistive switches </a:t>
            </a:r>
          </a:p>
          <a:p>
            <a:pPr algn="ctr"/>
            <a:r>
              <a:rPr lang="en-US" sz="1400"/>
              <a:t>(up to 4)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0906CD-8374-7E79-63CA-BFFC0D6F71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0870" y="4626333"/>
            <a:ext cx="973186" cy="973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2EB18B-C888-2247-6136-07AEDCBECD5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3755"/>
          <a:stretch/>
        </p:blipFill>
        <p:spPr>
          <a:xfrm>
            <a:off x="3810988" y="4925235"/>
            <a:ext cx="2315029" cy="83908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A78AE5-FCDB-A99C-0C49-F26931DF13F9}"/>
              </a:ext>
            </a:extLst>
          </p:cNvPr>
          <p:cNvSpPr/>
          <p:nvPr/>
        </p:nvSpPr>
        <p:spPr>
          <a:xfrm>
            <a:off x="6117117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OpenAT Joystick</a:t>
            </a:r>
          </a:p>
        </p:txBody>
      </p:sp>
    </p:spTree>
    <p:extLst>
      <p:ext uri="{BB962C8B-B14F-4D97-AF65-F5344CB8AC3E}">
        <p14:creationId xmlns:p14="http://schemas.microsoft.com/office/powerpoint/2010/main" val="3197840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lack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9FD491CE-79B9-6664-C711-9848E71BDC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2"/>
          <a:stretch/>
        </p:blipFill>
        <p:spPr>
          <a:xfrm>
            <a:off x="5146302" y="3779681"/>
            <a:ext cx="514673" cy="1530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1E7381-6CB4-82EF-0E18-3A0D47B57D3C}"/>
              </a:ext>
            </a:extLst>
          </p:cNvPr>
          <p:cNvSpPr/>
          <p:nvPr/>
        </p:nvSpPr>
        <p:spPr>
          <a:xfrm>
            <a:off x="5113446" y="3021696"/>
            <a:ext cx="1679510" cy="858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Forest Hub</a:t>
            </a: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(Mouse Output Mode)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FFAEE0-45A7-DCC2-D3B8-9F7E06318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75" y="2402965"/>
            <a:ext cx="634142" cy="63414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A7A4CE-D0E8-3080-1BE0-06CF487EA72C}"/>
              </a:ext>
            </a:extLst>
          </p:cNvPr>
          <p:cNvSpPr/>
          <p:nvPr/>
        </p:nvSpPr>
        <p:spPr>
          <a:xfrm>
            <a:off x="6881026" y="1112544"/>
            <a:ext cx="1879138" cy="858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Host device</a:t>
            </a:r>
          </a:p>
          <a:p>
            <a:pPr algn="ctr"/>
            <a:r>
              <a:rPr lang="en-US" sz="1400"/>
              <a:t>(such as PC or mobile)</a:t>
            </a:r>
            <a:endParaRPr lang="en-CA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64740-DC87-8457-773B-BFC24F3A3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14" y="959617"/>
            <a:ext cx="1533386" cy="15333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998A35-0032-E9CD-7A51-54F3AA057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573" y="1322609"/>
            <a:ext cx="369305" cy="369305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483CD0-9390-619C-D4D1-2A788BAE942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2" t="20482" r="24483" b="11430"/>
          <a:stretch/>
        </p:blipFill>
        <p:spPr>
          <a:xfrm>
            <a:off x="6246838" y="3779681"/>
            <a:ext cx="481354" cy="145505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EA9A04F-28B8-293F-D91D-D6E2F9C8E37D}"/>
              </a:ext>
            </a:extLst>
          </p:cNvPr>
          <p:cNvSpPr/>
          <p:nvPr/>
        </p:nvSpPr>
        <p:spPr>
          <a:xfrm>
            <a:off x="4226128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Assistive switches </a:t>
            </a:r>
          </a:p>
          <a:p>
            <a:pPr algn="ctr"/>
            <a:r>
              <a:rPr lang="en-US" sz="1400"/>
              <a:t>(up to 4)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A8E0DF2-E225-9A80-803A-72DEC6EAD8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0870" y="4626333"/>
            <a:ext cx="973186" cy="9731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C5F7045-59E5-9C49-E92C-C601BD62EC0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3755"/>
          <a:stretch/>
        </p:blipFill>
        <p:spPr>
          <a:xfrm>
            <a:off x="3810988" y="4925235"/>
            <a:ext cx="2315029" cy="83908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D98CC4-BA8B-7DFA-3DED-7796E22611E0}"/>
              </a:ext>
            </a:extLst>
          </p:cNvPr>
          <p:cNvSpPr/>
          <p:nvPr/>
        </p:nvSpPr>
        <p:spPr>
          <a:xfrm>
            <a:off x="6117117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OpenAT Joystick</a:t>
            </a:r>
          </a:p>
        </p:txBody>
      </p:sp>
    </p:spTree>
    <p:extLst>
      <p:ext uri="{BB962C8B-B14F-4D97-AF65-F5344CB8AC3E}">
        <p14:creationId xmlns:p14="http://schemas.microsoft.com/office/powerpoint/2010/main" val="419982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A5E40-5E45-38A3-2A03-5F72210BE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lack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5B697FEC-3E29-550C-FB55-1DA7B066B8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2"/>
          <a:stretch/>
        </p:blipFill>
        <p:spPr>
          <a:xfrm>
            <a:off x="5146302" y="3779681"/>
            <a:ext cx="514673" cy="1530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332E373-E9F5-340C-BFAE-50C7D4104E38}"/>
              </a:ext>
            </a:extLst>
          </p:cNvPr>
          <p:cNvSpPr/>
          <p:nvPr/>
        </p:nvSpPr>
        <p:spPr>
          <a:xfrm>
            <a:off x="5113446" y="3021696"/>
            <a:ext cx="1679510" cy="858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Forest Hub</a:t>
            </a: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(Mouse Output Mode)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3F21196-D965-129A-F278-CFAAF4F7B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30" y="2402965"/>
            <a:ext cx="634142" cy="63414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9AEB7F8-FD2F-45F7-AA00-7FF74BF58005}"/>
              </a:ext>
            </a:extLst>
          </p:cNvPr>
          <p:cNvSpPr/>
          <p:nvPr/>
        </p:nvSpPr>
        <p:spPr>
          <a:xfrm>
            <a:off x="6709293" y="90785"/>
            <a:ext cx="1879138" cy="858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device</a:t>
            </a:r>
          </a:p>
          <a:p>
            <a:pPr algn="ctr"/>
            <a:r>
              <a:rPr lang="en-US" sz="1400" dirty="0"/>
              <a:t>(such as smartphone or tablet)</a:t>
            </a:r>
            <a:endParaRPr lang="en-CA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E5D5E-39D1-22E9-CF8B-84F603294D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325" y="0"/>
            <a:ext cx="1303753" cy="1303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E7ABBA-E405-7AD0-1908-DBFF446473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0145" y="327481"/>
            <a:ext cx="314000" cy="31400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1A0AEFB-1F3C-AE1A-690F-0C79D02E0A4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2" t="20482" r="24483" b="11430"/>
          <a:stretch/>
        </p:blipFill>
        <p:spPr>
          <a:xfrm>
            <a:off x="6246838" y="3779681"/>
            <a:ext cx="481354" cy="145505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1AE6F4F-592A-890F-0066-9D0117E4895F}"/>
              </a:ext>
            </a:extLst>
          </p:cNvPr>
          <p:cNvSpPr/>
          <p:nvPr/>
        </p:nvSpPr>
        <p:spPr>
          <a:xfrm>
            <a:off x="4226128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Assistive switches </a:t>
            </a:r>
          </a:p>
          <a:p>
            <a:pPr algn="ctr"/>
            <a:r>
              <a:rPr lang="en-US" sz="1400"/>
              <a:t>(up to 4)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6759052-05BF-341F-EF49-ED3F79D62A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0870" y="4626333"/>
            <a:ext cx="973186" cy="9731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D777ADA-E9B6-76F3-2236-15E69B74B65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3755"/>
          <a:stretch/>
        </p:blipFill>
        <p:spPr>
          <a:xfrm>
            <a:off x="3810988" y="4925235"/>
            <a:ext cx="2315029" cy="83908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EAAE661-E5CE-33A0-947A-47C5BB76A152}"/>
              </a:ext>
            </a:extLst>
          </p:cNvPr>
          <p:cNvSpPr/>
          <p:nvPr/>
        </p:nvSpPr>
        <p:spPr>
          <a:xfrm>
            <a:off x="6117117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OpenAT Joystick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9D6978-545B-EEFE-A411-9FB187D788D1}"/>
              </a:ext>
            </a:extLst>
          </p:cNvPr>
          <p:cNvSpPr/>
          <p:nvPr/>
        </p:nvSpPr>
        <p:spPr>
          <a:xfrm>
            <a:off x="5472235" y="1861067"/>
            <a:ext cx="961933" cy="519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Adapter</a:t>
            </a:r>
            <a:endParaRPr lang="en-CA" b="1">
              <a:solidFill>
                <a:schemeClr val="tx1"/>
              </a:solidFill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F0A790-A1B7-F2AE-24F7-DB405DE227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130" y="1246613"/>
            <a:ext cx="634142" cy="63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1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B899E-106D-BEEC-9CD8-3AE9C5E07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black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5B76B542-0755-801F-8B4A-F437962E490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2"/>
          <a:stretch/>
        </p:blipFill>
        <p:spPr>
          <a:xfrm>
            <a:off x="5146302" y="3779681"/>
            <a:ext cx="514673" cy="1530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00B31E0-8F5A-8F3C-7A88-1F6C426D35B9}"/>
              </a:ext>
            </a:extLst>
          </p:cNvPr>
          <p:cNvSpPr/>
          <p:nvPr/>
        </p:nvSpPr>
        <p:spPr>
          <a:xfrm>
            <a:off x="5103882" y="3021696"/>
            <a:ext cx="1679510" cy="858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Forest Hub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(Mouse or Gamepad)</a:t>
            </a:r>
            <a:endParaRPr lang="en-US" sz="1400" b="1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847CC17-0DEF-7A4E-CC66-91BEB7519A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566" y="2402965"/>
            <a:ext cx="634142" cy="63414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ECC9F3B-557E-7F5D-A1A6-1FBE3DD1C832}"/>
              </a:ext>
            </a:extLst>
          </p:cNvPr>
          <p:cNvSpPr/>
          <p:nvPr/>
        </p:nvSpPr>
        <p:spPr>
          <a:xfrm>
            <a:off x="6709293" y="90785"/>
            <a:ext cx="1879138" cy="858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Host device</a:t>
            </a:r>
          </a:p>
          <a:p>
            <a:pPr algn="ctr"/>
            <a:r>
              <a:rPr lang="en-US" sz="1400" dirty="0"/>
              <a:t>(such as smartphone or tablet)</a:t>
            </a:r>
            <a:endParaRPr lang="en-CA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BBF053-3191-1E4B-2C3F-C482DE550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761" y="0"/>
            <a:ext cx="1303753" cy="1303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ED00B5-455C-12C1-7C09-94AAF6858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6506" y="318185"/>
            <a:ext cx="314000" cy="31400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9ED608-7897-0F43-4B1F-215D3B80529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2" t="20482" r="24483" b="11430"/>
          <a:stretch/>
        </p:blipFill>
        <p:spPr>
          <a:xfrm>
            <a:off x="6246838" y="3779681"/>
            <a:ext cx="481354" cy="1455050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2D3E54E-BCAC-C3FC-FE96-810D03690F3B}"/>
              </a:ext>
            </a:extLst>
          </p:cNvPr>
          <p:cNvSpPr/>
          <p:nvPr/>
        </p:nvSpPr>
        <p:spPr>
          <a:xfrm>
            <a:off x="4226128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Assistive switches </a:t>
            </a:r>
          </a:p>
          <a:p>
            <a:pPr algn="ctr"/>
            <a:r>
              <a:rPr lang="en-US" sz="1400"/>
              <a:t>(up to 4)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5EE1A08-5083-F877-0862-C33FCC0275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0870" y="4626333"/>
            <a:ext cx="973186" cy="97318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677253F-BB56-0D21-B8EF-8046A9ED196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3755"/>
          <a:stretch/>
        </p:blipFill>
        <p:spPr>
          <a:xfrm>
            <a:off x="3810988" y="4925235"/>
            <a:ext cx="2315029" cy="839082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116C5E4-BA49-3E88-A8B6-4C97787533F7}"/>
              </a:ext>
            </a:extLst>
          </p:cNvPr>
          <p:cNvSpPr/>
          <p:nvPr/>
        </p:nvSpPr>
        <p:spPr>
          <a:xfrm>
            <a:off x="6117117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OpenAT Joystick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61CFC7B-AE31-9DBF-4279-056EF2C7511C}"/>
              </a:ext>
            </a:extLst>
          </p:cNvPr>
          <p:cNvSpPr/>
          <p:nvPr/>
        </p:nvSpPr>
        <p:spPr>
          <a:xfrm>
            <a:off x="5033630" y="1863430"/>
            <a:ext cx="1820014" cy="519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Adapter with External Power</a:t>
            </a:r>
            <a:endParaRPr lang="en-CA" b="1" dirty="0">
              <a:solidFill>
                <a:schemeClr val="tx1"/>
              </a:solidFill>
            </a:endParaRP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BACBEF-EC94-3121-039C-BF27009E5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566" y="1246613"/>
            <a:ext cx="634142" cy="6341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F3CCDD-E167-4FB0-CA90-A568F96CC08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17003" y="188948"/>
            <a:ext cx="504039" cy="50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14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3E94B3F3-26A1-CBA2-55AF-5523ECA1C2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2"/>
          <a:stretch/>
        </p:blipFill>
        <p:spPr>
          <a:xfrm>
            <a:off x="5146302" y="3779681"/>
            <a:ext cx="514673" cy="1530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1E7381-6CB4-82EF-0E18-3A0D47B57D3C}"/>
              </a:ext>
            </a:extLst>
          </p:cNvPr>
          <p:cNvSpPr/>
          <p:nvPr/>
        </p:nvSpPr>
        <p:spPr>
          <a:xfrm>
            <a:off x="5113446" y="3021696"/>
            <a:ext cx="1679510" cy="858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Forest Hub</a:t>
            </a: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(Gamepad Output Mode)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FFAEE0-45A7-DCC2-D3B8-9F7E06318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75" y="2402965"/>
            <a:ext cx="634142" cy="63414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A7A4CE-D0E8-3080-1BE0-06CF487EA72C}"/>
              </a:ext>
            </a:extLst>
          </p:cNvPr>
          <p:cNvSpPr/>
          <p:nvPr/>
        </p:nvSpPr>
        <p:spPr>
          <a:xfrm>
            <a:off x="6881026" y="1112544"/>
            <a:ext cx="1879138" cy="858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Host device</a:t>
            </a:r>
          </a:p>
          <a:p>
            <a:pPr algn="ctr"/>
            <a:r>
              <a:rPr lang="en-US" sz="1400"/>
              <a:t>(such as PC or mobile)</a:t>
            </a:r>
            <a:endParaRPr lang="en-CA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64740-DC87-8457-773B-BFC24F3A3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14" y="959617"/>
            <a:ext cx="1533386" cy="1533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781024-D8A2-EDFB-3B6C-52808247E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207" y="1202419"/>
            <a:ext cx="504039" cy="504039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BB41560-6914-2DB7-E403-1949A86B067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2" t="20482" r="24483" b="11430"/>
          <a:stretch/>
        </p:blipFill>
        <p:spPr>
          <a:xfrm>
            <a:off x="6246838" y="3779681"/>
            <a:ext cx="481354" cy="145505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2D2DF7A-8A12-9466-2EFD-E45E078ACAD1}"/>
              </a:ext>
            </a:extLst>
          </p:cNvPr>
          <p:cNvSpPr/>
          <p:nvPr/>
        </p:nvSpPr>
        <p:spPr>
          <a:xfrm>
            <a:off x="4226128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Assistive switches </a:t>
            </a:r>
          </a:p>
          <a:p>
            <a:pPr algn="ctr"/>
            <a:r>
              <a:rPr lang="en-US" sz="1400"/>
              <a:t>(up to 4)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77BFD0-13A5-E4F5-8838-21C4752671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0870" y="4626333"/>
            <a:ext cx="973186" cy="97318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395E3F7-4EA7-1148-40CC-DF30CD10F3A9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63755"/>
          <a:stretch/>
        </p:blipFill>
        <p:spPr>
          <a:xfrm>
            <a:off x="3810988" y="4925235"/>
            <a:ext cx="2315029" cy="839082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3BF6A6E-4462-EE17-0021-B2C70B570E3C}"/>
              </a:ext>
            </a:extLst>
          </p:cNvPr>
          <p:cNvSpPr/>
          <p:nvPr/>
        </p:nvSpPr>
        <p:spPr>
          <a:xfrm>
            <a:off x="6117117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OpenAT Joystick</a:t>
            </a:r>
          </a:p>
        </p:txBody>
      </p:sp>
    </p:spTree>
    <p:extLst>
      <p:ext uri="{BB962C8B-B14F-4D97-AF65-F5344CB8AC3E}">
        <p14:creationId xmlns:p14="http://schemas.microsoft.com/office/powerpoint/2010/main" val="3138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CF30DC04-8BCD-C499-2F35-486DE1553E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2"/>
          <a:stretch/>
        </p:blipFill>
        <p:spPr>
          <a:xfrm>
            <a:off x="5146302" y="3779681"/>
            <a:ext cx="514673" cy="1530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1E7381-6CB4-82EF-0E18-3A0D47B57D3C}"/>
              </a:ext>
            </a:extLst>
          </p:cNvPr>
          <p:cNvSpPr/>
          <p:nvPr/>
        </p:nvSpPr>
        <p:spPr>
          <a:xfrm>
            <a:off x="5098265" y="3021696"/>
            <a:ext cx="1759562" cy="858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Forest Hub</a:t>
            </a:r>
          </a:p>
          <a:p>
            <a:pPr algn="ctr"/>
            <a:r>
              <a:rPr lang="en-US" sz="1400" b="1">
                <a:solidFill>
                  <a:schemeClr val="tx1"/>
                </a:solidFill>
              </a:rPr>
              <a:t>(Mouse or Gamepad)</a:t>
            </a:r>
            <a:endParaRPr lang="en-US" sz="1400" b="1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FFAEE0-45A7-DCC2-D3B8-9F7E06318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75" y="2402965"/>
            <a:ext cx="634142" cy="63414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A7A4CE-D0E8-3080-1BE0-06CF487EA72C}"/>
              </a:ext>
            </a:extLst>
          </p:cNvPr>
          <p:cNvSpPr/>
          <p:nvPr/>
        </p:nvSpPr>
        <p:spPr>
          <a:xfrm>
            <a:off x="6881026" y="1112544"/>
            <a:ext cx="1879138" cy="858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Host device</a:t>
            </a:r>
          </a:p>
          <a:p>
            <a:pPr algn="ctr"/>
            <a:r>
              <a:rPr lang="en-US" sz="1400"/>
              <a:t>(such as PC or mobile)</a:t>
            </a:r>
            <a:endParaRPr lang="en-CA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64740-DC87-8457-773B-BFC24F3A3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14" y="959617"/>
            <a:ext cx="1533386" cy="15333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781024-D8A2-EDFB-3B6C-52808247E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3207" y="1202419"/>
            <a:ext cx="504039" cy="5040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F9AABF8-A7B5-1426-1F2F-2616E383B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9548" y="1311986"/>
            <a:ext cx="369305" cy="369305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B3438CD-EC5F-AE09-DD53-A6E99A93D29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2" t="20482" r="24483" b="11430"/>
          <a:stretch/>
        </p:blipFill>
        <p:spPr>
          <a:xfrm>
            <a:off x="6246838" y="3779681"/>
            <a:ext cx="481354" cy="14550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056F6A-7A67-E3AC-E1AC-E6BCAF72A200}"/>
              </a:ext>
            </a:extLst>
          </p:cNvPr>
          <p:cNvSpPr/>
          <p:nvPr/>
        </p:nvSpPr>
        <p:spPr>
          <a:xfrm>
            <a:off x="4226128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Assistive switches </a:t>
            </a:r>
          </a:p>
          <a:p>
            <a:pPr algn="ctr"/>
            <a:r>
              <a:rPr lang="en-US" sz="1400"/>
              <a:t>(up to 4)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BD4635-603A-6499-CEF7-D4566C0735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0870" y="4626333"/>
            <a:ext cx="973186" cy="9731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D279925-34CA-1B75-2120-61578C9EE66F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63755"/>
          <a:stretch/>
        </p:blipFill>
        <p:spPr>
          <a:xfrm>
            <a:off x="3810988" y="4925235"/>
            <a:ext cx="2315029" cy="839082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C7820A6-2005-0962-0771-C9F54F109464}"/>
              </a:ext>
            </a:extLst>
          </p:cNvPr>
          <p:cNvSpPr/>
          <p:nvPr/>
        </p:nvSpPr>
        <p:spPr>
          <a:xfrm>
            <a:off x="6117117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OpenAT Joystick</a:t>
            </a:r>
          </a:p>
        </p:txBody>
      </p:sp>
    </p:spTree>
    <p:extLst>
      <p:ext uri="{BB962C8B-B14F-4D97-AF65-F5344CB8AC3E}">
        <p14:creationId xmlns:p14="http://schemas.microsoft.com/office/powerpoint/2010/main" val="3842867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A25B9FE9-B809-66B4-42C7-88A121C43B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2"/>
          <a:stretch/>
        </p:blipFill>
        <p:spPr>
          <a:xfrm>
            <a:off x="5146302" y="3779681"/>
            <a:ext cx="514673" cy="1530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1E7381-6CB4-82EF-0E18-3A0D47B57D3C}"/>
              </a:ext>
            </a:extLst>
          </p:cNvPr>
          <p:cNvSpPr/>
          <p:nvPr/>
        </p:nvSpPr>
        <p:spPr>
          <a:xfrm>
            <a:off x="5113446" y="3021696"/>
            <a:ext cx="1679510" cy="858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Xbox Adaptive Controller</a:t>
            </a:r>
            <a:endParaRPr lang="en-CA" b="1">
              <a:solidFill>
                <a:schemeClr val="tx1"/>
              </a:solidFill>
            </a:endParaRP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FFAEE0-45A7-DCC2-D3B8-9F7E06318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75" y="2402965"/>
            <a:ext cx="634142" cy="634142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7A7A4CE-D0E8-3080-1BE0-06CF487EA72C}"/>
              </a:ext>
            </a:extLst>
          </p:cNvPr>
          <p:cNvSpPr/>
          <p:nvPr/>
        </p:nvSpPr>
        <p:spPr>
          <a:xfrm>
            <a:off x="6881026" y="1112544"/>
            <a:ext cx="1879138" cy="858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Host device</a:t>
            </a:r>
          </a:p>
          <a:p>
            <a:pPr algn="ctr"/>
            <a:r>
              <a:rPr lang="en-US" sz="1400"/>
              <a:t>(such as PC, mobile, or Xbox)</a:t>
            </a:r>
            <a:endParaRPr lang="en-CA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A64740-DC87-8457-773B-BFC24F3A3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014" y="959617"/>
            <a:ext cx="1533386" cy="1533386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5C1245C-8543-4A0A-C9C0-D34AE58C5F9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2" t="20482" r="24483" b="11430"/>
          <a:stretch/>
        </p:blipFill>
        <p:spPr>
          <a:xfrm>
            <a:off x="6246838" y="3779681"/>
            <a:ext cx="481354" cy="1455050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7FFA39-D23D-10D9-94C9-D527F57DEAE9}"/>
              </a:ext>
            </a:extLst>
          </p:cNvPr>
          <p:cNvSpPr/>
          <p:nvPr/>
        </p:nvSpPr>
        <p:spPr>
          <a:xfrm>
            <a:off x="4226128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Assistive switches </a:t>
            </a:r>
          </a:p>
          <a:p>
            <a:pPr algn="ctr"/>
            <a:r>
              <a:rPr lang="en-US" sz="1400"/>
              <a:t>(up to 17)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6486C5-422D-3F03-66B2-540DE3763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0870" y="4626333"/>
            <a:ext cx="973186" cy="9731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C3B402-97BE-0161-51EC-0336D9F7FE9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63755"/>
          <a:stretch/>
        </p:blipFill>
        <p:spPr>
          <a:xfrm>
            <a:off x="3810988" y="4925235"/>
            <a:ext cx="2315029" cy="839082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7042878-6975-35A5-8DF4-79AB4CCA26E6}"/>
              </a:ext>
            </a:extLst>
          </p:cNvPr>
          <p:cNvSpPr/>
          <p:nvPr/>
        </p:nvSpPr>
        <p:spPr>
          <a:xfrm>
            <a:off x="6117117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OpenAT Joystick</a:t>
            </a:r>
          </a:p>
          <a:p>
            <a:pPr algn="ctr"/>
            <a:r>
              <a:rPr lang="en-US" sz="1400" dirty="0"/>
              <a:t>(up to 2)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203862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rectangular object with a white background&#10;&#10;Description automatically generated">
            <a:extLst>
              <a:ext uri="{FF2B5EF4-FFF2-40B4-BE49-F238E27FC236}">
                <a16:creationId xmlns:a16="http://schemas.microsoft.com/office/drawing/2014/main" id="{A7425544-01F9-A897-C62C-CAD598E23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2"/>
          <a:stretch/>
        </p:blipFill>
        <p:spPr>
          <a:xfrm>
            <a:off x="5146302" y="3779681"/>
            <a:ext cx="514673" cy="15305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31E7381-6CB4-82EF-0E18-3A0D47B57D3C}"/>
              </a:ext>
            </a:extLst>
          </p:cNvPr>
          <p:cNvSpPr/>
          <p:nvPr/>
        </p:nvSpPr>
        <p:spPr>
          <a:xfrm>
            <a:off x="5113446" y="3021696"/>
            <a:ext cx="1679510" cy="8584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Xbox Adaptive Controller</a:t>
            </a:r>
            <a:endParaRPr lang="en-CA" b="1">
              <a:solidFill>
                <a:schemeClr val="tx1"/>
              </a:solidFill>
            </a:endParaRP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FFAEE0-45A7-DCC2-D3B8-9F7E063185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75" y="2402965"/>
            <a:ext cx="634142" cy="634142"/>
          </a:xfrm>
          <a:prstGeom prst="rect">
            <a:avLst/>
          </a:prstGeom>
        </p:spPr>
      </p:pic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42FCC00-F681-D741-FA1E-C02948635B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2" t="20482" r="24483" b="11430"/>
          <a:stretch/>
        </p:blipFill>
        <p:spPr>
          <a:xfrm>
            <a:off x="6246838" y="3779681"/>
            <a:ext cx="481354" cy="145505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E7A821-6A0E-B55A-7B17-CA559CF0C8D8}"/>
              </a:ext>
            </a:extLst>
          </p:cNvPr>
          <p:cNvSpPr/>
          <p:nvPr/>
        </p:nvSpPr>
        <p:spPr>
          <a:xfrm>
            <a:off x="4226128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Assistive switches </a:t>
            </a:r>
          </a:p>
          <a:p>
            <a:pPr algn="ctr"/>
            <a:r>
              <a:rPr lang="en-US" sz="1400"/>
              <a:t>(up to 17)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E0888E-4498-8AA8-4E40-BAC97517B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870" y="4626333"/>
            <a:ext cx="973186" cy="9731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E570A4-763A-BB03-4D4B-162CF112FC6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63755"/>
          <a:stretch/>
        </p:blipFill>
        <p:spPr>
          <a:xfrm>
            <a:off x="3810988" y="4925235"/>
            <a:ext cx="2315029" cy="83908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79C214B-35C4-71D6-F80E-91760E02AE51}"/>
              </a:ext>
            </a:extLst>
          </p:cNvPr>
          <p:cNvSpPr/>
          <p:nvPr/>
        </p:nvSpPr>
        <p:spPr>
          <a:xfrm>
            <a:off x="6117117" y="5675578"/>
            <a:ext cx="1442906" cy="9647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OpenAT Joystick</a:t>
            </a:r>
          </a:p>
          <a:p>
            <a:pPr algn="ctr"/>
            <a:r>
              <a:rPr lang="en-US" sz="1400" dirty="0"/>
              <a:t>(up to 2)</a:t>
            </a:r>
            <a:endParaRPr lang="en-CA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59C403-B7D5-D85E-F3FB-4F5F4DABDF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7800" y="65833"/>
            <a:ext cx="1190974" cy="119097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D45695-4595-5D04-A1C9-24889555EF95}"/>
              </a:ext>
            </a:extLst>
          </p:cNvPr>
          <p:cNvSpPr/>
          <p:nvPr/>
        </p:nvSpPr>
        <p:spPr>
          <a:xfrm>
            <a:off x="5497079" y="1861067"/>
            <a:ext cx="961933" cy="5195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Adapter</a:t>
            </a:r>
            <a:endParaRPr lang="en-CA" b="1">
              <a:solidFill>
                <a:schemeClr val="tx1"/>
              </a:solidFill>
            </a:endParaRPr>
          </a:p>
        </p:txBody>
      </p:sp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86D8894-9365-16F2-F709-E5BE8A178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310" y="1246613"/>
            <a:ext cx="634142" cy="634142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2219E4A-7C33-97B0-B015-60D0F296FE2E}"/>
              </a:ext>
            </a:extLst>
          </p:cNvPr>
          <p:cNvSpPr/>
          <p:nvPr/>
        </p:nvSpPr>
        <p:spPr>
          <a:xfrm>
            <a:off x="6708330" y="225694"/>
            <a:ext cx="1879138" cy="85841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Gaming Console </a:t>
            </a:r>
            <a:r>
              <a:rPr lang="en-US" sz="1400"/>
              <a:t>(such as PlayStation, Nintendo Switch)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3469613792"/>
      </p:ext>
    </p:extLst>
  </p:cSld>
  <p:clrMapOvr>
    <a:masterClrMapping/>
  </p:clrMapOvr>
</p:sld>
</file>

<file path=ppt/theme/theme1.xml><?xml version="1.0" encoding="utf-8"?>
<a:theme xmlns:a="http://schemas.openxmlformats.org/drawingml/2006/main" name="RED – Innovation">
  <a:themeElements>
    <a:clrScheme name="MMC_Colors">
      <a:dk1>
        <a:sysClr val="windowText" lastClr="000000"/>
      </a:dk1>
      <a:lt1>
        <a:sysClr val="window" lastClr="FFFFFF"/>
      </a:lt1>
      <a:dk2>
        <a:srgbClr val="26225E"/>
      </a:dk2>
      <a:lt2>
        <a:srgbClr val="E7E6E6"/>
      </a:lt2>
      <a:accent1>
        <a:srgbClr val="26225E"/>
      </a:accent1>
      <a:accent2>
        <a:srgbClr val="EF373E"/>
      </a:accent2>
      <a:accent3>
        <a:srgbClr val="0054A6"/>
      </a:accent3>
      <a:accent4>
        <a:srgbClr val="FDB515"/>
      </a:accent4>
      <a:accent5>
        <a:srgbClr val="00B59E"/>
      </a:accent5>
      <a:accent6>
        <a:srgbClr val="5C2F9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MC Template.potx" id="{73E01F62-E9C4-4B45-80DC-62E88A98D08B}" vid="{CE50622C-4F8E-4D75-9D9E-E1330DC70C1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1EC7ECFAC78D4E8EF6CBAFFF0B3505" ma:contentTypeVersion="18" ma:contentTypeDescription="Create a new document." ma:contentTypeScope="" ma:versionID="c16a8de1b3ad07fcfe40131daee80152">
  <xsd:schema xmlns:xsd="http://www.w3.org/2001/XMLSchema" xmlns:xs="http://www.w3.org/2001/XMLSchema" xmlns:p="http://schemas.microsoft.com/office/2006/metadata/properties" xmlns:ns2="cf9f6c1f-8ad0-4eb8-bb2b-fb0b622a341e" xmlns:ns3="72c39c84-b0a3-45a2-a38c-ff46bb47f11f" targetNamespace="http://schemas.microsoft.com/office/2006/metadata/properties" ma:root="true" ma:fieldsID="85720a748046338a72a4f25fe522aa39" ns2:_="" ns3:_="">
    <xsd:import namespace="cf9f6c1f-8ad0-4eb8-bb2b-fb0b622a341e"/>
    <xsd:import namespace="72c39c84-b0a3-45a2-a38c-ff46bb47f1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f6c1f-8ad0-4eb8-bb2b-fb0b622a34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6ec1fed-e6ae-4c84-a4ac-123136fd93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39c84-b0a3-45a2-a38c-ff46bb47f11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30263d0-9f1a-4e63-a49c-f06b563fb00a}" ma:internalName="TaxCatchAll" ma:showField="CatchAllData" ma:web="72c39c84-b0a3-45a2-a38c-ff46bb47f1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c39c84-b0a3-45a2-a38c-ff46bb47f11f" xsi:nil="true"/>
    <lcf76f155ced4ddcb4097134ff3c332f xmlns="cf9f6c1f-8ad0-4eb8-bb2b-fb0b622a341e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F10C82-428B-43E8-9D77-29EAF08D17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f9f6c1f-8ad0-4eb8-bb2b-fb0b622a341e"/>
    <ds:schemaRef ds:uri="72c39c84-b0a3-45a2-a38c-ff46bb47f11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C655D6-A923-4072-AD03-CE8736FC1896}">
  <ds:schemaRefs>
    <ds:schemaRef ds:uri="72c39c84-b0a3-45a2-a38c-ff46bb47f11f"/>
    <ds:schemaRef ds:uri="cf9f6c1f-8ad0-4eb8-bb2b-fb0b622a341e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1F6812-A86F-4857-A389-DBD96320843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MMC Template</Template>
  <TotalTime>10</TotalTime>
  <Words>212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Source Sans Pro SemiBold</vt:lpstr>
      <vt:lpstr>Wingdings</vt:lpstr>
      <vt:lpstr>RED – Innovation</vt:lpstr>
      <vt:lpstr>Connection diagrams for OpenAT Joysticks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Josie Versloot</dc:creator>
  <cp:lastModifiedBy>Josie Versloot</cp:lastModifiedBy>
  <cp:revision>1</cp:revision>
  <dcterms:created xsi:type="dcterms:W3CDTF">2023-10-05T15:18:45Z</dcterms:created>
  <dcterms:modified xsi:type="dcterms:W3CDTF">2024-04-12T18:57:59Z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0x010100B51EC7ECFAC78D4E8EF6CBAFFF0B3505</vt:lpwstr>
  </property>
</Properties>
</file>