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6" r:id="rId7"/>
    <p:sldId id="264" r:id="rId8"/>
    <p:sldId id="263" r:id="rId9"/>
    <p:sldId id="261" r:id="rId10"/>
    <p:sldId id="259" r:id="rId11"/>
    <p:sldId id="260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683C4-5014-486C-9127-3BA52A0ED263}" v="2" dt="2024-02-01T20:43:05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Moyer" userId="fde0619e-9f48-44fe-9adc-708c18563dcc" providerId="ADAL" clId="{D65683C4-5014-486C-9127-3BA52A0ED263}"/>
    <pc:docChg chg="undo custSel addSld delSld modSld sldOrd">
      <pc:chgData name="Stephen Moyer" userId="fde0619e-9f48-44fe-9adc-708c18563dcc" providerId="ADAL" clId="{D65683C4-5014-486C-9127-3BA52A0ED263}" dt="2024-02-01T20:46:22.380" v="670" actId="1076"/>
      <pc:docMkLst>
        <pc:docMk/>
      </pc:docMkLst>
      <pc:sldChg chg="addSp delSp modSp mod">
        <pc:chgData name="Stephen Moyer" userId="fde0619e-9f48-44fe-9adc-708c18563dcc" providerId="ADAL" clId="{D65683C4-5014-486C-9127-3BA52A0ED263}" dt="2024-01-24T17:33:13.481" v="63" actId="1076"/>
        <pc:sldMkLst>
          <pc:docMk/>
          <pc:sldMk cId="3047125626" sldId="256"/>
        </pc:sldMkLst>
        <pc:picChg chg="add mod ord">
          <ac:chgData name="Stephen Moyer" userId="fde0619e-9f48-44fe-9adc-708c18563dcc" providerId="ADAL" clId="{D65683C4-5014-486C-9127-3BA52A0ED263}" dt="2024-01-24T17:33:13.481" v="63" actId="1076"/>
          <ac:picMkLst>
            <pc:docMk/>
            <pc:sldMk cId="3047125626" sldId="256"/>
            <ac:picMk id="3" creationId="{126F7B6D-AA61-1AE1-3F5C-1C89A817E3C7}"/>
          </ac:picMkLst>
        </pc:picChg>
        <pc:picChg chg="del">
          <ac:chgData name="Stephen Moyer" userId="fde0619e-9f48-44fe-9adc-708c18563dcc" providerId="ADAL" clId="{D65683C4-5014-486C-9127-3BA52A0ED263}" dt="2024-01-24T17:32:40.412" v="54" actId="478"/>
          <ac:picMkLst>
            <pc:docMk/>
            <pc:sldMk cId="3047125626" sldId="256"/>
            <ac:picMk id="12" creationId="{B5349A4B-F9E9-F406-8124-BBC67BBB4AD6}"/>
          </ac:picMkLst>
        </pc:picChg>
      </pc:sldChg>
      <pc:sldChg chg="addSp delSp modSp mod ord">
        <pc:chgData name="Stephen Moyer" userId="fde0619e-9f48-44fe-9adc-708c18563dcc" providerId="ADAL" clId="{D65683C4-5014-486C-9127-3BA52A0ED263}" dt="2024-01-25T21:39:53.967" v="543" actId="1076"/>
        <pc:sldMkLst>
          <pc:docMk/>
          <pc:sldMk cId="2553798198" sldId="257"/>
        </pc:sldMkLst>
        <pc:spChg chg="mod">
          <ac:chgData name="Stephen Moyer" userId="fde0619e-9f48-44fe-9adc-708c18563dcc" providerId="ADAL" clId="{D65683C4-5014-486C-9127-3BA52A0ED263}" dt="2024-01-25T21:39:53.967" v="543" actId="1076"/>
          <ac:spMkLst>
            <pc:docMk/>
            <pc:sldMk cId="2553798198" sldId="257"/>
            <ac:spMk id="26" creationId="{481A8DA4-449A-984A-09D4-EC3AFA5627CD}"/>
          </ac:spMkLst>
        </pc:spChg>
        <pc:spChg chg="mod">
          <ac:chgData name="Stephen Moyer" userId="fde0619e-9f48-44fe-9adc-708c18563dcc" providerId="ADAL" clId="{D65683C4-5014-486C-9127-3BA52A0ED263}" dt="2024-01-25T21:39:28.102" v="539" actId="1076"/>
          <ac:spMkLst>
            <pc:docMk/>
            <pc:sldMk cId="2553798198" sldId="257"/>
            <ac:spMk id="27" creationId="{9D25D82C-4583-E7F6-71AB-06C1C6533F1B}"/>
          </ac:spMkLst>
        </pc:spChg>
        <pc:spChg chg="mod">
          <ac:chgData name="Stephen Moyer" userId="fde0619e-9f48-44fe-9adc-708c18563dcc" providerId="ADAL" clId="{D65683C4-5014-486C-9127-3BA52A0ED263}" dt="2024-01-25T21:32:58.623" v="503" actId="20577"/>
          <ac:spMkLst>
            <pc:docMk/>
            <pc:sldMk cId="2553798198" sldId="257"/>
            <ac:spMk id="28" creationId="{A750089A-A3EC-C800-0044-F7DD90FC68B7}"/>
          </ac:spMkLst>
        </pc:spChg>
        <pc:spChg chg="mod">
          <ac:chgData name="Stephen Moyer" userId="fde0619e-9f48-44fe-9adc-708c18563dcc" providerId="ADAL" clId="{D65683C4-5014-486C-9127-3BA52A0ED263}" dt="2024-01-25T21:39:32.384" v="540" actId="1076"/>
          <ac:spMkLst>
            <pc:docMk/>
            <pc:sldMk cId="2553798198" sldId="257"/>
            <ac:spMk id="29" creationId="{629004B5-F218-AF67-21AC-1B4FDA92854C}"/>
          </ac:spMkLst>
        </pc:spChg>
        <pc:spChg chg="mod">
          <ac:chgData name="Stephen Moyer" userId="fde0619e-9f48-44fe-9adc-708c18563dcc" providerId="ADAL" clId="{D65683C4-5014-486C-9127-3BA52A0ED263}" dt="2024-01-25T21:38:58.457" v="509" actId="20577"/>
          <ac:spMkLst>
            <pc:docMk/>
            <pc:sldMk cId="2553798198" sldId="257"/>
            <ac:spMk id="30" creationId="{7DE10F6E-C72E-1B0A-C89C-6CA083211012}"/>
          </ac:spMkLst>
        </pc:spChg>
        <pc:spChg chg="mod">
          <ac:chgData name="Stephen Moyer" userId="fde0619e-9f48-44fe-9adc-708c18563dcc" providerId="ADAL" clId="{D65683C4-5014-486C-9127-3BA52A0ED263}" dt="2024-01-24T16:46:34.227" v="53" actId="14100"/>
          <ac:spMkLst>
            <pc:docMk/>
            <pc:sldMk cId="2553798198" sldId="257"/>
            <ac:spMk id="31" creationId="{9BBA7CA9-9EAD-AA54-93B4-2A2D44B9926F}"/>
          </ac:spMkLst>
        </pc:spChg>
        <pc:picChg chg="add mod ord">
          <ac:chgData name="Stephen Moyer" userId="fde0619e-9f48-44fe-9adc-708c18563dcc" providerId="ADAL" clId="{D65683C4-5014-486C-9127-3BA52A0ED263}" dt="2024-01-24T16:45:59.962" v="49" actId="1076"/>
          <ac:picMkLst>
            <pc:docMk/>
            <pc:sldMk cId="2553798198" sldId="257"/>
            <ac:picMk id="3" creationId="{0DC7EE14-2E95-20D9-BCF1-74732FCF4729}"/>
          </ac:picMkLst>
        </pc:picChg>
        <pc:picChg chg="del mod">
          <ac:chgData name="Stephen Moyer" userId="fde0619e-9f48-44fe-9adc-708c18563dcc" providerId="ADAL" clId="{D65683C4-5014-486C-9127-3BA52A0ED263}" dt="2024-01-24T16:42:44.523" v="23" actId="478"/>
          <ac:picMkLst>
            <pc:docMk/>
            <pc:sldMk cId="2553798198" sldId="257"/>
            <ac:picMk id="4" creationId="{F88F418A-E824-9A83-6E19-EE21E55CB005}"/>
          </ac:picMkLst>
        </pc:picChg>
        <pc:cxnChg chg="mod">
          <ac:chgData name="Stephen Moyer" userId="fde0619e-9f48-44fe-9adc-708c18563dcc" providerId="ADAL" clId="{D65683C4-5014-486C-9127-3BA52A0ED263}" dt="2024-01-25T21:39:48.899" v="542" actId="1076"/>
          <ac:cxnSpMkLst>
            <pc:docMk/>
            <pc:sldMk cId="2553798198" sldId="257"/>
            <ac:cxnSpMk id="7" creationId="{2B4930B4-0EAF-55C0-F6EB-BB4F2FF3CACA}"/>
          </ac:cxnSpMkLst>
        </pc:cxnChg>
        <pc:cxnChg chg="mod">
          <ac:chgData name="Stephen Moyer" userId="fde0619e-9f48-44fe-9adc-708c18563dcc" providerId="ADAL" clId="{D65683C4-5014-486C-9127-3BA52A0ED263}" dt="2024-01-25T21:39:46.683" v="541" actId="1076"/>
          <ac:cxnSpMkLst>
            <pc:docMk/>
            <pc:sldMk cId="2553798198" sldId="257"/>
            <ac:cxnSpMk id="8" creationId="{36E980A9-2B7D-571C-AC29-C7C7660AF0DA}"/>
          </ac:cxnSpMkLst>
        </pc:cxnChg>
        <pc:cxnChg chg="mod">
          <ac:chgData name="Stephen Moyer" userId="fde0619e-9f48-44fe-9adc-708c18563dcc" providerId="ADAL" clId="{D65683C4-5014-486C-9127-3BA52A0ED263}" dt="2024-01-18T20:32:41.014" v="7" actId="14100"/>
          <ac:cxnSpMkLst>
            <pc:docMk/>
            <pc:sldMk cId="2553798198" sldId="257"/>
            <ac:cxnSpMk id="12" creationId="{E2EA0940-071E-7F94-5C66-9CC696F368AD}"/>
          </ac:cxnSpMkLst>
        </pc:cxnChg>
        <pc:cxnChg chg="mod">
          <ac:chgData name="Stephen Moyer" userId="fde0619e-9f48-44fe-9adc-708c18563dcc" providerId="ADAL" clId="{D65683C4-5014-486C-9127-3BA52A0ED263}" dt="2024-01-18T20:32:37.412" v="6" actId="14100"/>
          <ac:cxnSpMkLst>
            <pc:docMk/>
            <pc:sldMk cId="2553798198" sldId="257"/>
            <ac:cxnSpMk id="14" creationId="{2F8304F5-1793-45BA-A350-11C4253FEE58}"/>
          </ac:cxnSpMkLst>
        </pc:cxnChg>
      </pc:sldChg>
      <pc:sldChg chg="addSp delSp modSp new mod ord setBg">
        <pc:chgData name="Stephen Moyer" userId="fde0619e-9f48-44fe-9adc-708c18563dcc" providerId="ADAL" clId="{D65683C4-5014-486C-9127-3BA52A0ED263}" dt="2024-01-29T22:16:03.229" v="662" actId="1076"/>
        <pc:sldMkLst>
          <pc:docMk/>
          <pc:sldMk cId="1193199424" sldId="258"/>
        </pc:sldMkLst>
        <pc:spChg chg="add mod">
          <ac:chgData name="Stephen Moyer" userId="fde0619e-9f48-44fe-9adc-708c18563dcc" providerId="ADAL" clId="{D65683C4-5014-486C-9127-3BA52A0ED263}" dt="2024-01-24T22:05:11.254" v="125" actId="1076"/>
          <ac:spMkLst>
            <pc:docMk/>
            <pc:sldMk cId="1193199424" sldId="258"/>
            <ac:spMk id="2" creationId="{7353CD41-0F69-D43D-5699-3E25E08905F2}"/>
          </ac:spMkLst>
        </pc:spChg>
        <pc:spChg chg="del">
          <ac:chgData name="Stephen Moyer" userId="fde0619e-9f48-44fe-9adc-708c18563dcc" providerId="ADAL" clId="{D65683C4-5014-486C-9127-3BA52A0ED263}" dt="2024-01-19T23:19:33.775" v="11" actId="478"/>
          <ac:spMkLst>
            <pc:docMk/>
            <pc:sldMk cId="1193199424" sldId="258"/>
            <ac:spMk id="2" creationId="{B0043361-16BE-73F0-5333-859FB10F757E}"/>
          </ac:spMkLst>
        </pc:spChg>
        <pc:spChg chg="del">
          <ac:chgData name="Stephen Moyer" userId="fde0619e-9f48-44fe-9adc-708c18563dcc" providerId="ADAL" clId="{D65683C4-5014-486C-9127-3BA52A0ED263}" dt="2024-01-19T23:19:41.996" v="12" actId="931"/>
          <ac:spMkLst>
            <pc:docMk/>
            <pc:sldMk cId="1193199424" sldId="258"/>
            <ac:spMk id="3" creationId="{4544C180-E2EC-9E92-826A-8C949DCC6810}"/>
          </ac:spMkLst>
        </pc:spChg>
        <pc:spChg chg="add mod">
          <ac:chgData name="Stephen Moyer" userId="fde0619e-9f48-44fe-9adc-708c18563dcc" providerId="ADAL" clId="{D65683C4-5014-486C-9127-3BA52A0ED263}" dt="2024-01-24T22:05:03.610" v="124" actId="1076"/>
          <ac:spMkLst>
            <pc:docMk/>
            <pc:sldMk cId="1193199424" sldId="258"/>
            <ac:spMk id="4" creationId="{B030EA7D-7DC1-0DE9-12FA-1D6B606F4AFD}"/>
          </ac:spMkLst>
        </pc:spChg>
        <pc:spChg chg="add mod">
          <ac:chgData name="Stephen Moyer" userId="fde0619e-9f48-44fe-9adc-708c18563dcc" providerId="ADAL" clId="{D65683C4-5014-486C-9127-3BA52A0ED263}" dt="2024-01-29T22:16:03.229" v="662" actId="1076"/>
          <ac:spMkLst>
            <pc:docMk/>
            <pc:sldMk cId="1193199424" sldId="258"/>
            <ac:spMk id="9" creationId="{2FFF274D-8A7C-B2F5-62DD-00B1AA90E0CE}"/>
          </ac:spMkLst>
        </pc:spChg>
        <pc:spChg chg="add">
          <ac:chgData name="Stephen Moyer" userId="fde0619e-9f48-44fe-9adc-708c18563dcc" providerId="ADAL" clId="{D65683C4-5014-486C-9127-3BA52A0ED263}" dt="2024-01-19T23:19:47.850" v="16" actId="26606"/>
          <ac:spMkLst>
            <pc:docMk/>
            <pc:sldMk cId="1193199424" sldId="258"/>
            <ac:spMk id="10" creationId="{42A4FC2C-047E-45A5-965D-8E1E3BF09BC6}"/>
          </ac:spMkLst>
        </pc:spChg>
        <pc:spChg chg="add mod">
          <ac:chgData name="Stephen Moyer" userId="fde0619e-9f48-44fe-9adc-708c18563dcc" providerId="ADAL" clId="{D65683C4-5014-486C-9127-3BA52A0ED263}" dt="2024-01-24T22:30:44.066" v="380" actId="1076"/>
          <ac:spMkLst>
            <pc:docMk/>
            <pc:sldMk cId="1193199424" sldId="258"/>
            <ac:spMk id="16" creationId="{6EB97510-89B7-87E0-F8BB-619C36B3E007}"/>
          </ac:spMkLst>
        </pc:spChg>
        <pc:picChg chg="add mod">
          <ac:chgData name="Stephen Moyer" userId="fde0619e-9f48-44fe-9adc-708c18563dcc" providerId="ADAL" clId="{D65683C4-5014-486C-9127-3BA52A0ED263}" dt="2024-01-29T22:15:57.840" v="661" actId="1076"/>
          <ac:picMkLst>
            <pc:docMk/>
            <pc:sldMk cId="1193199424" sldId="258"/>
            <ac:picMk id="5" creationId="{4B36E5A3-2F5E-0A4D-2FF3-64E9B4ACC760}"/>
          </ac:picMkLst>
        </pc:picChg>
        <pc:cxnChg chg="add mod">
          <ac:chgData name="Stephen Moyer" userId="fde0619e-9f48-44fe-9adc-708c18563dcc" providerId="ADAL" clId="{D65683C4-5014-486C-9127-3BA52A0ED263}" dt="2024-01-24T22:05:28.838" v="127" actId="14100"/>
          <ac:cxnSpMkLst>
            <pc:docMk/>
            <pc:sldMk cId="1193199424" sldId="258"/>
            <ac:cxnSpMk id="3" creationId="{0394ECC4-3D02-C89B-B74D-64684F1BA325}"/>
          </ac:cxnSpMkLst>
        </pc:cxnChg>
        <pc:cxnChg chg="add mod">
          <ac:chgData name="Stephen Moyer" userId="fde0619e-9f48-44fe-9adc-708c18563dcc" providerId="ADAL" clId="{D65683C4-5014-486C-9127-3BA52A0ED263}" dt="2024-01-23T22:37:25.357" v="22" actId="1076"/>
          <ac:cxnSpMkLst>
            <pc:docMk/>
            <pc:sldMk cId="1193199424" sldId="258"/>
            <ac:cxnSpMk id="6" creationId="{8F11479C-1893-288A-1977-E058FF973E71}"/>
          </ac:cxnSpMkLst>
        </pc:cxnChg>
        <pc:cxnChg chg="add mod">
          <ac:chgData name="Stephen Moyer" userId="fde0619e-9f48-44fe-9adc-708c18563dcc" providerId="ADAL" clId="{D65683C4-5014-486C-9127-3BA52A0ED263}" dt="2024-01-24T22:30:33.421" v="377" actId="1076"/>
          <ac:cxnSpMkLst>
            <pc:docMk/>
            <pc:sldMk cId="1193199424" sldId="258"/>
            <ac:cxnSpMk id="11" creationId="{0D5FBAB4-0459-AC55-9D30-CB50709AEDB5}"/>
          </ac:cxnSpMkLst>
        </pc:cxnChg>
        <pc:cxnChg chg="add mod">
          <ac:chgData name="Stephen Moyer" userId="fde0619e-9f48-44fe-9adc-708c18563dcc" providerId="ADAL" clId="{D65683C4-5014-486C-9127-3BA52A0ED263}" dt="2024-01-24T22:30:41.730" v="379" actId="1076"/>
          <ac:cxnSpMkLst>
            <pc:docMk/>
            <pc:sldMk cId="1193199424" sldId="258"/>
            <ac:cxnSpMk id="13" creationId="{951DEAD9-637F-B7CA-897C-F7C142C954CF}"/>
          </ac:cxnSpMkLst>
        </pc:cxnChg>
      </pc:sldChg>
      <pc:sldChg chg="addSp delSp modSp new mod">
        <pc:chgData name="Stephen Moyer" userId="fde0619e-9f48-44fe-9adc-708c18563dcc" providerId="ADAL" clId="{D65683C4-5014-486C-9127-3BA52A0ED263}" dt="2024-01-25T21:48:26.882" v="577" actId="1076"/>
        <pc:sldMkLst>
          <pc:docMk/>
          <pc:sldMk cId="1614671647" sldId="259"/>
        </pc:sldMkLst>
        <pc:spChg chg="del">
          <ac:chgData name="Stephen Moyer" userId="fde0619e-9f48-44fe-9adc-708c18563dcc" providerId="ADAL" clId="{D65683C4-5014-486C-9127-3BA52A0ED263}" dt="2024-01-24T17:35:51.380" v="65" actId="478"/>
          <ac:spMkLst>
            <pc:docMk/>
            <pc:sldMk cId="1614671647" sldId="259"/>
            <ac:spMk id="2" creationId="{4D925827-51A4-EDD7-DFBA-8031B3BF356F}"/>
          </ac:spMkLst>
        </pc:spChg>
        <pc:spChg chg="del">
          <ac:chgData name="Stephen Moyer" userId="fde0619e-9f48-44fe-9adc-708c18563dcc" providerId="ADAL" clId="{D65683C4-5014-486C-9127-3BA52A0ED263}" dt="2024-01-24T17:35:54.550" v="66" actId="22"/>
          <ac:spMkLst>
            <pc:docMk/>
            <pc:sldMk cId="1614671647" sldId="259"/>
            <ac:spMk id="3" creationId="{5E1FB324-DABF-679D-30AF-0EB4F40C9132}"/>
          </ac:spMkLst>
        </pc:spChg>
        <pc:spChg chg="add mod">
          <ac:chgData name="Stephen Moyer" userId="fde0619e-9f48-44fe-9adc-708c18563dcc" providerId="ADAL" clId="{D65683C4-5014-486C-9127-3BA52A0ED263}" dt="2024-01-25T21:48:26.882" v="577" actId="1076"/>
          <ac:spMkLst>
            <pc:docMk/>
            <pc:sldMk cId="1614671647" sldId="259"/>
            <ac:spMk id="6" creationId="{30EB7B79-2100-13D7-7A81-4EEAB3168407}"/>
          </ac:spMkLst>
        </pc:spChg>
        <pc:spChg chg="add mod">
          <ac:chgData name="Stephen Moyer" userId="fde0619e-9f48-44fe-9adc-708c18563dcc" providerId="ADAL" clId="{D65683C4-5014-486C-9127-3BA52A0ED263}" dt="2024-01-24T22:10:03.072" v="235" actId="1076"/>
          <ac:spMkLst>
            <pc:docMk/>
            <pc:sldMk cId="1614671647" sldId="259"/>
            <ac:spMk id="7" creationId="{356C0F28-771A-95F5-40FA-9E726299F551}"/>
          </ac:spMkLst>
        </pc:spChg>
        <pc:picChg chg="add mod ord">
          <ac:chgData name="Stephen Moyer" userId="fde0619e-9f48-44fe-9adc-708c18563dcc" providerId="ADAL" clId="{D65683C4-5014-486C-9127-3BA52A0ED263}" dt="2024-01-24T17:35:58.407" v="68" actId="1076"/>
          <ac:picMkLst>
            <pc:docMk/>
            <pc:sldMk cId="1614671647" sldId="259"/>
            <ac:picMk id="5" creationId="{99AFF6C6-1B8E-40C2-5432-7DE1A1A52696}"/>
          </ac:picMkLst>
        </pc:picChg>
        <pc:cxnChg chg="add mod">
          <ac:chgData name="Stephen Moyer" userId="fde0619e-9f48-44fe-9adc-708c18563dcc" providerId="ADAL" clId="{D65683C4-5014-486C-9127-3BA52A0ED263}" dt="2024-01-24T22:10:45.157" v="250" actId="1582"/>
          <ac:cxnSpMkLst>
            <pc:docMk/>
            <pc:sldMk cId="1614671647" sldId="259"/>
            <ac:cxnSpMk id="9" creationId="{85BBF03A-FABD-B094-1268-C4467CFE464C}"/>
          </ac:cxnSpMkLst>
        </pc:cxnChg>
        <pc:cxnChg chg="add mod">
          <ac:chgData name="Stephen Moyer" userId="fde0619e-9f48-44fe-9adc-708c18563dcc" providerId="ADAL" clId="{D65683C4-5014-486C-9127-3BA52A0ED263}" dt="2024-01-24T22:10:54.788" v="253" actId="14100"/>
          <ac:cxnSpMkLst>
            <pc:docMk/>
            <pc:sldMk cId="1614671647" sldId="259"/>
            <ac:cxnSpMk id="10" creationId="{63E474CE-457A-BA3D-9783-48A6B602F53E}"/>
          </ac:cxnSpMkLst>
        </pc:cxnChg>
      </pc:sldChg>
      <pc:sldChg chg="addSp delSp modSp new mod">
        <pc:chgData name="Stephen Moyer" userId="fde0619e-9f48-44fe-9adc-708c18563dcc" providerId="ADAL" clId="{D65683C4-5014-486C-9127-3BA52A0ED263}" dt="2024-01-25T21:53:19.208" v="625" actId="1076"/>
        <pc:sldMkLst>
          <pc:docMk/>
          <pc:sldMk cId="756771942" sldId="260"/>
        </pc:sldMkLst>
        <pc:spChg chg="del">
          <ac:chgData name="Stephen Moyer" userId="fde0619e-9f48-44fe-9adc-708c18563dcc" providerId="ADAL" clId="{D65683C4-5014-486C-9127-3BA52A0ED263}" dt="2024-01-24T18:12:17.486" v="70" actId="478"/>
          <ac:spMkLst>
            <pc:docMk/>
            <pc:sldMk cId="756771942" sldId="260"/>
            <ac:spMk id="2" creationId="{BE149092-2CA4-AAB1-CA67-F178448A3C94}"/>
          </ac:spMkLst>
        </pc:spChg>
        <pc:spChg chg="del">
          <ac:chgData name="Stephen Moyer" userId="fde0619e-9f48-44fe-9adc-708c18563dcc" providerId="ADAL" clId="{D65683C4-5014-486C-9127-3BA52A0ED263}" dt="2024-01-24T18:12:34.797" v="71" actId="931"/>
          <ac:spMkLst>
            <pc:docMk/>
            <pc:sldMk cId="756771942" sldId="260"/>
            <ac:spMk id="3" creationId="{9A6E9283-408D-AB9D-9E60-F76BE4EA190C}"/>
          </ac:spMkLst>
        </pc:spChg>
        <pc:spChg chg="add del mod">
          <ac:chgData name="Stephen Moyer" userId="fde0619e-9f48-44fe-9adc-708c18563dcc" providerId="ADAL" clId="{D65683C4-5014-486C-9127-3BA52A0ED263}" dt="2024-01-24T22:01:17.872" v="82" actId="22"/>
          <ac:spMkLst>
            <pc:docMk/>
            <pc:sldMk cId="756771942" sldId="260"/>
            <ac:spMk id="7" creationId="{C2E20A0D-01CC-6454-E968-C75C89062AC1}"/>
          </ac:spMkLst>
        </pc:spChg>
        <pc:spChg chg="add mod">
          <ac:chgData name="Stephen Moyer" userId="fde0619e-9f48-44fe-9adc-708c18563dcc" providerId="ADAL" clId="{D65683C4-5014-486C-9127-3BA52A0ED263}" dt="2024-01-25T21:52:53.391" v="606" actId="1076"/>
          <ac:spMkLst>
            <pc:docMk/>
            <pc:sldMk cId="756771942" sldId="260"/>
            <ac:spMk id="10" creationId="{1EA2FCDD-FFCC-397C-DFD7-51D09FB617A4}"/>
          </ac:spMkLst>
        </pc:spChg>
        <pc:spChg chg="add mod">
          <ac:chgData name="Stephen Moyer" userId="fde0619e-9f48-44fe-9adc-708c18563dcc" providerId="ADAL" clId="{D65683C4-5014-486C-9127-3BA52A0ED263}" dt="2024-01-25T21:53:19.208" v="625" actId="1076"/>
          <ac:spMkLst>
            <pc:docMk/>
            <pc:sldMk cId="756771942" sldId="260"/>
            <ac:spMk id="11" creationId="{559719E8-06AA-8844-BB4D-0F0E5EDAE8B6}"/>
          </ac:spMkLst>
        </pc:spChg>
        <pc:picChg chg="add del mod modCrop">
          <ac:chgData name="Stephen Moyer" userId="fde0619e-9f48-44fe-9adc-708c18563dcc" providerId="ADAL" clId="{D65683C4-5014-486C-9127-3BA52A0ED263}" dt="2024-01-24T18:13:02.468" v="81" actId="478"/>
          <ac:picMkLst>
            <pc:docMk/>
            <pc:sldMk cId="756771942" sldId="260"/>
            <ac:picMk id="5" creationId="{EAAF67AF-8FA6-DC1D-2D63-2862F0A688DB}"/>
          </ac:picMkLst>
        </pc:picChg>
        <pc:picChg chg="add mod ord">
          <ac:chgData name="Stephen Moyer" userId="fde0619e-9f48-44fe-9adc-708c18563dcc" providerId="ADAL" clId="{D65683C4-5014-486C-9127-3BA52A0ED263}" dt="2024-01-24T22:13:56.289" v="322" actId="1076"/>
          <ac:picMkLst>
            <pc:docMk/>
            <pc:sldMk cId="756771942" sldId="260"/>
            <ac:picMk id="9" creationId="{C3ED0152-5DD2-636A-F517-1C8AB42B6302}"/>
          </ac:picMkLst>
        </pc:picChg>
        <pc:cxnChg chg="add mod">
          <ac:chgData name="Stephen Moyer" userId="fde0619e-9f48-44fe-9adc-708c18563dcc" providerId="ADAL" clId="{D65683C4-5014-486C-9127-3BA52A0ED263}" dt="2024-01-24T22:13:27.302" v="301" actId="14100"/>
          <ac:cxnSpMkLst>
            <pc:docMk/>
            <pc:sldMk cId="756771942" sldId="260"/>
            <ac:cxnSpMk id="12" creationId="{E9CC4416-B8A6-45A5-1A62-E5BA393E9277}"/>
          </ac:cxnSpMkLst>
        </pc:cxnChg>
        <pc:cxnChg chg="add mod">
          <ac:chgData name="Stephen Moyer" userId="fde0619e-9f48-44fe-9adc-708c18563dcc" providerId="ADAL" clId="{D65683C4-5014-486C-9127-3BA52A0ED263}" dt="2024-01-24T22:13:35.171" v="304" actId="14100"/>
          <ac:cxnSpMkLst>
            <pc:docMk/>
            <pc:sldMk cId="756771942" sldId="260"/>
            <ac:cxnSpMk id="14" creationId="{621E2361-C297-FAFD-806B-860ABE1D2F8E}"/>
          </ac:cxnSpMkLst>
        </pc:cxnChg>
      </pc:sldChg>
      <pc:sldChg chg="addSp delSp modSp new mod ord">
        <pc:chgData name="Stephen Moyer" userId="fde0619e-9f48-44fe-9adc-708c18563dcc" providerId="ADAL" clId="{D65683C4-5014-486C-9127-3BA52A0ED263}" dt="2024-02-01T20:46:22.380" v="670" actId="1076"/>
        <pc:sldMkLst>
          <pc:docMk/>
          <pc:sldMk cId="3711902880" sldId="261"/>
        </pc:sldMkLst>
        <pc:spChg chg="del">
          <ac:chgData name="Stephen Moyer" userId="fde0619e-9f48-44fe-9adc-708c18563dcc" providerId="ADAL" clId="{D65683C4-5014-486C-9127-3BA52A0ED263}" dt="2024-01-24T22:01:41.025" v="84" actId="478"/>
          <ac:spMkLst>
            <pc:docMk/>
            <pc:sldMk cId="3711902880" sldId="261"/>
            <ac:spMk id="2" creationId="{642F7CE6-C8FA-79F4-AF0E-4F7372E963B7}"/>
          </ac:spMkLst>
        </pc:spChg>
        <pc:spChg chg="del">
          <ac:chgData name="Stephen Moyer" userId="fde0619e-9f48-44fe-9adc-708c18563dcc" providerId="ADAL" clId="{D65683C4-5014-486C-9127-3BA52A0ED263}" dt="2024-01-24T22:01:43.423" v="85" actId="22"/>
          <ac:spMkLst>
            <pc:docMk/>
            <pc:sldMk cId="3711902880" sldId="261"/>
            <ac:spMk id="3" creationId="{C5087C54-02DE-0107-9D01-FB4E38A35CC9}"/>
          </ac:spMkLst>
        </pc:spChg>
        <pc:spChg chg="add mod">
          <ac:chgData name="Stephen Moyer" userId="fde0619e-9f48-44fe-9adc-708c18563dcc" providerId="ADAL" clId="{D65683C4-5014-486C-9127-3BA52A0ED263}" dt="2024-02-01T20:46:22.380" v="670" actId="1076"/>
          <ac:spMkLst>
            <pc:docMk/>
            <pc:sldMk cId="3711902880" sldId="261"/>
            <ac:spMk id="6" creationId="{5022752D-8BC9-863E-106C-22C6D0894787}"/>
          </ac:spMkLst>
        </pc:spChg>
        <pc:spChg chg="add del mod">
          <ac:chgData name="Stephen Moyer" userId="fde0619e-9f48-44fe-9adc-708c18563dcc" providerId="ADAL" clId="{D65683C4-5014-486C-9127-3BA52A0ED263}" dt="2024-01-24T22:11:17.515" v="255"/>
          <ac:spMkLst>
            <pc:docMk/>
            <pc:sldMk cId="3711902880" sldId="261"/>
            <ac:spMk id="10" creationId="{78938F54-006B-3BD0-8B02-9C54B08DB31E}"/>
          </ac:spMkLst>
        </pc:spChg>
        <pc:picChg chg="add mod ord">
          <ac:chgData name="Stephen Moyer" userId="fde0619e-9f48-44fe-9adc-708c18563dcc" providerId="ADAL" clId="{D65683C4-5014-486C-9127-3BA52A0ED263}" dt="2024-01-24T22:01:46.247" v="86" actId="1076"/>
          <ac:picMkLst>
            <pc:docMk/>
            <pc:sldMk cId="3711902880" sldId="261"/>
            <ac:picMk id="5" creationId="{D9518412-CDA7-5F3E-8CC6-C93694173B90}"/>
          </ac:picMkLst>
        </pc:picChg>
        <pc:cxnChg chg="add mod">
          <ac:chgData name="Stephen Moyer" userId="fde0619e-9f48-44fe-9adc-708c18563dcc" providerId="ADAL" clId="{D65683C4-5014-486C-9127-3BA52A0ED263}" dt="2024-01-24T22:06:46.198" v="180" actId="1582"/>
          <ac:cxnSpMkLst>
            <pc:docMk/>
            <pc:sldMk cId="3711902880" sldId="261"/>
            <ac:cxnSpMk id="8" creationId="{DD42B1FE-8C00-61F1-9D11-BFEF47BA8A1C}"/>
          </ac:cxnSpMkLst>
        </pc:cxnChg>
      </pc:sldChg>
      <pc:sldChg chg="add del">
        <pc:chgData name="Stephen Moyer" userId="fde0619e-9f48-44fe-9adc-708c18563dcc" providerId="ADAL" clId="{D65683C4-5014-486C-9127-3BA52A0ED263}" dt="2024-01-24T22:11:22.729" v="257"/>
        <pc:sldMkLst>
          <pc:docMk/>
          <pc:sldMk cId="2491298357" sldId="262"/>
        </pc:sldMkLst>
      </pc:sldChg>
      <pc:sldChg chg="addSp delSp modSp new mod ord">
        <pc:chgData name="Stephen Moyer" userId="fde0619e-9f48-44fe-9adc-708c18563dcc" providerId="ADAL" clId="{D65683C4-5014-486C-9127-3BA52A0ED263}" dt="2024-01-25T21:23:52.381" v="479" actId="1076"/>
        <pc:sldMkLst>
          <pc:docMk/>
          <pc:sldMk cId="3674730927" sldId="262"/>
        </pc:sldMkLst>
        <pc:spChg chg="del">
          <ac:chgData name="Stephen Moyer" userId="fde0619e-9f48-44fe-9adc-708c18563dcc" providerId="ADAL" clId="{D65683C4-5014-486C-9127-3BA52A0ED263}" dt="2024-01-25T21:20:53.108" v="386" actId="478"/>
          <ac:spMkLst>
            <pc:docMk/>
            <pc:sldMk cId="3674730927" sldId="262"/>
            <ac:spMk id="2" creationId="{B5E8E260-4ED4-7091-DBBB-C95C8C03B4BD}"/>
          </ac:spMkLst>
        </pc:spChg>
        <pc:spChg chg="del">
          <ac:chgData name="Stephen Moyer" userId="fde0619e-9f48-44fe-9adc-708c18563dcc" providerId="ADAL" clId="{D65683C4-5014-486C-9127-3BA52A0ED263}" dt="2024-01-25T21:20:57.074" v="387" actId="22"/>
          <ac:spMkLst>
            <pc:docMk/>
            <pc:sldMk cId="3674730927" sldId="262"/>
            <ac:spMk id="3" creationId="{9A9CD978-E71B-26F2-DAF1-5BE37951EFC9}"/>
          </ac:spMkLst>
        </pc:spChg>
        <pc:spChg chg="add mod">
          <ac:chgData name="Stephen Moyer" userId="fde0619e-9f48-44fe-9adc-708c18563dcc" providerId="ADAL" clId="{D65683C4-5014-486C-9127-3BA52A0ED263}" dt="2024-01-25T21:22:04.485" v="419" actId="1076"/>
          <ac:spMkLst>
            <pc:docMk/>
            <pc:sldMk cId="3674730927" sldId="262"/>
            <ac:spMk id="13" creationId="{8492F9AD-6499-69AF-1D9D-0926489FF310}"/>
          </ac:spMkLst>
        </pc:spChg>
        <pc:spChg chg="add mod">
          <ac:chgData name="Stephen Moyer" userId="fde0619e-9f48-44fe-9adc-708c18563dcc" providerId="ADAL" clId="{D65683C4-5014-486C-9127-3BA52A0ED263}" dt="2024-01-25T21:22:29.362" v="455" actId="1076"/>
          <ac:spMkLst>
            <pc:docMk/>
            <pc:sldMk cId="3674730927" sldId="262"/>
            <ac:spMk id="14" creationId="{CDB0DD8E-0C07-53F4-8813-BF1901971C3D}"/>
          </ac:spMkLst>
        </pc:spChg>
        <pc:spChg chg="add mod">
          <ac:chgData name="Stephen Moyer" userId="fde0619e-9f48-44fe-9adc-708c18563dcc" providerId="ADAL" clId="{D65683C4-5014-486C-9127-3BA52A0ED263}" dt="2024-01-25T21:23:52.381" v="479" actId="1076"/>
          <ac:spMkLst>
            <pc:docMk/>
            <pc:sldMk cId="3674730927" sldId="262"/>
            <ac:spMk id="20" creationId="{C7C97DC8-3024-0EA1-24A4-26DC9DA5F840}"/>
          </ac:spMkLst>
        </pc:spChg>
        <pc:picChg chg="add mod ord">
          <ac:chgData name="Stephen Moyer" userId="fde0619e-9f48-44fe-9adc-708c18563dcc" providerId="ADAL" clId="{D65683C4-5014-486C-9127-3BA52A0ED263}" dt="2024-01-25T21:23:06.023" v="461" actId="1076"/>
          <ac:picMkLst>
            <pc:docMk/>
            <pc:sldMk cId="3674730927" sldId="262"/>
            <ac:picMk id="5" creationId="{5AD6E154-9CDF-C2CA-9AFD-DAF03301E4EE}"/>
          </ac:picMkLst>
        </pc:picChg>
        <pc:cxnChg chg="add mod">
          <ac:chgData name="Stephen Moyer" userId="fde0619e-9f48-44fe-9adc-708c18563dcc" providerId="ADAL" clId="{D65683C4-5014-486C-9127-3BA52A0ED263}" dt="2024-01-25T21:23:12.039" v="463" actId="14100"/>
          <ac:cxnSpMkLst>
            <pc:docMk/>
            <pc:sldMk cId="3674730927" sldId="262"/>
            <ac:cxnSpMk id="7" creationId="{F0FC19C8-196A-9A05-327E-29F703F9FB01}"/>
          </ac:cxnSpMkLst>
        </pc:cxnChg>
        <pc:cxnChg chg="add mod">
          <ac:chgData name="Stephen Moyer" userId="fde0619e-9f48-44fe-9adc-708c18563dcc" providerId="ADAL" clId="{D65683C4-5014-486C-9127-3BA52A0ED263}" dt="2024-01-25T21:22:51.341" v="457" actId="14100"/>
          <ac:cxnSpMkLst>
            <pc:docMk/>
            <pc:sldMk cId="3674730927" sldId="262"/>
            <ac:cxnSpMk id="8" creationId="{D9237622-78A0-251A-7FD0-AE6C20FEC9F4}"/>
          </ac:cxnSpMkLst>
        </pc:cxnChg>
        <pc:cxnChg chg="add mod">
          <ac:chgData name="Stephen Moyer" userId="fde0619e-9f48-44fe-9adc-708c18563dcc" providerId="ADAL" clId="{D65683C4-5014-486C-9127-3BA52A0ED263}" dt="2024-01-25T21:23:36.233" v="464" actId="14100"/>
          <ac:cxnSpMkLst>
            <pc:docMk/>
            <pc:sldMk cId="3674730927" sldId="262"/>
            <ac:cxnSpMk id="9" creationId="{5B57D320-DC2A-DA5A-310A-697CD5708C4D}"/>
          </ac:cxnSpMkLst>
        </pc:cxnChg>
      </pc:sldChg>
      <pc:sldChg chg="modSp mod">
        <pc:chgData name="Stephen Moyer" userId="fde0619e-9f48-44fe-9adc-708c18563dcc" providerId="ADAL" clId="{D65683C4-5014-486C-9127-3BA52A0ED263}" dt="2024-02-01T20:43:31.914" v="665" actId="1076"/>
        <pc:sldMkLst>
          <pc:docMk/>
          <pc:sldMk cId="3427180220" sldId="264"/>
        </pc:sldMkLst>
        <pc:spChg chg="mod">
          <ac:chgData name="Stephen Moyer" userId="fde0619e-9f48-44fe-9adc-708c18563dcc" providerId="ADAL" clId="{D65683C4-5014-486C-9127-3BA52A0ED263}" dt="2024-02-01T20:43:31.914" v="665" actId="1076"/>
          <ac:spMkLst>
            <pc:docMk/>
            <pc:sldMk cId="3427180220" sldId="264"/>
            <ac:spMk id="20" creationId="{DC094A75-2CE3-B531-87DC-DDEFA661FC4C}"/>
          </ac:spMkLst>
        </pc:spChg>
      </pc:sldChg>
      <pc:sldChg chg="modSp mod">
        <pc:chgData name="Stephen Moyer" userId="fde0619e-9f48-44fe-9adc-708c18563dcc" providerId="ADAL" clId="{D65683C4-5014-486C-9127-3BA52A0ED263}" dt="2024-02-01T20:44:51.891" v="667" actId="1076"/>
        <pc:sldMkLst>
          <pc:docMk/>
          <pc:sldMk cId="1440974206" sldId="265"/>
        </pc:sldMkLst>
        <pc:spChg chg="mod">
          <ac:chgData name="Stephen Moyer" userId="fde0619e-9f48-44fe-9adc-708c18563dcc" providerId="ADAL" clId="{D65683C4-5014-486C-9127-3BA52A0ED263}" dt="2024-02-01T20:44:51.891" v="667" actId="1076"/>
          <ac:spMkLst>
            <pc:docMk/>
            <pc:sldMk cId="1440974206" sldId="265"/>
            <ac:spMk id="11" creationId="{559719E8-06AA-8844-BB4D-0F0E5EDAE8B6}"/>
          </ac:spMkLst>
        </pc:spChg>
      </pc:sldChg>
    </pc:docChg>
  </pc:docChgLst>
  <pc:docChgLst>
    <pc:chgData name="Stephen Moyer" userId="S::stephenm@neilsquire.ca::fde0619e-9f48-44fe-9adc-708c18563dcc" providerId="AD" clId="Web-{060841F0-D92D-DF9F-F373-322FCC013692}"/>
    <pc:docChg chg="modSld">
      <pc:chgData name="Stephen Moyer" userId="S::stephenm@neilsquire.ca::fde0619e-9f48-44fe-9adc-708c18563dcc" providerId="AD" clId="Web-{060841F0-D92D-DF9F-F373-322FCC013692}" dt="2024-01-18T18:46:56.298" v="11" actId="1076"/>
      <pc:docMkLst>
        <pc:docMk/>
      </pc:docMkLst>
      <pc:sldChg chg="modSp">
        <pc:chgData name="Stephen Moyer" userId="S::stephenm@neilsquire.ca::fde0619e-9f48-44fe-9adc-708c18563dcc" providerId="AD" clId="Web-{060841F0-D92D-DF9F-F373-322FCC013692}" dt="2024-01-18T18:46:56.298" v="11" actId="1076"/>
        <pc:sldMkLst>
          <pc:docMk/>
          <pc:sldMk cId="2553798198" sldId="257"/>
        </pc:sldMkLst>
        <pc:spChg chg="mod">
          <ac:chgData name="Stephen Moyer" userId="S::stephenm@neilsquire.ca::fde0619e-9f48-44fe-9adc-708c18563dcc" providerId="AD" clId="Web-{060841F0-D92D-DF9F-F373-322FCC013692}" dt="2024-01-18T18:46:51.532" v="10" actId="1076"/>
          <ac:spMkLst>
            <pc:docMk/>
            <pc:sldMk cId="2553798198" sldId="257"/>
            <ac:spMk id="22" creationId="{4E9D7095-0112-EC6F-7EEC-1A449E1AE913}"/>
          </ac:spMkLst>
        </pc:spChg>
        <pc:spChg chg="mod">
          <ac:chgData name="Stephen Moyer" userId="S::stephenm@neilsquire.ca::fde0619e-9f48-44fe-9adc-708c18563dcc" providerId="AD" clId="Web-{060841F0-D92D-DF9F-F373-322FCC013692}" dt="2024-01-18T18:46:44.907" v="9" actId="1076"/>
          <ac:spMkLst>
            <pc:docMk/>
            <pc:sldMk cId="2553798198" sldId="257"/>
            <ac:spMk id="23" creationId="{82389986-902A-BCA2-5F91-5E326F720508}"/>
          </ac:spMkLst>
        </pc:spChg>
        <pc:spChg chg="mod">
          <ac:chgData name="Stephen Moyer" userId="S::stephenm@neilsquire.ca::fde0619e-9f48-44fe-9adc-708c18563dcc" providerId="AD" clId="Web-{060841F0-D92D-DF9F-F373-322FCC013692}" dt="2024-01-18T18:46:56.298" v="11" actId="1076"/>
          <ac:spMkLst>
            <pc:docMk/>
            <pc:sldMk cId="2553798198" sldId="257"/>
            <ac:spMk id="28" creationId="{A750089A-A3EC-C800-0044-F7DD90FC68B7}"/>
          </ac:spMkLst>
        </pc:spChg>
        <pc:picChg chg="mod modCrop">
          <ac:chgData name="Stephen Moyer" userId="S::stephenm@neilsquire.ca::fde0619e-9f48-44fe-9adc-708c18563dcc" providerId="AD" clId="Web-{060841F0-D92D-DF9F-F373-322FCC013692}" dt="2024-01-18T18:46:29.016" v="8" actId="14100"/>
          <ac:picMkLst>
            <pc:docMk/>
            <pc:sldMk cId="2553798198" sldId="257"/>
            <ac:picMk id="4" creationId="{F88F418A-E824-9A83-6E19-EE21E55CB005}"/>
          </ac:picMkLst>
        </pc:picChg>
      </pc:sldChg>
    </pc:docChg>
  </pc:docChgLst>
  <pc:docChgLst>
    <pc:chgData name="Jake McIvor" userId="c3c242b1-f826-489d-bea1-8158f71f38d2" providerId="ADAL" clId="{797CA458-8ED1-4EBA-A1DC-7BD8FA76E70B}"/>
    <pc:docChg chg="undo custSel addSld modSld">
      <pc:chgData name="Jake McIvor" userId="c3c242b1-f826-489d-bea1-8158f71f38d2" providerId="ADAL" clId="{797CA458-8ED1-4EBA-A1DC-7BD8FA76E70B}" dt="2024-01-30T22:47:23.726" v="39" actId="20577"/>
      <pc:docMkLst>
        <pc:docMk/>
      </pc:docMkLst>
      <pc:sldChg chg="modSp mod">
        <pc:chgData name="Jake McIvor" userId="c3c242b1-f826-489d-bea1-8158f71f38d2" providerId="ADAL" clId="{797CA458-8ED1-4EBA-A1DC-7BD8FA76E70B}" dt="2024-01-30T22:43:00.833" v="22" actId="1076"/>
        <pc:sldMkLst>
          <pc:docMk/>
          <pc:sldMk cId="3047125626" sldId="256"/>
        </pc:sldMkLst>
        <pc:spChg chg="mod">
          <ac:chgData name="Jake McIvor" userId="c3c242b1-f826-489d-bea1-8158f71f38d2" providerId="ADAL" clId="{797CA458-8ED1-4EBA-A1DC-7BD8FA76E70B}" dt="2024-01-30T22:43:00.833" v="22" actId="1076"/>
          <ac:spMkLst>
            <pc:docMk/>
            <pc:sldMk cId="3047125626" sldId="256"/>
            <ac:spMk id="20" creationId="{DC094A75-2CE3-B531-87DC-DDEFA661FC4C}"/>
          </ac:spMkLst>
        </pc:spChg>
        <pc:cxnChg chg="mod">
          <ac:chgData name="Jake McIvor" userId="c3c242b1-f826-489d-bea1-8158f71f38d2" providerId="ADAL" clId="{797CA458-8ED1-4EBA-A1DC-7BD8FA76E70B}" dt="2024-01-30T22:42:57.168" v="21" actId="14100"/>
          <ac:cxnSpMkLst>
            <pc:docMk/>
            <pc:sldMk cId="3047125626" sldId="256"/>
            <ac:cxnSpMk id="7" creationId="{69DACA95-7A24-3116-24FB-56EDA74A5D1B}"/>
          </ac:cxnSpMkLst>
        </pc:cxnChg>
      </pc:sldChg>
      <pc:sldChg chg="modSp mod">
        <pc:chgData name="Jake McIvor" userId="c3c242b1-f826-489d-bea1-8158f71f38d2" providerId="ADAL" clId="{797CA458-8ED1-4EBA-A1DC-7BD8FA76E70B}" dt="2024-01-30T22:47:23.726" v="39" actId="20577"/>
        <pc:sldMkLst>
          <pc:docMk/>
          <pc:sldMk cId="756771942" sldId="260"/>
        </pc:sldMkLst>
        <pc:spChg chg="mod">
          <ac:chgData name="Jake McIvor" userId="c3c242b1-f826-489d-bea1-8158f71f38d2" providerId="ADAL" clId="{797CA458-8ED1-4EBA-A1DC-7BD8FA76E70B}" dt="2024-01-30T22:47:23.726" v="39" actId="20577"/>
          <ac:spMkLst>
            <pc:docMk/>
            <pc:sldMk cId="756771942" sldId="260"/>
            <ac:spMk id="11" creationId="{559719E8-06AA-8844-BB4D-0F0E5EDAE8B6}"/>
          </ac:spMkLst>
        </pc:spChg>
      </pc:sldChg>
      <pc:sldChg chg="delSp modSp add mod">
        <pc:chgData name="Jake McIvor" userId="c3c242b1-f826-489d-bea1-8158f71f38d2" providerId="ADAL" clId="{797CA458-8ED1-4EBA-A1DC-7BD8FA76E70B}" dt="2024-01-30T21:52:39.774" v="15" actId="693"/>
        <pc:sldMkLst>
          <pc:docMk/>
          <pc:sldMk cId="1929714814" sldId="263"/>
        </pc:sldMkLst>
        <pc:spChg chg="mod">
          <ac:chgData name="Jake McIvor" userId="c3c242b1-f826-489d-bea1-8158f71f38d2" providerId="ADAL" clId="{797CA458-8ED1-4EBA-A1DC-7BD8FA76E70B}" dt="2024-01-30T21:52:39.774" v="15" actId="693"/>
          <ac:spMkLst>
            <pc:docMk/>
            <pc:sldMk cId="1929714814" sldId="263"/>
            <ac:spMk id="16" creationId="{518D699C-3B32-F709-269C-1B8FDAB613B9}"/>
          </ac:spMkLst>
        </pc:spChg>
        <pc:spChg chg="del">
          <ac:chgData name="Jake McIvor" userId="c3c242b1-f826-489d-bea1-8158f71f38d2" providerId="ADAL" clId="{797CA458-8ED1-4EBA-A1DC-7BD8FA76E70B}" dt="2024-01-30T21:51:26.522" v="1" actId="478"/>
          <ac:spMkLst>
            <pc:docMk/>
            <pc:sldMk cId="1929714814" sldId="263"/>
            <ac:spMk id="20" creationId="{DC094A75-2CE3-B531-87DC-DDEFA661FC4C}"/>
          </ac:spMkLst>
        </pc:spChg>
        <pc:spChg chg="del mod">
          <ac:chgData name="Jake McIvor" userId="c3c242b1-f826-489d-bea1-8158f71f38d2" providerId="ADAL" clId="{797CA458-8ED1-4EBA-A1DC-7BD8FA76E70B}" dt="2024-01-30T21:51:28.592" v="4" actId="478"/>
          <ac:spMkLst>
            <pc:docMk/>
            <pc:sldMk cId="1929714814" sldId="263"/>
            <ac:spMk id="21" creationId="{AABDE842-5216-B503-B066-B8EA2F8B8570}"/>
          </ac:spMkLst>
        </pc:spChg>
        <pc:spChg chg="mod">
          <ac:chgData name="Jake McIvor" userId="c3c242b1-f826-489d-bea1-8158f71f38d2" providerId="ADAL" clId="{797CA458-8ED1-4EBA-A1DC-7BD8FA76E70B}" dt="2024-01-30T21:51:37.149" v="8" actId="1076"/>
          <ac:spMkLst>
            <pc:docMk/>
            <pc:sldMk cId="1929714814" sldId="263"/>
            <ac:spMk id="22" creationId="{A98D8B98-C6AD-7002-52DE-B49A4DCFE8E6}"/>
          </ac:spMkLst>
        </pc:spChg>
        <pc:picChg chg="mod">
          <ac:chgData name="Jake McIvor" userId="c3c242b1-f826-489d-bea1-8158f71f38d2" providerId="ADAL" clId="{797CA458-8ED1-4EBA-A1DC-7BD8FA76E70B}" dt="2024-01-30T21:51:31.357" v="7" actId="1076"/>
          <ac:picMkLst>
            <pc:docMk/>
            <pc:sldMk cId="1929714814" sldId="263"/>
            <ac:picMk id="3" creationId="{126F7B6D-AA61-1AE1-3F5C-1C89A817E3C7}"/>
          </ac:picMkLst>
        </pc:picChg>
        <pc:cxnChg chg="del">
          <ac:chgData name="Jake McIvor" userId="c3c242b1-f826-489d-bea1-8158f71f38d2" providerId="ADAL" clId="{797CA458-8ED1-4EBA-A1DC-7BD8FA76E70B}" dt="2024-01-30T21:51:27.214" v="2" actId="478"/>
          <ac:cxnSpMkLst>
            <pc:docMk/>
            <pc:sldMk cId="1929714814" sldId="263"/>
            <ac:cxnSpMk id="7" creationId="{69DACA95-7A24-3116-24FB-56EDA74A5D1B}"/>
          </ac:cxnSpMkLst>
        </pc:cxnChg>
        <pc:cxnChg chg="mod">
          <ac:chgData name="Jake McIvor" userId="c3c242b1-f826-489d-bea1-8158f71f38d2" providerId="ADAL" clId="{797CA458-8ED1-4EBA-A1DC-7BD8FA76E70B}" dt="2024-01-30T21:52:12.705" v="13" actId="14100"/>
          <ac:cxnSpMkLst>
            <pc:docMk/>
            <pc:sldMk cId="1929714814" sldId="263"/>
            <ac:cxnSpMk id="8" creationId="{2A615615-F1E5-5851-42C6-65C0C172A61F}"/>
          </ac:cxnSpMkLst>
        </pc:cxnChg>
        <pc:cxnChg chg="del">
          <ac:chgData name="Jake McIvor" userId="c3c242b1-f826-489d-bea1-8158f71f38d2" providerId="ADAL" clId="{797CA458-8ED1-4EBA-A1DC-7BD8FA76E70B}" dt="2024-01-30T21:51:29.500" v="5" actId="478"/>
          <ac:cxnSpMkLst>
            <pc:docMk/>
            <pc:sldMk cId="1929714814" sldId="263"/>
            <ac:cxnSpMk id="9" creationId="{7197236D-57DA-9869-08D7-FB06A6353467}"/>
          </ac:cxnSpMkLst>
        </pc:cxnChg>
      </pc:sldChg>
      <pc:sldChg chg="delSp add mod">
        <pc:chgData name="Jake McIvor" userId="c3c242b1-f826-489d-bea1-8158f71f38d2" providerId="ADAL" clId="{797CA458-8ED1-4EBA-A1DC-7BD8FA76E70B}" dt="2024-01-30T22:45:13.493" v="28" actId="478"/>
        <pc:sldMkLst>
          <pc:docMk/>
          <pc:sldMk cId="3427180220" sldId="264"/>
        </pc:sldMkLst>
        <pc:spChg chg="del">
          <ac:chgData name="Jake McIvor" userId="c3c242b1-f826-489d-bea1-8158f71f38d2" providerId="ADAL" clId="{797CA458-8ED1-4EBA-A1DC-7BD8FA76E70B}" dt="2024-01-30T22:45:13.493" v="28" actId="478"/>
          <ac:spMkLst>
            <pc:docMk/>
            <pc:sldMk cId="3427180220" sldId="264"/>
            <ac:spMk id="16" creationId="{518D699C-3B32-F709-269C-1B8FDAB613B9}"/>
          </ac:spMkLst>
        </pc:spChg>
        <pc:spChg chg="del">
          <ac:chgData name="Jake McIvor" userId="c3c242b1-f826-489d-bea1-8158f71f38d2" providerId="ADAL" clId="{797CA458-8ED1-4EBA-A1DC-7BD8FA76E70B}" dt="2024-01-30T22:45:08.797" v="24" actId="478"/>
          <ac:spMkLst>
            <pc:docMk/>
            <pc:sldMk cId="3427180220" sldId="264"/>
            <ac:spMk id="21" creationId="{AABDE842-5216-B503-B066-B8EA2F8B8570}"/>
          </ac:spMkLst>
        </pc:spChg>
        <pc:spChg chg="del">
          <ac:chgData name="Jake McIvor" userId="c3c242b1-f826-489d-bea1-8158f71f38d2" providerId="ADAL" clId="{797CA458-8ED1-4EBA-A1DC-7BD8FA76E70B}" dt="2024-01-30T22:45:10.860" v="26" actId="478"/>
          <ac:spMkLst>
            <pc:docMk/>
            <pc:sldMk cId="3427180220" sldId="264"/>
            <ac:spMk id="22" creationId="{A98D8B98-C6AD-7002-52DE-B49A4DCFE8E6}"/>
          </ac:spMkLst>
        </pc:spChg>
        <pc:cxnChg chg="del">
          <ac:chgData name="Jake McIvor" userId="c3c242b1-f826-489d-bea1-8158f71f38d2" providerId="ADAL" clId="{797CA458-8ED1-4EBA-A1DC-7BD8FA76E70B}" dt="2024-01-30T22:45:11.717" v="27" actId="478"/>
          <ac:cxnSpMkLst>
            <pc:docMk/>
            <pc:sldMk cId="3427180220" sldId="264"/>
            <ac:cxnSpMk id="8" creationId="{2A615615-F1E5-5851-42C6-65C0C172A61F}"/>
          </ac:cxnSpMkLst>
        </pc:cxnChg>
        <pc:cxnChg chg="del">
          <ac:chgData name="Jake McIvor" userId="c3c242b1-f826-489d-bea1-8158f71f38d2" providerId="ADAL" clId="{797CA458-8ED1-4EBA-A1DC-7BD8FA76E70B}" dt="2024-01-30T22:45:09.573" v="25" actId="478"/>
          <ac:cxnSpMkLst>
            <pc:docMk/>
            <pc:sldMk cId="3427180220" sldId="264"/>
            <ac:cxnSpMk id="9" creationId="{7197236D-57DA-9869-08D7-FB06A6353467}"/>
          </ac:cxnSpMkLst>
        </pc:cxnChg>
      </pc:sldChg>
      <pc:sldChg chg="delSp modSp add mod">
        <pc:chgData name="Jake McIvor" userId="c3c242b1-f826-489d-bea1-8158f71f38d2" providerId="ADAL" clId="{797CA458-8ED1-4EBA-A1DC-7BD8FA76E70B}" dt="2024-01-30T22:47:20.621" v="35" actId="478"/>
        <pc:sldMkLst>
          <pc:docMk/>
          <pc:sldMk cId="1440974206" sldId="265"/>
        </pc:sldMkLst>
        <pc:spChg chg="del">
          <ac:chgData name="Jake McIvor" userId="c3c242b1-f826-489d-bea1-8158f71f38d2" providerId="ADAL" clId="{797CA458-8ED1-4EBA-A1DC-7BD8FA76E70B}" dt="2024-01-30T22:47:19.982" v="34" actId="478"/>
          <ac:spMkLst>
            <pc:docMk/>
            <pc:sldMk cId="1440974206" sldId="265"/>
            <ac:spMk id="10" creationId="{1EA2FCDD-FFCC-397C-DFD7-51D09FB617A4}"/>
          </ac:spMkLst>
        </pc:spChg>
        <pc:spChg chg="mod">
          <ac:chgData name="Jake McIvor" userId="c3c242b1-f826-489d-bea1-8158f71f38d2" providerId="ADAL" clId="{797CA458-8ED1-4EBA-A1DC-7BD8FA76E70B}" dt="2024-01-30T22:47:14.282" v="33" actId="20577"/>
          <ac:spMkLst>
            <pc:docMk/>
            <pc:sldMk cId="1440974206" sldId="265"/>
            <ac:spMk id="11" creationId="{559719E8-06AA-8844-BB4D-0F0E5EDAE8B6}"/>
          </ac:spMkLst>
        </pc:spChg>
        <pc:cxnChg chg="del">
          <ac:chgData name="Jake McIvor" userId="c3c242b1-f826-489d-bea1-8158f71f38d2" providerId="ADAL" clId="{797CA458-8ED1-4EBA-A1DC-7BD8FA76E70B}" dt="2024-01-30T22:47:20.621" v="35" actId="478"/>
          <ac:cxnSpMkLst>
            <pc:docMk/>
            <pc:sldMk cId="1440974206" sldId="265"/>
            <ac:cxnSpMk id="14" creationId="{621E2361-C297-FAFD-806B-860ABE1D2F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E7C2-1E57-3D55-2AEE-1389B599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2F699-7823-E50D-A0C3-D990F8AF8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BD33-895A-8763-CC0C-5D596102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4077-203D-F78E-6715-59FC6331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1EB4-185F-78EA-F3BB-363D5672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3A3F-4036-4FD0-0272-14DA8613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35923-644B-9755-39E9-ECF59B13B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6C0F-569F-1007-B333-B510FC46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4165-25B4-CE64-D99A-E5AF962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5BB1-37D5-0DC5-3F00-FCB6B335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272FC-8AB2-9D3D-2760-177BB6FEE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173-73DE-B2A4-184B-7BC339C7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2B75-7A6F-8922-D0ED-64331A6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2215-6405-B032-DC20-23B28EB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88E6-461D-E45D-B93C-C8A4FCC3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EF5B-60DC-2271-2065-8921471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9D87-092C-FC65-0D2D-2C719A46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1173-4C42-C45A-BE87-8263D02C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06869-6475-00AC-09C0-A4471FD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F6F4-427F-9D59-99E6-6C8C0B17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4587-F5D0-76BE-14D5-1650A600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0257-6992-8246-6CCC-0B7BBC17A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8438-E497-561F-AB30-1653D564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A674-BB6B-7ECA-28ED-28EA62B8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9462-9F6A-F4A0-1036-17A68E3B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9AB0-375A-EB22-CBEA-B6909171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5BA4-287F-DC9B-CE41-8D75A0A35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F388D-EBD1-6389-7A63-E4F718B07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A7DD5-809D-0005-0CBF-46B1CCC1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2B3D8-1DB3-99EB-50F9-C4C43C41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1135F-BC9F-BB5E-37EB-1014B2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9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9BB-F682-0B14-380E-E501DD03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24A3F-DD61-F55C-70ED-27999774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50CA2-0D8E-6E5A-EAAB-56E35E50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BF1C7-3E6C-1E83-06DA-7774F5106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57389-2DFE-8591-DA23-D4275AA0B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36D77-5C39-0FC0-FAC5-03AC623D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B7D09-7E7B-B2F9-B9CA-E86E966D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12417-3C1B-15DA-45DB-5D39819E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2AB2-EE5B-61D8-7445-0328AA7D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11F3-6849-C72C-30A8-63B9D2B6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7236D-A02C-366A-8497-97F9FAC2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8F1E9-5C88-B316-C65F-B5E07657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53CEB-FA24-1F7A-B197-913DEFE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8B234-99AB-844D-F1C7-C6B68A40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D2C7-6878-684E-3FED-98911F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AC14-36C0-26C2-3F31-12F8C2E6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7EAF-C69D-3883-1C39-69037B50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F5918-FEB6-036F-0B7B-ABDEB5BC1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9D7C-2649-4958-C893-D2300E8F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B3F6C-7C9D-D97B-8FFC-E2C42DB2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55E7-F02C-2C4A-1321-226EA607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400F-E390-7D9D-743B-1D10E544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7C68B-066C-9D10-1C37-B219FC21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EC0C-50F9-2E56-E904-CA17DAE37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8AE8-4F43-73F5-5713-A0243967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F425-2695-3E2D-DFCA-09D03AC1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5F2BE-21CD-3638-78A6-A279462A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49455-ABD3-BFA0-35F8-9E25BBD9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BA02-9C15-92C9-83E1-5F0AEF2E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8B52-E06B-C15C-2486-CFE643172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3909-1C81-4D63-8427-83DABF4AE72B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E8F6-7D9D-C892-4FD9-DE5712992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4551-6CB0-BC37-95D9-6EA34B743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1F6D-B7C1-4D05-B280-FF1CB8291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6E5A3-2F5E-0A4D-2FF3-64E9B4ACC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0" b="14850"/>
          <a:stretch/>
        </p:blipFill>
        <p:spPr>
          <a:xfrm>
            <a:off x="-787159" y="454507"/>
            <a:ext cx="12191980" cy="68567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94ECC4-3D02-C89B-B74D-64684F1BA325}"/>
              </a:ext>
            </a:extLst>
          </p:cNvPr>
          <p:cNvCxnSpPr>
            <a:cxnSpLocks/>
          </p:cNvCxnSpPr>
          <p:nvPr/>
        </p:nvCxnSpPr>
        <p:spPr>
          <a:xfrm>
            <a:off x="1987826" y="1097280"/>
            <a:ext cx="357809" cy="437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11479C-1893-288A-1977-E058FF973E71}"/>
              </a:ext>
            </a:extLst>
          </p:cNvPr>
          <p:cNvCxnSpPr>
            <a:cxnSpLocks/>
          </p:cNvCxnSpPr>
          <p:nvPr/>
        </p:nvCxnSpPr>
        <p:spPr>
          <a:xfrm>
            <a:off x="6854587" y="1001864"/>
            <a:ext cx="413468" cy="532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53CD41-0F69-D43D-5699-3E25E08905F2}"/>
              </a:ext>
            </a:extLst>
          </p:cNvPr>
          <p:cNvSpPr txBox="1"/>
          <p:nvPr/>
        </p:nvSpPr>
        <p:spPr>
          <a:xfrm>
            <a:off x="1129085" y="62190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LipSync Joystick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0EA7D-7DC1-0DE9-12FA-1D6B606F4AFD}"/>
              </a:ext>
            </a:extLst>
          </p:cNvPr>
          <p:cNvSpPr txBox="1"/>
          <p:nvPr/>
        </p:nvSpPr>
        <p:spPr>
          <a:xfrm>
            <a:off x="6277357" y="62190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LipSync 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F274D-8A7C-B2F5-62DD-00B1AA90E0CE}"/>
              </a:ext>
            </a:extLst>
          </p:cNvPr>
          <p:cNvSpPr txBox="1"/>
          <p:nvPr/>
        </p:nvSpPr>
        <p:spPr>
          <a:xfrm>
            <a:off x="5012215" y="4228925"/>
            <a:ext cx="1290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LipSync Interface Cable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5FBAB4-0459-AC55-9D30-CB50709AEDB5}"/>
              </a:ext>
            </a:extLst>
          </p:cNvPr>
          <p:cNvCxnSpPr>
            <a:cxnSpLocks/>
          </p:cNvCxnSpPr>
          <p:nvPr/>
        </p:nvCxnSpPr>
        <p:spPr>
          <a:xfrm>
            <a:off x="5581617" y="5077857"/>
            <a:ext cx="112842" cy="718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1DEAD9-637F-B7CA-897C-F7C142C954CF}"/>
              </a:ext>
            </a:extLst>
          </p:cNvPr>
          <p:cNvCxnSpPr>
            <a:cxnSpLocks/>
          </p:cNvCxnSpPr>
          <p:nvPr/>
        </p:nvCxnSpPr>
        <p:spPr>
          <a:xfrm flipH="1">
            <a:off x="7973646" y="4829090"/>
            <a:ext cx="581008" cy="164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B97510-89B7-87E0-F8BB-619C36B3E007}"/>
              </a:ext>
            </a:extLst>
          </p:cNvPr>
          <p:cNvSpPr txBox="1"/>
          <p:nvPr/>
        </p:nvSpPr>
        <p:spPr>
          <a:xfrm>
            <a:off x="8549639" y="4505924"/>
            <a:ext cx="1021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Cable</a:t>
            </a:r>
          </a:p>
        </p:txBody>
      </p:sp>
    </p:spTree>
    <p:extLst>
      <p:ext uri="{BB962C8B-B14F-4D97-AF65-F5344CB8AC3E}">
        <p14:creationId xmlns:p14="http://schemas.microsoft.com/office/powerpoint/2010/main" val="11931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6E154-9CDF-C2CA-9AFD-DAF03301E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78" y="1783805"/>
            <a:ext cx="9029700" cy="38766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FC19C8-196A-9A05-327E-29F703F9FB01}"/>
              </a:ext>
            </a:extLst>
          </p:cNvPr>
          <p:cNvCxnSpPr>
            <a:cxnSpLocks/>
          </p:cNvCxnSpPr>
          <p:nvPr/>
        </p:nvCxnSpPr>
        <p:spPr>
          <a:xfrm>
            <a:off x="5092394" y="1891940"/>
            <a:ext cx="462465" cy="22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237622-78A0-251A-7FD0-AE6C20FEC9F4}"/>
              </a:ext>
            </a:extLst>
          </p:cNvPr>
          <p:cNvCxnSpPr>
            <a:cxnSpLocks/>
          </p:cNvCxnSpPr>
          <p:nvPr/>
        </p:nvCxnSpPr>
        <p:spPr>
          <a:xfrm>
            <a:off x="6997148" y="1470236"/>
            <a:ext cx="219858" cy="421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57D320-DC2A-DA5A-310A-697CD5708C4D}"/>
              </a:ext>
            </a:extLst>
          </p:cNvPr>
          <p:cNvCxnSpPr>
            <a:cxnSpLocks/>
          </p:cNvCxnSpPr>
          <p:nvPr/>
        </p:nvCxnSpPr>
        <p:spPr>
          <a:xfrm flipH="1">
            <a:off x="9228686" y="1927788"/>
            <a:ext cx="58437" cy="345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92F9AD-6499-69AF-1D9D-0926489FF310}"/>
              </a:ext>
            </a:extLst>
          </p:cNvPr>
          <p:cNvSpPr txBox="1"/>
          <p:nvPr/>
        </p:nvSpPr>
        <p:spPr>
          <a:xfrm>
            <a:off x="4376872" y="1604623"/>
            <a:ext cx="92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0DD8E-0C07-53F4-8813-BF1901971C3D}"/>
              </a:ext>
            </a:extLst>
          </p:cNvPr>
          <p:cNvSpPr txBox="1"/>
          <p:nvPr/>
        </p:nvSpPr>
        <p:spPr>
          <a:xfrm>
            <a:off x="6319932" y="1047883"/>
            <a:ext cx="16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Outer Locking 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97DC8-3024-0EA1-24A4-26DC9DA5F840}"/>
              </a:ext>
            </a:extLst>
          </p:cNvPr>
          <p:cNvSpPr txBox="1"/>
          <p:nvPr/>
        </p:nvSpPr>
        <p:spPr>
          <a:xfrm>
            <a:off x="8633852" y="1604623"/>
            <a:ext cx="16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Section</a:t>
            </a:r>
          </a:p>
        </p:txBody>
      </p:sp>
    </p:spTree>
    <p:extLst>
      <p:ext uri="{BB962C8B-B14F-4D97-AF65-F5344CB8AC3E}">
        <p14:creationId xmlns:p14="http://schemas.microsoft.com/office/powerpoint/2010/main" val="367473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7EE14-2E95-20D9-BCF1-74732FCF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59" y="1372183"/>
            <a:ext cx="5956296" cy="41467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4930B4-0EAF-55C0-F6EB-BB4F2FF3CACA}"/>
              </a:ext>
            </a:extLst>
          </p:cNvPr>
          <p:cNvCxnSpPr>
            <a:cxnSpLocks/>
          </p:cNvCxnSpPr>
          <p:nvPr/>
        </p:nvCxnSpPr>
        <p:spPr>
          <a:xfrm>
            <a:off x="3701753" y="1081111"/>
            <a:ext cx="648677" cy="12937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980A9-2B7D-571C-AC29-C7C7660AF0DA}"/>
              </a:ext>
            </a:extLst>
          </p:cNvPr>
          <p:cNvCxnSpPr>
            <a:cxnSpLocks/>
          </p:cNvCxnSpPr>
          <p:nvPr/>
        </p:nvCxnSpPr>
        <p:spPr>
          <a:xfrm flipH="1">
            <a:off x="7725686" y="1054090"/>
            <a:ext cx="476416" cy="12372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D4B17D-0BD0-A246-9EFB-603B68233C61}"/>
              </a:ext>
            </a:extLst>
          </p:cNvPr>
          <p:cNvCxnSpPr>
            <a:cxnSpLocks/>
          </p:cNvCxnSpPr>
          <p:nvPr/>
        </p:nvCxnSpPr>
        <p:spPr>
          <a:xfrm flipV="1">
            <a:off x="3637721" y="4285753"/>
            <a:ext cx="648033" cy="166260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EA0940-071E-7F94-5C66-9CC696F368AD}"/>
              </a:ext>
            </a:extLst>
          </p:cNvPr>
          <p:cNvCxnSpPr>
            <a:cxnSpLocks/>
          </p:cNvCxnSpPr>
          <p:nvPr/>
        </p:nvCxnSpPr>
        <p:spPr>
          <a:xfrm flipV="1">
            <a:off x="4929809" y="5117057"/>
            <a:ext cx="157368" cy="72000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304F5-1793-45BA-A350-11C4253FEE58}"/>
              </a:ext>
            </a:extLst>
          </p:cNvPr>
          <p:cNvCxnSpPr>
            <a:cxnSpLocks/>
          </p:cNvCxnSpPr>
          <p:nvPr/>
        </p:nvCxnSpPr>
        <p:spPr>
          <a:xfrm flipH="1" flipV="1">
            <a:off x="5897879" y="5184711"/>
            <a:ext cx="455875" cy="65235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E02138-7F90-BF9E-8C9B-2C226ABE4817}"/>
              </a:ext>
            </a:extLst>
          </p:cNvPr>
          <p:cNvCxnSpPr>
            <a:cxnSpLocks/>
          </p:cNvCxnSpPr>
          <p:nvPr/>
        </p:nvCxnSpPr>
        <p:spPr>
          <a:xfrm flipH="1" flipV="1">
            <a:off x="7462961" y="4674450"/>
            <a:ext cx="500933" cy="1020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88B1BC-C84A-AB9D-561C-5EA699A529F9}"/>
              </a:ext>
            </a:extLst>
          </p:cNvPr>
          <p:cNvCxnSpPr>
            <a:cxnSpLocks/>
          </p:cNvCxnSpPr>
          <p:nvPr/>
        </p:nvCxnSpPr>
        <p:spPr>
          <a:xfrm flipH="1">
            <a:off x="6472362" y="1163028"/>
            <a:ext cx="143123" cy="122236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7095-0112-EC6F-7EEC-1A449E1AE913}"/>
              </a:ext>
            </a:extLst>
          </p:cNvPr>
          <p:cNvSpPr txBox="1"/>
          <p:nvPr/>
        </p:nvSpPr>
        <p:spPr>
          <a:xfrm>
            <a:off x="7697157" y="1021476"/>
            <a:ext cx="98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Button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89986-902A-BCA2-5F91-5E326F720508}"/>
              </a:ext>
            </a:extLst>
          </p:cNvPr>
          <p:cNvSpPr txBox="1"/>
          <p:nvPr/>
        </p:nvSpPr>
        <p:spPr>
          <a:xfrm>
            <a:off x="3335940" y="1144811"/>
            <a:ext cx="98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Button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A8DA4-449A-984A-09D4-EC3AFA5627CD}"/>
              </a:ext>
            </a:extLst>
          </p:cNvPr>
          <p:cNvSpPr txBox="1"/>
          <p:nvPr/>
        </p:nvSpPr>
        <p:spPr>
          <a:xfrm>
            <a:off x="3092672" y="5313346"/>
            <a:ext cx="109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 Speaker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25D82C-4583-E7F6-71AB-06C1C6533F1B}"/>
              </a:ext>
            </a:extLst>
          </p:cNvPr>
          <p:cNvSpPr txBox="1"/>
          <p:nvPr/>
        </p:nvSpPr>
        <p:spPr>
          <a:xfrm>
            <a:off x="4173940" y="5342576"/>
            <a:ext cx="166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Operating Mode Indicator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0089A-A3EC-C800-0044-F7DD90FC68B7}"/>
              </a:ext>
            </a:extLst>
          </p:cNvPr>
          <p:cNvSpPr txBox="1"/>
          <p:nvPr/>
        </p:nvSpPr>
        <p:spPr>
          <a:xfrm>
            <a:off x="6095336" y="816250"/>
            <a:ext cx="98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Hub Display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9004B5-F218-AF67-21AC-1B4FDA92854C}"/>
              </a:ext>
            </a:extLst>
          </p:cNvPr>
          <p:cNvSpPr txBox="1"/>
          <p:nvPr/>
        </p:nvSpPr>
        <p:spPr>
          <a:xfrm>
            <a:off x="5724608" y="5371806"/>
            <a:ext cx="163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Microcontroller Reset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E10F6E-C72E-1B0A-C89C-6CA083211012}"/>
              </a:ext>
            </a:extLst>
          </p:cNvPr>
          <p:cNvSpPr txBox="1"/>
          <p:nvPr/>
        </p:nvSpPr>
        <p:spPr>
          <a:xfrm>
            <a:off x="7527900" y="5360789"/>
            <a:ext cx="109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 Lights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BA7CA9-9EAD-AA54-93B4-2A2D44B9926F}"/>
              </a:ext>
            </a:extLst>
          </p:cNvPr>
          <p:cNvSpPr/>
          <p:nvPr/>
        </p:nvSpPr>
        <p:spPr>
          <a:xfrm>
            <a:off x="6273578" y="3947511"/>
            <a:ext cx="1916265" cy="7269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9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F7B6D-AA61-1AE1-3F5C-1C89A817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64" y="2239904"/>
            <a:ext cx="8142135" cy="24412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ACA95-7A24-3116-24FB-56EDA74A5D1B}"/>
              </a:ext>
            </a:extLst>
          </p:cNvPr>
          <p:cNvCxnSpPr>
            <a:cxnSpLocks/>
          </p:cNvCxnSpPr>
          <p:nvPr/>
        </p:nvCxnSpPr>
        <p:spPr>
          <a:xfrm>
            <a:off x="2777383" y="2375731"/>
            <a:ext cx="291820" cy="4787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615615-F1E5-5851-42C6-65C0C172A61F}"/>
              </a:ext>
            </a:extLst>
          </p:cNvPr>
          <p:cNvCxnSpPr>
            <a:cxnSpLocks/>
          </p:cNvCxnSpPr>
          <p:nvPr/>
        </p:nvCxnSpPr>
        <p:spPr>
          <a:xfrm flipH="1">
            <a:off x="7857553" y="1855293"/>
            <a:ext cx="817317" cy="107158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7236D-57DA-9869-08D7-FB06A6353467}"/>
              </a:ext>
            </a:extLst>
          </p:cNvPr>
          <p:cNvCxnSpPr>
            <a:cxnSpLocks/>
          </p:cNvCxnSpPr>
          <p:nvPr/>
        </p:nvCxnSpPr>
        <p:spPr>
          <a:xfrm flipH="1">
            <a:off x="5526157" y="1778424"/>
            <a:ext cx="1439186" cy="8693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8D699C-3B32-F709-269C-1B8FDAB613B9}"/>
              </a:ext>
            </a:extLst>
          </p:cNvPr>
          <p:cNvSpPr/>
          <p:nvPr/>
        </p:nvSpPr>
        <p:spPr>
          <a:xfrm>
            <a:off x="6013832" y="2924242"/>
            <a:ext cx="2851872" cy="12146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094A75-2CE3-B531-87DC-DDEFA661FC4C}"/>
              </a:ext>
            </a:extLst>
          </p:cNvPr>
          <p:cNvSpPr txBox="1"/>
          <p:nvPr/>
        </p:nvSpPr>
        <p:spPr>
          <a:xfrm>
            <a:off x="2089591" y="1844346"/>
            <a:ext cx="104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BDE842-5216-B503-B066-B8EA2F8B8570}"/>
              </a:ext>
            </a:extLst>
          </p:cNvPr>
          <p:cNvSpPr txBox="1"/>
          <p:nvPr/>
        </p:nvSpPr>
        <p:spPr>
          <a:xfrm>
            <a:off x="5709097" y="2086283"/>
            <a:ext cx="104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D8B98-C6AD-7002-52DE-B49A4DCFE8E6}"/>
              </a:ext>
            </a:extLst>
          </p:cNvPr>
          <p:cNvSpPr txBox="1"/>
          <p:nvPr/>
        </p:nvSpPr>
        <p:spPr>
          <a:xfrm>
            <a:off x="7683114" y="1844346"/>
            <a:ext cx="138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Assistive Switch Ports</a:t>
            </a:r>
          </a:p>
        </p:txBody>
      </p:sp>
    </p:spTree>
    <p:extLst>
      <p:ext uri="{BB962C8B-B14F-4D97-AF65-F5344CB8AC3E}">
        <p14:creationId xmlns:p14="http://schemas.microsoft.com/office/powerpoint/2010/main" val="304712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F7B6D-AA61-1AE1-3F5C-1C89A817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64" y="2239904"/>
            <a:ext cx="8142135" cy="24412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ACA95-7A24-3116-24FB-56EDA74A5D1B}"/>
              </a:ext>
            </a:extLst>
          </p:cNvPr>
          <p:cNvCxnSpPr>
            <a:cxnSpLocks/>
          </p:cNvCxnSpPr>
          <p:nvPr/>
        </p:nvCxnSpPr>
        <p:spPr>
          <a:xfrm>
            <a:off x="2777383" y="2375731"/>
            <a:ext cx="291820" cy="47878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094A75-2CE3-B531-87DC-DDEFA661FC4C}"/>
              </a:ext>
            </a:extLst>
          </p:cNvPr>
          <p:cNvSpPr txBox="1"/>
          <p:nvPr/>
        </p:nvSpPr>
        <p:spPr>
          <a:xfrm>
            <a:off x="1924798" y="1539546"/>
            <a:ext cx="1705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Joystick Port</a:t>
            </a:r>
          </a:p>
        </p:txBody>
      </p:sp>
    </p:spTree>
    <p:extLst>
      <p:ext uri="{BB962C8B-B14F-4D97-AF65-F5344CB8AC3E}">
        <p14:creationId xmlns:p14="http://schemas.microsoft.com/office/powerpoint/2010/main" val="34271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F7B6D-AA61-1AE1-3F5C-1C89A817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64" y="2239904"/>
            <a:ext cx="8142135" cy="24412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615615-F1E5-5851-42C6-65C0C172A61F}"/>
              </a:ext>
            </a:extLst>
          </p:cNvPr>
          <p:cNvCxnSpPr>
            <a:cxnSpLocks/>
          </p:cNvCxnSpPr>
          <p:nvPr/>
        </p:nvCxnSpPr>
        <p:spPr>
          <a:xfrm flipH="1">
            <a:off x="7857553" y="2309628"/>
            <a:ext cx="500234" cy="6172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8D699C-3B32-F709-269C-1B8FDAB613B9}"/>
              </a:ext>
            </a:extLst>
          </p:cNvPr>
          <p:cNvSpPr/>
          <p:nvPr/>
        </p:nvSpPr>
        <p:spPr>
          <a:xfrm>
            <a:off x="6013832" y="2924242"/>
            <a:ext cx="2851872" cy="1214615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D8B98-C6AD-7002-52DE-B49A4DCFE8E6}"/>
              </a:ext>
            </a:extLst>
          </p:cNvPr>
          <p:cNvSpPr txBox="1"/>
          <p:nvPr/>
        </p:nvSpPr>
        <p:spPr>
          <a:xfrm>
            <a:off x="7857553" y="1704576"/>
            <a:ext cx="138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Assistive Switch Ports</a:t>
            </a:r>
          </a:p>
        </p:txBody>
      </p:sp>
    </p:spTree>
    <p:extLst>
      <p:ext uri="{BB962C8B-B14F-4D97-AF65-F5344CB8AC3E}">
        <p14:creationId xmlns:p14="http://schemas.microsoft.com/office/powerpoint/2010/main" val="192971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18412-CDA7-5F3E-8CC6-C93694173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324" y="1363509"/>
            <a:ext cx="615135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2752D-8BC9-863E-106C-22C6D0894787}"/>
              </a:ext>
            </a:extLst>
          </p:cNvPr>
          <p:cNvSpPr txBox="1"/>
          <p:nvPr/>
        </p:nvSpPr>
        <p:spPr>
          <a:xfrm>
            <a:off x="1824238" y="1478967"/>
            <a:ext cx="207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Mounting Connection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42B1FE-8C00-61F1-9D11-BFEF47BA8A1C}"/>
              </a:ext>
            </a:extLst>
          </p:cNvPr>
          <p:cNvCxnSpPr>
            <a:cxnSpLocks/>
          </p:cNvCxnSpPr>
          <p:nvPr/>
        </p:nvCxnSpPr>
        <p:spPr>
          <a:xfrm>
            <a:off x="3538330" y="1956021"/>
            <a:ext cx="2305879" cy="5724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0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FF6C6-1B8E-40C2-5432-7DE1A1A5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825" y="1093165"/>
            <a:ext cx="82788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EB7B79-2100-13D7-7A81-4EEAB3168407}"/>
              </a:ext>
            </a:extLst>
          </p:cNvPr>
          <p:cNvSpPr txBox="1"/>
          <p:nvPr/>
        </p:nvSpPr>
        <p:spPr>
          <a:xfrm>
            <a:off x="2492732" y="2588553"/>
            <a:ext cx="22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Mouthpiece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C0F28-771A-95F5-40FA-9E726299F551}"/>
              </a:ext>
            </a:extLst>
          </p:cNvPr>
          <p:cNvSpPr txBox="1"/>
          <p:nvPr/>
        </p:nvSpPr>
        <p:spPr>
          <a:xfrm>
            <a:off x="4412973" y="951832"/>
            <a:ext cx="1614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and Orientation 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BBF03A-FABD-B094-1268-C4467CFE464C}"/>
              </a:ext>
            </a:extLst>
          </p:cNvPr>
          <p:cNvCxnSpPr/>
          <p:nvPr/>
        </p:nvCxnSpPr>
        <p:spPr>
          <a:xfrm>
            <a:off x="3760967" y="2957885"/>
            <a:ext cx="174929" cy="620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E474CE-457A-BA3D-9783-48A6B602F53E}"/>
              </a:ext>
            </a:extLst>
          </p:cNvPr>
          <p:cNvCxnSpPr>
            <a:cxnSpLocks/>
          </p:cNvCxnSpPr>
          <p:nvPr/>
        </p:nvCxnSpPr>
        <p:spPr>
          <a:xfrm>
            <a:off x="5646751" y="1275564"/>
            <a:ext cx="1318592" cy="13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7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ED0152-5DD2-636A-F517-1C8AB42B6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220" y="1762015"/>
            <a:ext cx="493355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A2FCDD-FFCC-397C-DFD7-51D09FB617A4}"/>
              </a:ext>
            </a:extLst>
          </p:cNvPr>
          <p:cNvSpPr txBox="1"/>
          <p:nvPr/>
        </p:nvSpPr>
        <p:spPr>
          <a:xfrm>
            <a:off x="3239882" y="5429786"/>
            <a:ext cx="152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Connection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719E8-06AA-8844-BB4D-0F0E5EDAE8B6}"/>
              </a:ext>
            </a:extLst>
          </p:cNvPr>
          <p:cNvSpPr txBox="1"/>
          <p:nvPr/>
        </p:nvSpPr>
        <p:spPr>
          <a:xfrm>
            <a:off x="2607753" y="4124941"/>
            <a:ext cx="12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Hub 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C4416-B8A6-45A5-1A62-E5BA393E9277}"/>
              </a:ext>
            </a:extLst>
          </p:cNvPr>
          <p:cNvCxnSpPr>
            <a:cxnSpLocks/>
          </p:cNvCxnSpPr>
          <p:nvPr/>
        </p:nvCxnSpPr>
        <p:spPr>
          <a:xfrm>
            <a:off x="3733137" y="4309607"/>
            <a:ext cx="711642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1E2361-C297-FAFD-806B-860ABE1D2F8E}"/>
              </a:ext>
            </a:extLst>
          </p:cNvPr>
          <p:cNvCxnSpPr>
            <a:cxnSpLocks/>
          </p:cNvCxnSpPr>
          <p:nvPr/>
        </p:nvCxnSpPr>
        <p:spPr>
          <a:xfrm flipV="1">
            <a:off x="4377193" y="5502303"/>
            <a:ext cx="743447" cy="2506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7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ED0152-5DD2-636A-F517-1C8AB42B6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9220" y="1762015"/>
            <a:ext cx="4933559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9719E8-06AA-8844-BB4D-0F0E5EDAE8B6}"/>
              </a:ext>
            </a:extLst>
          </p:cNvPr>
          <p:cNvSpPr txBox="1"/>
          <p:nvPr/>
        </p:nvSpPr>
        <p:spPr>
          <a:xfrm>
            <a:off x="2997091" y="3991579"/>
            <a:ext cx="1264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Hub Port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CC4416-B8A6-45A5-1A62-E5BA393E9277}"/>
              </a:ext>
            </a:extLst>
          </p:cNvPr>
          <p:cNvCxnSpPr>
            <a:cxnSpLocks/>
          </p:cNvCxnSpPr>
          <p:nvPr/>
        </p:nvCxnSpPr>
        <p:spPr>
          <a:xfrm>
            <a:off x="3733137" y="4309607"/>
            <a:ext cx="711642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7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EC7ECFAC78D4E8EF6CBAFFF0B3505" ma:contentTypeVersion="18" ma:contentTypeDescription="Create a new document." ma:contentTypeScope="" ma:versionID="c16a8de1b3ad07fcfe40131daee80152">
  <xsd:schema xmlns:xsd="http://www.w3.org/2001/XMLSchema" xmlns:xs="http://www.w3.org/2001/XMLSchema" xmlns:p="http://schemas.microsoft.com/office/2006/metadata/properties" xmlns:ns2="cf9f6c1f-8ad0-4eb8-bb2b-fb0b622a341e" xmlns:ns3="72c39c84-b0a3-45a2-a38c-ff46bb47f11f" targetNamespace="http://schemas.microsoft.com/office/2006/metadata/properties" ma:root="true" ma:fieldsID="85720a748046338a72a4f25fe522aa39" ns2:_="" ns3:_="">
    <xsd:import namespace="cf9f6c1f-8ad0-4eb8-bb2b-fb0b622a341e"/>
    <xsd:import namespace="72c39c84-b0a3-45a2-a38c-ff46bb47f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f6c1f-8ad0-4eb8-bb2b-fb0b622a3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39c84-b0a3-45a2-a38c-ff46bb47f1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30263d0-9f1a-4e63-a49c-f06b563fb00a}" ma:internalName="TaxCatchAll" ma:showField="CatchAllData" ma:web="72c39c84-b0a3-45a2-a38c-ff46bb47f1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9f6c1f-8ad0-4eb8-bb2b-fb0b622a341e">
      <Terms xmlns="http://schemas.microsoft.com/office/infopath/2007/PartnerControls"/>
    </lcf76f155ced4ddcb4097134ff3c332f>
    <TaxCatchAll xmlns="72c39c84-b0a3-45a2-a38c-ff46bb47f11f" xsi:nil="true"/>
  </documentManagement>
</p:properties>
</file>

<file path=customXml/itemProps1.xml><?xml version="1.0" encoding="utf-8"?>
<ds:datastoreItem xmlns:ds="http://schemas.openxmlformats.org/officeDocument/2006/customXml" ds:itemID="{E535DB34-E5CD-47FB-886C-43CC83B5B1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006483-A3DB-4AF9-B67F-696365C3EFF1}"/>
</file>

<file path=customXml/itemProps3.xml><?xml version="1.0" encoding="utf-8"?>
<ds:datastoreItem xmlns:ds="http://schemas.openxmlformats.org/officeDocument/2006/customXml" ds:itemID="{6EE8C656-A648-48B0-9EB7-FDDB07330AFB}">
  <ds:schemaRefs>
    <ds:schemaRef ds:uri="http://purl.org/dc/elements/1.1/"/>
    <ds:schemaRef ds:uri="http://schemas.microsoft.com/office/2006/metadata/properties"/>
    <ds:schemaRef ds:uri="http://purl.org/dc/terms/"/>
    <ds:schemaRef ds:uri="cf9f6c1f-8ad0-4eb8-bb2b-fb0b622a341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2c39c84-b0a3-45a2-a38c-ff46bb47f11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57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Moyer</dc:creator>
  <cp:lastModifiedBy>Stephen Moyer</cp:lastModifiedBy>
  <cp:revision>12</cp:revision>
  <dcterms:created xsi:type="dcterms:W3CDTF">2024-01-17T22:36:15Z</dcterms:created>
  <dcterms:modified xsi:type="dcterms:W3CDTF">2024-02-01T20:46:26Z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0x010100B51EC7ECFAC78D4E8EF6CBAFFF0B3505</vt:lpwstr>
  </property>
  <property fmtid="{D5CDD505-2E9C-101B-9397-08002B2CF9AE}" pid="3" name="MediaServiceImageTags">
    <vt:lpwstr/>
  </property>
</Properties>
</file>