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8" d="100"/>
          <a:sy n="118" d="100"/>
        </p:scale>
        <p:origin x="276" y="-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Moyer" userId="fde0619e-9f48-44fe-9adc-708c18563dcc" providerId="ADAL" clId="{998EA659-91A7-412B-94B9-119A637F5B9E}"/>
    <pc:docChg chg="modSld">
      <pc:chgData name="Stephen Moyer" userId="fde0619e-9f48-44fe-9adc-708c18563dcc" providerId="ADAL" clId="{998EA659-91A7-412B-94B9-119A637F5B9E}" dt="2023-12-14T17:13:54.659" v="24" actId="1076"/>
      <pc:docMkLst>
        <pc:docMk/>
      </pc:docMkLst>
      <pc:sldChg chg="addSp modSp mod">
        <pc:chgData name="Stephen Moyer" userId="fde0619e-9f48-44fe-9adc-708c18563dcc" providerId="ADAL" clId="{998EA659-91A7-412B-94B9-119A637F5B9E}" dt="2023-12-14T17:13:54.659" v="24" actId="1076"/>
        <pc:sldMkLst>
          <pc:docMk/>
          <pc:sldMk cId="1725122554" sldId="259"/>
        </pc:sldMkLst>
        <pc:spChg chg="mod">
          <ac:chgData name="Stephen Moyer" userId="fde0619e-9f48-44fe-9adc-708c18563dcc" providerId="ADAL" clId="{998EA659-91A7-412B-94B9-119A637F5B9E}" dt="2023-12-14T17:12:04.659" v="9" actId="207"/>
          <ac:spMkLst>
            <pc:docMk/>
            <pc:sldMk cId="1725122554" sldId="259"/>
            <ac:spMk id="6" creationId="{77BF3E52-4727-EA7E-D0C5-17E002E9F386}"/>
          </ac:spMkLst>
        </pc:spChg>
        <pc:spChg chg="mod">
          <ac:chgData name="Stephen Moyer" userId="fde0619e-9f48-44fe-9adc-708c18563dcc" providerId="ADAL" clId="{998EA659-91A7-412B-94B9-119A637F5B9E}" dt="2023-12-14T17:13:14.539" v="16" actId="207"/>
          <ac:spMkLst>
            <pc:docMk/>
            <pc:sldMk cId="1725122554" sldId="259"/>
            <ac:spMk id="7" creationId="{70747C81-2036-749C-B56E-C63E7562C252}"/>
          </ac:spMkLst>
        </pc:spChg>
        <pc:spChg chg="add mod">
          <ac:chgData name="Stephen Moyer" userId="fde0619e-9f48-44fe-9adc-708c18563dcc" providerId="ADAL" clId="{998EA659-91A7-412B-94B9-119A637F5B9E}" dt="2023-12-14T17:13:54.659" v="24" actId="1076"/>
          <ac:spMkLst>
            <pc:docMk/>
            <pc:sldMk cId="1725122554" sldId="259"/>
            <ac:spMk id="30" creationId="{62DD9C45-3DA9-DF79-B6EA-786AED291595}"/>
          </ac:spMkLst>
        </pc:spChg>
        <pc:cxnChg chg="add mod">
          <ac:chgData name="Stephen Moyer" userId="fde0619e-9f48-44fe-9adc-708c18563dcc" providerId="ADAL" clId="{998EA659-91A7-412B-94B9-119A637F5B9E}" dt="2023-12-14T17:13:33.820" v="21" actId="14100"/>
          <ac:cxnSpMkLst>
            <pc:docMk/>
            <pc:sldMk cId="1725122554" sldId="259"/>
            <ac:cxnSpMk id="28" creationId="{387344E4-2256-B845-419C-ACEBD2784E5C}"/>
          </ac:cxnSpMkLst>
        </pc:cxnChg>
        <pc:cxnChg chg="mod">
          <ac:chgData name="Stephen Moyer" userId="fde0619e-9f48-44fe-9adc-708c18563dcc" providerId="ADAL" clId="{998EA659-91A7-412B-94B9-119A637F5B9E}" dt="2023-12-14T17:12:38.859" v="10" actId="14100"/>
          <ac:cxnSpMkLst>
            <pc:docMk/>
            <pc:sldMk cId="1725122554" sldId="259"/>
            <ac:cxnSpMk id="2146" creationId="{7F005ACC-CCCE-A45C-53B5-CB39BE14A73F}"/>
          </ac:cxnSpMkLst>
        </pc:cxnChg>
        <pc:cxnChg chg="mod">
          <ac:chgData name="Stephen Moyer" userId="fde0619e-9f48-44fe-9adc-708c18563dcc" providerId="ADAL" clId="{998EA659-91A7-412B-94B9-119A637F5B9E}" dt="2023-12-14T17:13:19.200" v="17" actId="14100"/>
          <ac:cxnSpMkLst>
            <pc:docMk/>
            <pc:sldMk cId="1725122554" sldId="259"/>
            <ac:cxnSpMk id="2149" creationId="{1277DF2B-A807-74D2-2477-87A9DB5CBA21}"/>
          </ac:cxnSpMkLst>
        </pc:cxnChg>
        <pc:cxnChg chg="mod">
          <ac:chgData name="Stephen Moyer" userId="fde0619e-9f48-44fe-9adc-708c18563dcc" providerId="ADAL" clId="{998EA659-91A7-412B-94B9-119A637F5B9E}" dt="2023-12-14T17:13:27.447" v="18" actId="14100"/>
          <ac:cxnSpMkLst>
            <pc:docMk/>
            <pc:sldMk cId="1725122554" sldId="259"/>
            <ac:cxnSpMk id="2157" creationId="{93305E49-C70C-3851-111B-5B2E47AE8CE0}"/>
          </ac:cxnSpMkLst>
        </pc:cxnChg>
        <pc:cxnChg chg="mod">
          <ac:chgData name="Stephen Moyer" userId="fde0619e-9f48-44fe-9adc-708c18563dcc" providerId="ADAL" clId="{998EA659-91A7-412B-94B9-119A637F5B9E}" dt="2023-12-14T17:12:49.331" v="13" actId="14100"/>
          <ac:cxnSpMkLst>
            <pc:docMk/>
            <pc:sldMk cId="1725122554" sldId="259"/>
            <ac:cxnSpMk id="2161" creationId="{EC4D4C9F-EB2E-BEB0-659F-8E2BF4967CA9}"/>
          </ac:cxnSpMkLst>
        </pc:cxnChg>
      </pc:sldChg>
    </pc:docChg>
  </pc:docChgLst>
  <pc:docChgLst>
    <pc:chgData name="Stephen Moyer" userId="S::stephenm@neilsquire.ca::fde0619e-9f48-44fe-9adc-708c18563dcc" providerId="AD" clId="Web-{FE5DA615-9915-B46E-91B4-AEB66E53B320}"/>
    <pc:docChg chg="addSld modSld">
      <pc:chgData name="Stephen Moyer" userId="S::stephenm@neilsquire.ca::fde0619e-9f48-44fe-9adc-708c18563dcc" providerId="AD" clId="Web-{FE5DA615-9915-B46E-91B4-AEB66E53B320}" dt="2023-09-25T19:22:48.076" v="187" actId="14100"/>
      <pc:docMkLst>
        <pc:docMk/>
      </pc:docMkLst>
      <pc:sldChg chg="addSp delSp modSp">
        <pc:chgData name="Stephen Moyer" userId="S::stephenm@neilsquire.ca::fde0619e-9f48-44fe-9adc-708c18563dcc" providerId="AD" clId="Web-{FE5DA615-9915-B46E-91B4-AEB66E53B320}" dt="2023-09-25T18:40:00.249" v="79" actId="1076"/>
        <pc:sldMkLst>
          <pc:docMk/>
          <pc:sldMk cId="3542691548" sldId="257"/>
        </pc:sldMkLst>
        <pc:spChg chg="add mod">
          <ac:chgData name="Stephen Moyer" userId="S::stephenm@neilsquire.ca::fde0619e-9f48-44fe-9adc-708c18563dcc" providerId="AD" clId="Web-{FE5DA615-9915-B46E-91B4-AEB66E53B320}" dt="2023-09-25T18:31:58.600" v="3" actId="1076"/>
          <ac:spMkLst>
            <pc:docMk/>
            <pc:sldMk cId="3542691548" sldId="257"/>
            <ac:spMk id="10" creationId="{B21CFED2-54EF-5369-F29F-93B4D50DE4A5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8:32:09.991" v="5" actId="1076"/>
          <ac:spMkLst>
            <pc:docMk/>
            <pc:sldMk cId="3542691548" sldId="257"/>
            <ac:spMk id="12" creationId="{EB443748-34A6-084B-B974-0CCAB0D0B270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8:40:00.249" v="79" actId="1076"/>
          <ac:spMkLst>
            <pc:docMk/>
            <pc:sldMk cId="3542691548" sldId="257"/>
            <ac:spMk id="16" creationId="{2C2A2D5F-A6FA-54FF-A0C9-BB6E6263BFC0}"/>
          </ac:spMkLst>
        </pc:spChg>
        <pc:picChg chg="add mod">
          <ac:chgData name="Stephen Moyer" userId="S::stephenm@neilsquire.ca::fde0619e-9f48-44fe-9adc-708c18563dcc" providerId="AD" clId="Web-{FE5DA615-9915-B46E-91B4-AEB66E53B320}" dt="2023-09-25T18:31:43.600" v="1" actId="1076"/>
          <ac:picMkLst>
            <pc:docMk/>
            <pc:sldMk cId="3542691548" sldId="257"/>
            <ac:picMk id="3" creationId="{F1FD1622-BD8F-60D8-E42E-6284D67AFF08}"/>
          </ac:picMkLst>
        </pc:picChg>
        <pc:cxnChg chg="add del mod">
          <ac:chgData name="Stephen Moyer" userId="S::stephenm@neilsquire.ca::fde0619e-9f48-44fe-9adc-708c18563dcc" providerId="AD" clId="Web-{FE5DA615-9915-B46E-91B4-AEB66E53B320}" dt="2023-09-25T18:38:57.623" v="67"/>
          <ac:cxnSpMkLst>
            <pc:docMk/>
            <pc:sldMk cId="3542691548" sldId="257"/>
            <ac:cxnSpMk id="13" creationId="{D5CCA5B4-EE9D-9237-2A58-0A41C83E7257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9:13.358" v="69"/>
          <ac:cxnSpMkLst>
            <pc:docMk/>
            <pc:sldMk cId="3542691548" sldId="257"/>
            <ac:cxnSpMk id="14" creationId="{89EDD8B6-A248-58AA-7F50-FA2B8A48050E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9:15.748" v="70"/>
          <ac:cxnSpMkLst>
            <pc:docMk/>
            <pc:sldMk cId="3542691548" sldId="257"/>
            <ac:cxnSpMk id="15" creationId="{8E57D06A-53F3-A194-D841-D56156F907AF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9:10.967" v="68"/>
          <ac:cxnSpMkLst>
            <pc:docMk/>
            <pc:sldMk cId="3542691548" sldId="257"/>
            <ac:cxnSpMk id="17" creationId="{50771B63-4646-E42B-CD47-28CC2560D6EA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8:37:16.074" v="58" actId="14100"/>
          <ac:cxnSpMkLst>
            <pc:docMk/>
            <pc:sldMk cId="3542691548" sldId="257"/>
            <ac:cxnSpMk id="18" creationId="{6DB0D641-23CE-96F6-2540-94A6187B0581}"/>
          </ac:cxnSpMkLst>
        </pc:cxnChg>
        <pc:cxnChg chg="add del mod">
          <ac:chgData name="Stephen Moyer" userId="S::stephenm@neilsquire.ca::fde0619e-9f48-44fe-9adc-708c18563dcc" providerId="AD" clId="Web-{FE5DA615-9915-B46E-91B4-AEB66E53B320}" dt="2023-09-25T18:38:51.795" v="66"/>
          <ac:cxnSpMkLst>
            <pc:docMk/>
            <pc:sldMk cId="3542691548" sldId="257"/>
            <ac:cxnSpMk id="19" creationId="{1D70B7B3-0DB1-5CE1-F714-E10DD406F137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8:39:52.202" v="78" actId="14100"/>
          <ac:cxnSpMkLst>
            <pc:docMk/>
            <pc:sldMk cId="3542691548" sldId="257"/>
            <ac:cxnSpMk id="20" creationId="{58976931-D98B-2541-92F0-5FC45BD9ACC1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8:39:41.077" v="77" actId="1076"/>
          <ac:cxnSpMkLst>
            <pc:docMk/>
            <pc:sldMk cId="3542691548" sldId="257"/>
            <ac:cxnSpMk id="21" creationId="{C390836D-CAC4-849C-2C0B-18E819784990}"/>
          </ac:cxnSpMkLst>
        </pc:cxnChg>
      </pc:sldChg>
      <pc:sldChg chg="addSp delSp modSp add replId">
        <pc:chgData name="Stephen Moyer" userId="S::stephenm@neilsquire.ca::fde0619e-9f48-44fe-9adc-708c18563dcc" providerId="AD" clId="Web-{FE5DA615-9915-B46E-91B4-AEB66E53B320}" dt="2023-09-25T19:22:48.076" v="187" actId="14100"/>
        <pc:sldMkLst>
          <pc:docMk/>
          <pc:sldMk cId="1725122554" sldId="259"/>
        </pc:sldMkLst>
        <pc:spChg chg="mod">
          <ac:chgData name="Stephen Moyer" userId="S::stephenm@neilsquire.ca::fde0619e-9f48-44fe-9adc-708c18563dcc" providerId="AD" clId="Web-{FE5DA615-9915-B46E-91B4-AEB66E53B320}" dt="2023-09-25T19:16:56.763" v="121" actId="20577"/>
          <ac:spMkLst>
            <pc:docMk/>
            <pc:sldMk cId="1725122554" sldId="259"/>
            <ac:spMk id="5" creationId="{FB5EC477-2430-75BD-907A-BDFD0848FDC0}"/>
          </ac:spMkLst>
        </pc:spChg>
        <pc:spChg chg="mod">
          <ac:chgData name="Stephen Moyer" userId="S::stephenm@neilsquire.ca::fde0619e-9f48-44fe-9adc-708c18563dcc" providerId="AD" clId="Web-{FE5DA615-9915-B46E-91B4-AEB66E53B320}" dt="2023-09-25T18:49:38.572" v="93" actId="1076"/>
          <ac:spMkLst>
            <pc:docMk/>
            <pc:sldMk cId="1725122554" sldId="259"/>
            <ac:spMk id="9" creationId="{378C1035-760A-2D7E-0085-28E6AEC7829B}"/>
          </ac:spMkLst>
        </pc:spChg>
        <pc:spChg chg="add del mod">
          <ac:chgData name="Stephen Moyer" userId="S::stephenm@neilsquire.ca::fde0619e-9f48-44fe-9adc-708c18563dcc" providerId="AD" clId="Web-{FE5DA615-9915-B46E-91B4-AEB66E53B320}" dt="2023-09-25T19:22:06.794" v="177"/>
          <ac:spMkLst>
            <pc:docMk/>
            <pc:sldMk cId="1725122554" sldId="259"/>
            <ac:spMk id="11" creationId="{A9AA04EE-0B7A-749F-7006-BDAF4B62991C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9:19:18.091" v="145" actId="1076"/>
          <ac:spMkLst>
            <pc:docMk/>
            <pc:sldMk cId="1725122554" sldId="259"/>
            <ac:spMk id="14" creationId="{0B5C53E6-5678-E62B-ACFD-50CE733B6AFF}"/>
          </ac:spMkLst>
        </pc:spChg>
        <pc:spChg chg="mod">
          <ac:chgData name="Stephen Moyer" userId="S::stephenm@neilsquire.ca::fde0619e-9f48-44fe-9adc-708c18563dcc" providerId="AD" clId="Web-{FE5DA615-9915-B46E-91B4-AEB66E53B320}" dt="2023-09-25T19:16:37.466" v="116"/>
          <ac:spMkLst>
            <pc:docMk/>
            <pc:sldMk cId="1725122554" sldId="259"/>
            <ac:spMk id="16" creationId="{2C2A2D5F-A6FA-54FF-A0C9-BB6E6263BFC0}"/>
          </ac:spMkLst>
        </pc:spChg>
        <pc:spChg chg="add mod">
          <ac:chgData name="Stephen Moyer" userId="S::stephenm@neilsquire.ca::fde0619e-9f48-44fe-9adc-708c18563dcc" providerId="AD" clId="Web-{FE5DA615-9915-B46E-91B4-AEB66E53B320}" dt="2023-09-25T19:20:50.201" v="175" actId="20577"/>
          <ac:spMkLst>
            <pc:docMk/>
            <pc:sldMk cId="1725122554" sldId="259"/>
            <ac:spMk id="18" creationId="{4C0B023E-6384-ED3B-F765-5FF418BA1CF1}"/>
          </ac:spMkLst>
        </pc:spChg>
        <pc:cxnChg chg="add mod">
          <ac:chgData name="Stephen Moyer" userId="S::stephenm@neilsquire.ca::fde0619e-9f48-44fe-9adc-708c18563dcc" providerId="AD" clId="Web-{FE5DA615-9915-B46E-91B4-AEB66E53B320}" dt="2023-09-25T19:16:28.919" v="115"/>
          <ac:cxnSpMkLst>
            <pc:docMk/>
            <pc:sldMk cId="1725122554" sldId="259"/>
            <ac:cxnSpMk id="2" creationId="{39D0A511-FDD1-E34D-F09E-AFA09B9CD6BE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16:37.482" v="119"/>
          <ac:cxnSpMkLst>
            <pc:docMk/>
            <pc:sldMk cId="1725122554" sldId="259"/>
            <ac:cxnSpMk id="4" creationId="{16E5C99B-05FD-BF00-77DC-2E95CF5A078C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2:21.919" v="180" actId="14100"/>
          <ac:cxnSpMkLst>
            <pc:docMk/>
            <pc:sldMk cId="1725122554" sldId="259"/>
            <ac:cxnSpMk id="13" creationId="{7D176881-53AD-4D8B-4F39-89C832679221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15.997" v="161" actId="14100"/>
          <ac:cxnSpMkLst>
            <pc:docMk/>
            <pc:sldMk cId="1725122554" sldId="259"/>
            <ac:cxnSpMk id="15" creationId="{E8BCB9A7-F32E-97A8-4B7C-85086FED68FE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27.388" v="164" actId="14100"/>
          <ac:cxnSpMkLst>
            <pc:docMk/>
            <pc:sldMk cId="1725122554" sldId="259"/>
            <ac:cxnSpMk id="17" creationId="{30D2E47F-F7EC-A17F-2D81-0972B241202D}"/>
          </ac:cxnSpMkLst>
        </pc:cxnChg>
        <pc:cxnChg chg="del">
          <ac:chgData name="Stephen Moyer" userId="S::stephenm@neilsquire.ca::fde0619e-9f48-44fe-9adc-708c18563dcc" providerId="AD" clId="Web-{FE5DA615-9915-B46E-91B4-AEB66E53B320}" dt="2023-09-25T18:52:09.106" v="112"/>
          <ac:cxnSpMkLst>
            <pc:docMk/>
            <pc:sldMk cId="1725122554" sldId="259"/>
            <ac:cxnSpMk id="18" creationId="{6DB0D641-23CE-96F6-2540-94A6187B0581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9:22:28.576" v="182" actId="14100"/>
          <ac:cxnSpMkLst>
            <pc:docMk/>
            <pc:sldMk cId="1725122554" sldId="259"/>
            <ac:cxnSpMk id="19" creationId="{1D70B7B3-0DB1-5CE1-F714-E10DD406F137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9:22:44.076" v="186" actId="14100"/>
          <ac:cxnSpMkLst>
            <pc:docMk/>
            <pc:sldMk cId="1725122554" sldId="259"/>
            <ac:cxnSpMk id="20" creationId="{58976931-D98B-2541-92F0-5FC45BD9ACC1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9:22:48.076" v="187" actId="14100"/>
          <ac:cxnSpMkLst>
            <pc:docMk/>
            <pc:sldMk cId="1725122554" sldId="259"/>
            <ac:cxnSpMk id="21" creationId="{C390836D-CAC4-849C-2C0B-18E819784990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04.747" v="159" actId="14100"/>
          <ac:cxnSpMkLst>
            <pc:docMk/>
            <pc:sldMk cId="1725122554" sldId="259"/>
            <ac:cxnSpMk id="22" creationId="{5870E095-BCA6-5ED6-0DA6-C18CBA807875}"/>
          </ac:cxnSpMkLst>
        </pc:cxnChg>
        <pc:cxnChg chg="add mod">
          <ac:chgData name="Stephen Moyer" userId="S::stephenm@neilsquire.ca::fde0619e-9f48-44fe-9adc-708c18563dcc" providerId="AD" clId="Web-{FE5DA615-9915-B46E-91B4-AEB66E53B320}" dt="2023-09-25T19:20:35.622" v="165" actId="14100"/>
          <ac:cxnSpMkLst>
            <pc:docMk/>
            <pc:sldMk cId="1725122554" sldId="259"/>
            <ac:cxnSpMk id="23" creationId="{3CDC5BD4-469E-ACDA-B453-46A7B966E20E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49:38.572" v="93" actId="1076"/>
          <ac:cxnSpMkLst>
            <pc:docMk/>
            <pc:sldMk cId="1725122554" sldId="259"/>
            <ac:cxnSpMk id="2061" creationId="{2E2437AE-3A8D-9840-1E73-EC417CFE0F1C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49:48.135" v="94" actId="1076"/>
          <ac:cxnSpMkLst>
            <pc:docMk/>
            <pc:sldMk cId="1725122554" sldId="259"/>
            <ac:cxnSpMk id="2106" creationId="{6492A485-7BEA-D195-8B3A-71AA8FC7DD2F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49:59.963" v="96" actId="14100"/>
          <ac:cxnSpMkLst>
            <pc:docMk/>
            <pc:sldMk cId="1725122554" sldId="259"/>
            <ac:cxnSpMk id="2107" creationId="{0616D6DE-9087-DBFE-553B-CC22784F3D8C}"/>
          </ac:cxnSpMkLst>
        </pc:cxnChg>
        <pc:cxnChg chg="mod">
          <ac:chgData name="Stephen Moyer" userId="S::stephenm@neilsquire.ca::fde0619e-9f48-44fe-9adc-708c18563dcc" providerId="AD" clId="Web-{FE5DA615-9915-B46E-91B4-AEB66E53B320}" dt="2023-09-25T18:52:23.513" v="113" actId="14100"/>
          <ac:cxnSpMkLst>
            <pc:docMk/>
            <pc:sldMk cId="1725122554" sldId="259"/>
            <ac:cxnSpMk id="2126" creationId="{4A43795A-19E6-EC40-7131-D9DE3406FB74}"/>
          </ac:cxnSpMkLst>
        </pc:cxnChg>
      </pc:sldChg>
    </pc:docChg>
  </pc:docChgLst>
  <pc:docChgLst>
    <pc:chgData name="Jake McIvor" userId="c3c242b1-f826-489d-bea1-8158f71f38d2" providerId="ADAL" clId="{4AE5202D-48F5-404A-8D71-A0B8A4CEA793}"/>
    <pc:docChg chg="undo custSel addSld delSld modSld">
      <pc:chgData name="Jake McIvor" userId="c3c242b1-f826-489d-bea1-8158f71f38d2" providerId="ADAL" clId="{4AE5202D-48F5-404A-8D71-A0B8A4CEA793}" dt="2023-09-27T18:01:28.611" v="72" actId="47"/>
      <pc:docMkLst>
        <pc:docMk/>
      </pc:docMkLst>
      <pc:sldChg chg="del">
        <pc:chgData name="Jake McIvor" userId="c3c242b1-f826-489d-bea1-8158f71f38d2" providerId="ADAL" clId="{4AE5202D-48F5-404A-8D71-A0B8A4CEA793}" dt="2023-09-27T18:01:21.011" v="71" actId="47"/>
        <pc:sldMkLst>
          <pc:docMk/>
          <pc:sldMk cId="3542691548" sldId="257"/>
        </pc:sldMkLst>
      </pc:sldChg>
      <pc:sldChg chg="del">
        <pc:chgData name="Jake McIvor" userId="c3c242b1-f826-489d-bea1-8158f71f38d2" providerId="ADAL" clId="{4AE5202D-48F5-404A-8D71-A0B8A4CEA793}" dt="2023-09-27T18:01:28.611" v="72" actId="47"/>
        <pc:sldMkLst>
          <pc:docMk/>
          <pc:sldMk cId="3367889752" sldId="258"/>
        </pc:sldMkLst>
      </pc:sldChg>
      <pc:sldChg chg="addSp delSp modSp new mod">
        <pc:chgData name="Jake McIvor" userId="c3c242b1-f826-489d-bea1-8158f71f38d2" providerId="ADAL" clId="{4AE5202D-48F5-404A-8D71-A0B8A4CEA793}" dt="2023-09-27T18:01:12.371" v="70" actId="1076"/>
        <pc:sldMkLst>
          <pc:docMk/>
          <pc:sldMk cId="2358115058" sldId="260"/>
        </pc:sldMkLst>
        <pc:spChg chg="del">
          <ac:chgData name="Jake McIvor" userId="c3c242b1-f826-489d-bea1-8158f71f38d2" providerId="ADAL" clId="{4AE5202D-48F5-404A-8D71-A0B8A4CEA793}" dt="2023-09-27T17:51:40.933" v="2" actId="478"/>
          <ac:spMkLst>
            <pc:docMk/>
            <pc:sldMk cId="2358115058" sldId="260"/>
            <ac:spMk id="2" creationId="{850376B1-DAE3-79BA-AEAC-1BA0455CB9B9}"/>
          </ac:spMkLst>
        </pc:spChg>
        <pc:spChg chg="del">
          <ac:chgData name="Jake McIvor" userId="c3c242b1-f826-489d-bea1-8158f71f38d2" providerId="ADAL" clId="{4AE5202D-48F5-404A-8D71-A0B8A4CEA793}" dt="2023-09-27T17:51:39.011" v="1" actId="478"/>
          <ac:spMkLst>
            <pc:docMk/>
            <pc:sldMk cId="2358115058" sldId="260"/>
            <ac:spMk id="3" creationId="{1974F037-71C0-4E5F-7EA2-0F7797C3171B}"/>
          </ac:spMkLst>
        </pc:spChg>
        <pc:grpChg chg="add mod">
          <ac:chgData name="Jake McIvor" userId="c3c242b1-f826-489d-bea1-8158f71f38d2" providerId="ADAL" clId="{4AE5202D-48F5-404A-8D71-A0B8A4CEA793}" dt="2023-09-27T18:01:10.810" v="69" actId="1076"/>
          <ac:grpSpMkLst>
            <pc:docMk/>
            <pc:sldMk cId="2358115058" sldId="260"/>
            <ac:grpSpMk id="18" creationId="{87A1081F-5F1D-D621-A364-E9B84A0A466C}"/>
          </ac:grpSpMkLst>
        </pc:grpChg>
        <pc:grpChg chg="add mod">
          <ac:chgData name="Jake McIvor" userId="c3c242b1-f826-489d-bea1-8158f71f38d2" providerId="ADAL" clId="{4AE5202D-48F5-404A-8D71-A0B8A4CEA793}" dt="2023-09-27T18:01:12.371" v="70" actId="1076"/>
          <ac:grpSpMkLst>
            <pc:docMk/>
            <pc:sldMk cId="2358115058" sldId="260"/>
            <ac:grpSpMk id="19" creationId="{F2BEA243-2FD4-F7B8-6951-F44C2E47ECD2}"/>
          </ac:grpSpMkLst>
        </pc:grpChg>
        <pc:grpChg chg="add mod">
          <ac:chgData name="Jake McIvor" userId="c3c242b1-f826-489d-bea1-8158f71f38d2" providerId="ADAL" clId="{4AE5202D-48F5-404A-8D71-A0B8A4CEA793}" dt="2023-09-27T18:01:05.134" v="67" actId="164"/>
          <ac:grpSpMkLst>
            <pc:docMk/>
            <pc:sldMk cId="2358115058" sldId="260"/>
            <ac:grpSpMk id="20" creationId="{4C77EA1D-3196-6066-3221-7586B272A05E}"/>
          </ac:grpSpMkLst>
        </pc:grpChg>
        <pc:grpChg chg="add mod">
          <ac:chgData name="Jake McIvor" userId="c3c242b1-f826-489d-bea1-8158f71f38d2" providerId="ADAL" clId="{4AE5202D-48F5-404A-8D71-A0B8A4CEA793}" dt="2023-09-27T18:01:07.778" v="68" actId="164"/>
          <ac:grpSpMkLst>
            <pc:docMk/>
            <pc:sldMk cId="2358115058" sldId="260"/>
            <ac:grpSpMk id="21" creationId="{11A0D189-F16C-DAE0-EC0E-25BE3DA9D1B3}"/>
          </ac:grpSpMkLst>
        </pc:grpChg>
        <pc:picChg chg="add mod">
          <ac:chgData name="Jake McIvor" userId="c3c242b1-f826-489d-bea1-8158f71f38d2" providerId="ADAL" clId="{4AE5202D-48F5-404A-8D71-A0B8A4CEA793}" dt="2023-09-27T18:01:10.810" v="69" actId="1076"/>
          <ac:picMkLst>
            <pc:docMk/>
            <pc:sldMk cId="2358115058" sldId="260"/>
            <ac:picMk id="4" creationId="{2EF427DC-B1F6-54CC-62AF-7301A89AB3DA}"/>
          </ac:picMkLst>
        </pc:picChg>
        <pc:picChg chg="add mod modCrop">
          <ac:chgData name="Jake McIvor" userId="c3c242b1-f826-489d-bea1-8158f71f38d2" providerId="ADAL" clId="{4AE5202D-48F5-404A-8D71-A0B8A4CEA793}" dt="2023-09-27T18:01:10.810" v="69" actId="1076"/>
          <ac:picMkLst>
            <pc:docMk/>
            <pc:sldMk cId="2358115058" sldId="260"/>
            <ac:picMk id="6" creationId="{E7FF7DD3-D4CA-20C8-89F2-E02915EC2827}"/>
          </ac:picMkLst>
        </pc:picChg>
        <pc:picChg chg="add mod modCrop">
          <ac:chgData name="Jake McIvor" userId="c3c242b1-f826-489d-bea1-8158f71f38d2" providerId="ADAL" clId="{4AE5202D-48F5-404A-8D71-A0B8A4CEA793}" dt="2023-09-27T18:01:10.810" v="69" actId="1076"/>
          <ac:picMkLst>
            <pc:docMk/>
            <pc:sldMk cId="2358115058" sldId="260"/>
            <ac:picMk id="8" creationId="{1243D902-B664-3C2E-5391-096CC7ABE891}"/>
          </ac:picMkLst>
        </pc:picChg>
        <pc:picChg chg="add mod">
          <ac:chgData name="Jake McIvor" userId="c3c242b1-f826-489d-bea1-8158f71f38d2" providerId="ADAL" clId="{4AE5202D-48F5-404A-8D71-A0B8A4CEA793}" dt="2023-09-27T18:01:12.371" v="70" actId="1076"/>
          <ac:picMkLst>
            <pc:docMk/>
            <pc:sldMk cId="2358115058" sldId="260"/>
            <ac:picMk id="9" creationId="{B05EB6EC-B6B7-C250-38E7-66E371BBBE80}"/>
          </ac:picMkLst>
        </pc:picChg>
        <pc:picChg chg="add mod">
          <ac:chgData name="Jake McIvor" userId="c3c242b1-f826-489d-bea1-8158f71f38d2" providerId="ADAL" clId="{4AE5202D-48F5-404A-8D71-A0B8A4CEA793}" dt="2023-09-27T18:01:12.371" v="70" actId="1076"/>
          <ac:picMkLst>
            <pc:docMk/>
            <pc:sldMk cId="2358115058" sldId="260"/>
            <ac:picMk id="10" creationId="{532BA62F-07C1-0E20-A89B-4AE6988A76A1}"/>
          </ac:picMkLst>
        </pc:picChg>
        <pc:picChg chg="add mod">
          <ac:chgData name="Jake McIvor" userId="c3c242b1-f826-489d-bea1-8158f71f38d2" providerId="ADAL" clId="{4AE5202D-48F5-404A-8D71-A0B8A4CEA793}" dt="2023-09-27T18:01:12.371" v="70" actId="1076"/>
          <ac:picMkLst>
            <pc:docMk/>
            <pc:sldMk cId="2358115058" sldId="260"/>
            <ac:picMk id="11" creationId="{6D6F5CF3-FA26-3A47-4500-8A4447815F1C}"/>
          </ac:picMkLst>
        </pc:picChg>
        <pc:picChg chg="add mod">
          <ac:chgData name="Jake McIvor" userId="c3c242b1-f826-489d-bea1-8158f71f38d2" providerId="ADAL" clId="{4AE5202D-48F5-404A-8D71-A0B8A4CEA793}" dt="2023-09-27T18:01:05.134" v="67" actId="164"/>
          <ac:picMkLst>
            <pc:docMk/>
            <pc:sldMk cId="2358115058" sldId="260"/>
            <ac:picMk id="12" creationId="{B6034726-BDC0-03B0-7F50-16BBB64A331E}"/>
          </ac:picMkLst>
        </pc:picChg>
        <pc:picChg chg="add mod">
          <ac:chgData name="Jake McIvor" userId="c3c242b1-f826-489d-bea1-8158f71f38d2" providerId="ADAL" clId="{4AE5202D-48F5-404A-8D71-A0B8A4CEA793}" dt="2023-09-27T18:01:05.134" v="67" actId="164"/>
          <ac:picMkLst>
            <pc:docMk/>
            <pc:sldMk cId="2358115058" sldId="260"/>
            <ac:picMk id="13" creationId="{1730BA80-9AD5-7240-4D04-9404295069C3}"/>
          </ac:picMkLst>
        </pc:picChg>
        <pc:picChg chg="add mod">
          <ac:chgData name="Jake McIvor" userId="c3c242b1-f826-489d-bea1-8158f71f38d2" providerId="ADAL" clId="{4AE5202D-48F5-404A-8D71-A0B8A4CEA793}" dt="2023-09-27T18:01:05.134" v="67" actId="164"/>
          <ac:picMkLst>
            <pc:docMk/>
            <pc:sldMk cId="2358115058" sldId="260"/>
            <ac:picMk id="14" creationId="{28292532-8AAF-8B2C-910D-EA62F62153E4}"/>
          </ac:picMkLst>
        </pc:picChg>
        <pc:picChg chg="add mod modCrop">
          <ac:chgData name="Jake McIvor" userId="c3c242b1-f826-489d-bea1-8158f71f38d2" providerId="ADAL" clId="{4AE5202D-48F5-404A-8D71-A0B8A4CEA793}" dt="2023-09-27T18:01:07.778" v="68" actId="164"/>
          <ac:picMkLst>
            <pc:docMk/>
            <pc:sldMk cId="2358115058" sldId="260"/>
            <ac:picMk id="15" creationId="{1892D1E7-43E4-4EB4-FE66-7B57D94583BF}"/>
          </ac:picMkLst>
        </pc:picChg>
        <pc:picChg chg="add mod">
          <ac:chgData name="Jake McIvor" userId="c3c242b1-f826-489d-bea1-8158f71f38d2" providerId="ADAL" clId="{4AE5202D-48F5-404A-8D71-A0B8A4CEA793}" dt="2023-09-27T18:01:07.778" v="68" actId="164"/>
          <ac:picMkLst>
            <pc:docMk/>
            <pc:sldMk cId="2358115058" sldId="260"/>
            <ac:picMk id="16" creationId="{209324EE-9E7C-115F-7B46-5C41A3E0677A}"/>
          </ac:picMkLst>
        </pc:picChg>
        <pc:picChg chg="add mod">
          <ac:chgData name="Jake McIvor" userId="c3c242b1-f826-489d-bea1-8158f71f38d2" providerId="ADAL" clId="{4AE5202D-48F5-404A-8D71-A0B8A4CEA793}" dt="2023-09-27T18:01:07.778" v="68" actId="164"/>
          <ac:picMkLst>
            <pc:docMk/>
            <pc:sldMk cId="2358115058" sldId="260"/>
            <ac:picMk id="17" creationId="{8446E2C8-86D6-2C2D-B249-3B473990B1D2}"/>
          </ac:picMkLst>
        </pc:picChg>
      </pc:sldChg>
    </pc:docChg>
  </pc:docChgLst>
  <pc:docChgLst>
    <pc:chgData name="Josie Versloot" userId="21650351-ceaf-4c5e-acf0-be8276fefc3c" providerId="ADAL" clId="{23DB148D-3B2F-4928-82C9-E7B12ED6FC7C}"/>
    <pc:docChg chg="undo redo custSel addSld modSld">
      <pc:chgData name="Josie Versloot" userId="21650351-ceaf-4c5e-acf0-be8276fefc3c" providerId="ADAL" clId="{23DB148D-3B2F-4928-82C9-E7B12ED6FC7C}" dt="2023-09-22T13:30:58.670" v="821" actId="1036"/>
      <pc:docMkLst>
        <pc:docMk/>
      </pc:docMkLst>
      <pc:sldChg chg="addSp delSp modSp mod">
        <pc:chgData name="Josie Versloot" userId="21650351-ceaf-4c5e-acf0-be8276fefc3c" providerId="ADAL" clId="{23DB148D-3B2F-4928-82C9-E7B12ED6FC7C}" dt="2023-09-22T13:30:58.670" v="821" actId="1036"/>
        <pc:sldMkLst>
          <pc:docMk/>
          <pc:sldMk cId="2922292050" sldId="256"/>
        </pc:sldMkLst>
        <pc:spChg chg="add mod">
          <ac:chgData name="Josie Versloot" userId="21650351-ceaf-4c5e-acf0-be8276fefc3c" providerId="ADAL" clId="{23DB148D-3B2F-4928-82C9-E7B12ED6FC7C}" dt="2023-09-22T13:22:54.042" v="696" actId="1036"/>
          <ac:spMkLst>
            <pc:docMk/>
            <pc:sldMk cId="2922292050" sldId="256"/>
            <ac:spMk id="21" creationId="{453BBD75-CA27-D040-AB53-0E5485FE3510}"/>
          </ac:spMkLst>
        </pc:spChg>
        <pc:spChg chg="add mod">
          <ac:chgData name="Josie Versloot" userId="21650351-ceaf-4c5e-acf0-be8276fefc3c" providerId="ADAL" clId="{23DB148D-3B2F-4928-82C9-E7B12ED6FC7C}" dt="2023-09-22T13:24:43.556" v="719" actId="207"/>
          <ac:spMkLst>
            <pc:docMk/>
            <pc:sldMk cId="2922292050" sldId="256"/>
            <ac:spMk id="22" creationId="{B57E2696-DCF1-54D6-7767-9FE6BEA097BF}"/>
          </ac:spMkLst>
        </pc:spChg>
        <pc:spChg chg="add mod">
          <ac:chgData name="Josie Versloot" userId="21650351-ceaf-4c5e-acf0-be8276fefc3c" providerId="ADAL" clId="{23DB148D-3B2F-4928-82C9-E7B12ED6FC7C}" dt="2023-09-22T13:27:47.249" v="757" actId="1076"/>
          <ac:spMkLst>
            <pc:docMk/>
            <pc:sldMk cId="2922292050" sldId="256"/>
            <ac:spMk id="54" creationId="{C83D70B9-5BE4-7E49-33FA-B74892EC33FA}"/>
          </ac:spMkLst>
        </pc:spChg>
        <pc:spChg chg="add mod">
          <ac:chgData name="Josie Versloot" userId="21650351-ceaf-4c5e-acf0-be8276fefc3c" providerId="ADAL" clId="{23DB148D-3B2F-4928-82C9-E7B12ED6FC7C}" dt="2023-09-22T13:28:20.930" v="763" actId="1076"/>
          <ac:spMkLst>
            <pc:docMk/>
            <pc:sldMk cId="2922292050" sldId="256"/>
            <ac:spMk id="61" creationId="{B1C9EFF5-BB50-E3F9-9668-91DAD3D41D62}"/>
          </ac:spMkLst>
        </pc:spChg>
        <pc:spChg chg="add mod">
          <ac:chgData name="Josie Versloot" userId="21650351-ceaf-4c5e-acf0-be8276fefc3c" providerId="ADAL" clId="{23DB148D-3B2F-4928-82C9-E7B12ED6FC7C}" dt="2023-09-22T13:30:58.670" v="821" actId="1036"/>
          <ac:spMkLst>
            <pc:docMk/>
            <pc:sldMk cId="2922292050" sldId="256"/>
            <ac:spMk id="62" creationId="{7BDBC84D-180D-49DF-7084-F9F8209948C9}"/>
          </ac:spMkLst>
        </pc:spChg>
        <pc:spChg chg="add mod">
          <ac:chgData name="Josie Versloot" userId="21650351-ceaf-4c5e-acf0-be8276fefc3c" providerId="ADAL" clId="{23DB148D-3B2F-4928-82C9-E7B12ED6FC7C}" dt="2023-09-22T13:30:53.163" v="818" actId="1035"/>
          <ac:spMkLst>
            <pc:docMk/>
            <pc:sldMk cId="2922292050" sldId="256"/>
            <ac:spMk id="1024" creationId="{1467EA08-F534-C889-8D1A-6D38ADE2E241}"/>
          </ac:spMkLst>
        </pc:spChg>
        <pc:spChg chg="add mod">
          <ac:chgData name="Josie Versloot" userId="21650351-ceaf-4c5e-acf0-be8276fefc3c" providerId="ADAL" clId="{23DB148D-3B2F-4928-82C9-E7B12ED6FC7C}" dt="2023-09-20T14:46:19.963" v="155" actId="208"/>
          <ac:spMkLst>
            <pc:docMk/>
            <pc:sldMk cId="2922292050" sldId="256"/>
            <ac:spMk id="1048" creationId="{B1FE8235-C8AD-945F-95DB-FFD3265E13D1}"/>
          </ac:spMkLst>
        </pc:spChg>
        <pc:picChg chg="add mod">
          <ac:chgData name="Josie Versloot" userId="21650351-ceaf-4c5e-acf0-be8276fefc3c" providerId="ADAL" clId="{23DB148D-3B2F-4928-82C9-E7B12ED6FC7C}" dt="2023-09-22T13:22:50.268" v="695" actId="1035"/>
          <ac:picMkLst>
            <pc:docMk/>
            <pc:sldMk cId="2922292050" sldId="256"/>
            <ac:picMk id="3" creationId="{6A74AC54-97B7-AEEC-982B-F2921D2DAEDD}"/>
          </ac:picMkLst>
        </pc:picChg>
        <pc:picChg chg="add del mod">
          <ac:chgData name="Josie Versloot" userId="21650351-ceaf-4c5e-acf0-be8276fefc3c" providerId="ADAL" clId="{23DB148D-3B2F-4928-82C9-E7B12ED6FC7C}" dt="2023-09-22T13:19:47.232" v="623" actId="478"/>
          <ac:picMkLst>
            <pc:docMk/>
            <pc:sldMk cId="2922292050" sldId="256"/>
            <ac:picMk id="5" creationId="{10059444-DD1A-EAB0-82B2-09D49631B5CF}"/>
          </ac:picMkLst>
        </pc:picChg>
        <pc:picChg chg="mod">
          <ac:chgData name="Josie Versloot" userId="21650351-ceaf-4c5e-acf0-be8276fefc3c" providerId="ADAL" clId="{23DB148D-3B2F-4928-82C9-E7B12ED6FC7C}" dt="2023-09-22T13:17:50.247" v="615" actId="14100"/>
          <ac:picMkLst>
            <pc:docMk/>
            <pc:sldMk cId="2922292050" sldId="256"/>
            <ac:picMk id="1028" creationId="{A4D3099E-C7DC-F8BE-C5F3-7B2CA7808018}"/>
          </ac:picMkLst>
        </pc:picChg>
        <pc:cxnChg chg="add del mod">
          <ac:chgData name="Josie Versloot" userId="21650351-ceaf-4c5e-acf0-be8276fefc3c" providerId="ADAL" clId="{23DB148D-3B2F-4928-82C9-E7B12ED6FC7C}" dt="2023-09-22T13:20:20.357" v="627"/>
          <ac:cxnSpMkLst>
            <pc:docMk/>
            <pc:sldMk cId="2922292050" sldId="256"/>
            <ac:cxnSpMk id="19" creationId="{F59B0472-CD7C-D733-6160-C63F739DBF3D}"/>
          </ac:cxnSpMkLst>
        </pc:cxnChg>
        <pc:cxnChg chg="add del mod">
          <ac:chgData name="Josie Versloot" userId="21650351-ceaf-4c5e-acf0-be8276fefc3c" providerId="ADAL" clId="{23DB148D-3B2F-4928-82C9-E7B12ED6FC7C}" dt="2023-09-22T13:20:20.357" v="627"/>
          <ac:cxnSpMkLst>
            <pc:docMk/>
            <pc:sldMk cId="2922292050" sldId="256"/>
            <ac:cxnSpMk id="20" creationId="{99D99F5E-A670-EE59-6A78-966A26122674}"/>
          </ac:cxnSpMkLst>
        </pc:cxnChg>
        <pc:cxnChg chg="add mod">
          <ac:chgData name="Josie Versloot" userId="21650351-ceaf-4c5e-acf0-be8276fefc3c" providerId="ADAL" clId="{23DB148D-3B2F-4928-82C9-E7B12ED6FC7C}" dt="2023-09-22T13:22:54.042" v="696" actId="1036"/>
          <ac:cxnSpMkLst>
            <pc:docMk/>
            <pc:sldMk cId="2922292050" sldId="256"/>
            <ac:cxnSpMk id="23" creationId="{5DF6E68A-EDDF-F669-A75E-D86E12269403}"/>
          </ac:cxnSpMkLst>
        </pc:cxnChg>
        <pc:cxnChg chg="add mod">
          <ac:chgData name="Josie Versloot" userId="21650351-ceaf-4c5e-acf0-be8276fefc3c" providerId="ADAL" clId="{23DB148D-3B2F-4928-82C9-E7B12ED6FC7C}" dt="2023-09-22T13:22:54.042" v="696" actId="1036"/>
          <ac:cxnSpMkLst>
            <pc:docMk/>
            <pc:sldMk cId="2922292050" sldId="256"/>
            <ac:cxnSpMk id="24" creationId="{714D9DDF-4416-4646-3533-E3325B769F25}"/>
          </ac:cxnSpMkLst>
        </pc:cxnChg>
        <pc:cxnChg chg="add mod">
          <ac:chgData name="Josie Versloot" userId="21650351-ceaf-4c5e-acf0-be8276fefc3c" providerId="ADAL" clId="{23DB148D-3B2F-4928-82C9-E7B12ED6FC7C}" dt="2023-09-22T13:22:54.042" v="696" actId="1036"/>
          <ac:cxnSpMkLst>
            <pc:docMk/>
            <pc:sldMk cId="2922292050" sldId="256"/>
            <ac:cxnSpMk id="25" creationId="{C11744F2-872D-5744-583A-CD6CEE1055F1}"/>
          </ac:cxnSpMkLst>
        </pc:cxnChg>
        <pc:cxnChg chg="add mod">
          <ac:chgData name="Josie Versloot" userId="21650351-ceaf-4c5e-acf0-be8276fefc3c" providerId="ADAL" clId="{23DB148D-3B2F-4928-82C9-E7B12ED6FC7C}" dt="2023-09-22T13:22:57.958" v="697" actId="14100"/>
          <ac:cxnSpMkLst>
            <pc:docMk/>
            <pc:sldMk cId="2922292050" sldId="256"/>
            <ac:cxnSpMk id="26" creationId="{15B92820-D23C-AA2F-BBB9-671AD21B55B9}"/>
          </ac:cxnSpMkLst>
        </pc:cxnChg>
        <pc:cxnChg chg="add del mod">
          <ac:chgData name="Josie Versloot" userId="21650351-ceaf-4c5e-acf0-be8276fefc3c" providerId="ADAL" clId="{23DB148D-3B2F-4928-82C9-E7B12ED6FC7C}" dt="2023-09-22T13:23:46.132" v="704" actId="478"/>
          <ac:cxnSpMkLst>
            <pc:docMk/>
            <pc:sldMk cId="2922292050" sldId="256"/>
            <ac:cxnSpMk id="28" creationId="{36F5607A-E025-036B-7825-1E6B4972C230}"/>
          </ac:cxnSpMkLst>
        </pc:cxnChg>
        <pc:cxnChg chg="mod ord">
          <ac:chgData name="Josie Versloot" userId="21650351-ceaf-4c5e-acf0-be8276fefc3c" providerId="ADAL" clId="{23DB148D-3B2F-4928-82C9-E7B12ED6FC7C}" dt="2023-09-20T14:48:34.644" v="199" actId="554"/>
          <ac:cxnSpMkLst>
            <pc:docMk/>
            <pc:sldMk cId="2922292050" sldId="256"/>
            <ac:cxnSpMk id="30" creationId="{4D8A65B0-FD29-1764-4775-0C869BF5C4E4}"/>
          </ac:cxnSpMkLst>
        </pc:cxnChg>
        <pc:cxnChg chg="add mod ord">
          <ac:chgData name="Josie Versloot" userId="21650351-ceaf-4c5e-acf0-be8276fefc3c" providerId="ADAL" clId="{23DB148D-3B2F-4928-82C9-E7B12ED6FC7C}" dt="2023-09-22T13:24:33.053" v="718" actId="208"/>
          <ac:cxnSpMkLst>
            <pc:docMk/>
            <pc:sldMk cId="2922292050" sldId="256"/>
            <ac:cxnSpMk id="31" creationId="{7D435197-ADDB-584B-86EC-E3800DF70A1F}"/>
          </ac:cxnSpMkLst>
        </pc:cxnChg>
        <pc:cxnChg chg="mod">
          <ac:chgData name="Josie Versloot" userId="21650351-ceaf-4c5e-acf0-be8276fefc3c" providerId="ADAL" clId="{23DB148D-3B2F-4928-82C9-E7B12ED6FC7C}" dt="2023-09-20T14:45:15.017" v="139" actId="692"/>
          <ac:cxnSpMkLst>
            <pc:docMk/>
            <pc:sldMk cId="2922292050" sldId="256"/>
            <ac:cxnSpMk id="32" creationId="{C0B9AB97-299F-4B76-3C2C-977514A4A449}"/>
          </ac:cxnSpMkLst>
        </pc:cxnChg>
        <pc:cxnChg chg="add mod">
          <ac:chgData name="Josie Versloot" userId="21650351-ceaf-4c5e-acf0-be8276fefc3c" providerId="ADAL" clId="{23DB148D-3B2F-4928-82C9-E7B12ED6FC7C}" dt="2023-09-22T13:25:38.942" v="733" actId="14100"/>
          <ac:cxnSpMkLst>
            <pc:docMk/>
            <pc:sldMk cId="2922292050" sldId="256"/>
            <ac:cxnSpMk id="33" creationId="{495E1AC3-BB2C-2078-1868-FB27D432BD29}"/>
          </ac:cxnSpMkLst>
        </pc:cxnChg>
        <pc:cxnChg chg="add mod">
          <ac:chgData name="Josie Versloot" userId="21650351-ceaf-4c5e-acf0-be8276fefc3c" providerId="ADAL" clId="{23DB148D-3B2F-4928-82C9-E7B12ED6FC7C}" dt="2023-09-22T13:25:46.996" v="734" actId="14100"/>
          <ac:cxnSpMkLst>
            <pc:docMk/>
            <pc:sldMk cId="2922292050" sldId="256"/>
            <ac:cxnSpMk id="34" creationId="{D1AA424D-52AE-7A5E-2185-B63E6229AD93}"/>
          </ac:cxnSpMkLst>
        </pc:cxnChg>
        <pc:cxnChg chg="add mod">
          <ac:chgData name="Josie Versloot" userId="21650351-ceaf-4c5e-acf0-be8276fefc3c" providerId="ADAL" clId="{23DB148D-3B2F-4928-82C9-E7B12ED6FC7C}" dt="2023-09-22T13:25:50.871" v="735" actId="14100"/>
          <ac:cxnSpMkLst>
            <pc:docMk/>
            <pc:sldMk cId="2922292050" sldId="256"/>
            <ac:cxnSpMk id="36" creationId="{8A557AB0-D25B-40F9-3559-294F6792F0DF}"/>
          </ac:cxnSpMkLst>
        </pc:cxnChg>
        <pc:cxnChg chg="mod ord">
          <ac:chgData name="Josie Versloot" userId="21650351-ceaf-4c5e-acf0-be8276fefc3c" providerId="ADAL" clId="{23DB148D-3B2F-4928-82C9-E7B12ED6FC7C}" dt="2023-09-20T14:48:34.644" v="199" actId="554"/>
          <ac:cxnSpMkLst>
            <pc:docMk/>
            <pc:sldMk cId="2922292050" sldId="256"/>
            <ac:cxnSpMk id="38" creationId="{7FB42686-8992-805C-FE25-5F355C617FBC}"/>
          </ac:cxnSpMkLst>
        </pc:cxnChg>
        <pc:cxnChg chg="mod">
          <ac:chgData name="Josie Versloot" userId="21650351-ceaf-4c5e-acf0-be8276fefc3c" providerId="ADAL" clId="{23DB148D-3B2F-4928-82C9-E7B12ED6FC7C}" dt="2023-09-20T14:45:45.396" v="151" actId="692"/>
          <ac:cxnSpMkLst>
            <pc:docMk/>
            <pc:sldMk cId="2922292050" sldId="256"/>
            <ac:cxnSpMk id="40" creationId="{F0D77CF0-CE44-8A9F-4143-976C0D972E7B}"/>
          </ac:cxnSpMkLst>
        </pc:cxnChg>
        <pc:cxnChg chg="mod ord">
          <ac:chgData name="Josie Versloot" userId="21650351-ceaf-4c5e-acf0-be8276fefc3c" providerId="ADAL" clId="{23DB148D-3B2F-4928-82C9-E7B12ED6FC7C}" dt="2023-09-20T14:48:37.734" v="200" actId="14100"/>
          <ac:cxnSpMkLst>
            <pc:docMk/>
            <pc:sldMk cId="2922292050" sldId="256"/>
            <ac:cxnSpMk id="44" creationId="{589A06C1-2B89-58FE-F5C4-3D016A3FEE15}"/>
          </ac:cxnSpMkLst>
        </pc:cxnChg>
        <pc:cxnChg chg="mod">
          <ac:chgData name="Josie Versloot" userId="21650351-ceaf-4c5e-acf0-be8276fefc3c" providerId="ADAL" clId="{23DB148D-3B2F-4928-82C9-E7B12ED6FC7C}" dt="2023-09-20T14:47:38.257" v="185" actId="692"/>
          <ac:cxnSpMkLst>
            <pc:docMk/>
            <pc:sldMk cId="2922292050" sldId="256"/>
            <ac:cxnSpMk id="45" creationId="{D21B4FC7-67F5-2402-BE83-0E8FB269A4EC}"/>
          </ac:cxnSpMkLst>
        </pc:cxnChg>
        <pc:cxnChg chg="add mod">
          <ac:chgData name="Josie Versloot" userId="21650351-ceaf-4c5e-acf0-be8276fefc3c" providerId="ADAL" clId="{23DB148D-3B2F-4928-82C9-E7B12ED6FC7C}" dt="2023-09-22T13:27:49.265" v="758" actId="14100"/>
          <ac:cxnSpMkLst>
            <pc:docMk/>
            <pc:sldMk cId="2922292050" sldId="256"/>
            <ac:cxnSpMk id="48" creationId="{C03E7130-138C-E68D-7ADA-B2737F3644D5}"/>
          </ac:cxnSpMkLst>
        </pc:cxnChg>
        <pc:cxnChg chg="mod ord">
          <ac:chgData name="Josie Versloot" userId="21650351-ceaf-4c5e-acf0-be8276fefc3c" providerId="ADAL" clId="{23DB148D-3B2F-4928-82C9-E7B12ED6FC7C}" dt="2023-09-20T14:48:34.644" v="199" actId="554"/>
          <ac:cxnSpMkLst>
            <pc:docMk/>
            <pc:sldMk cId="2922292050" sldId="256"/>
            <ac:cxnSpMk id="49" creationId="{97D06446-9D9F-4D43-BCA8-F990270E7C53}"/>
          </ac:cxnSpMkLst>
        </pc:cxnChg>
        <pc:cxnChg chg="mod">
          <ac:chgData name="Josie Versloot" userId="21650351-ceaf-4c5e-acf0-be8276fefc3c" providerId="ADAL" clId="{23DB148D-3B2F-4928-82C9-E7B12ED6FC7C}" dt="2023-09-20T14:47:55.535" v="193" actId="692"/>
          <ac:cxnSpMkLst>
            <pc:docMk/>
            <pc:sldMk cId="2922292050" sldId="256"/>
            <ac:cxnSpMk id="51" creationId="{D2BBF06E-61A7-163C-EBB8-1EE61F798CD7}"/>
          </ac:cxnSpMkLst>
        </pc:cxnChg>
        <pc:cxnChg chg="add mod">
          <ac:chgData name="Josie Versloot" userId="21650351-ceaf-4c5e-acf0-be8276fefc3c" providerId="ADAL" clId="{23DB148D-3B2F-4928-82C9-E7B12ED6FC7C}" dt="2023-09-22T13:27:43.346" v="756" actId="1076"/>
          <ac:cxnSpMkLst>
            <pc:docMk/>
            <pc:sldMk cId="2922292050" sldId="256"/>
            <ac:cxnSpMk id="55" creationId="{2F76AFB4-38DF-95D4-5FCA-E37F10B6E4B4}"/>
          </ac:cxnSpMkLst>
        </pc:cxnChg>
        <pc:cxnChg chg="mod">
          <ac:chgData name="Josie Versloot" userId="21650351-ceaf-4c5e-acf0-be8276fefc3c" providerId="ADAL" clId="{23DB148D-3B2F-4928-82C9-E7B12ED6FC7C}" dt="2023-09-19T21:15:46.758" v="1" actId="14100"/>
          <ac:cxnSpMkLst>
            <pc:docMk/>
            <pc:sldMk cId="2922292050" sldId="256"/>
            <ac:cxnSpMk id="58" creationId="{52C5FF01-1E3A-34BC-C669-C5AC61A29F8B}"/>
          </ac:cxnSpMkLst>
        </pc:cxnChg>
      </pc:sldChg>
      <pc:sldChg chg="addSp delSp modSp mod">
        <pc:chgData name="Josie Versloot" userId="21650351-ceaf-4c5e-acf0-be8276fefc3c" providerId="ADAL" clId="{23DB148D-3B2F-4928-82C9-E7B12ED6FC7C}" dt="2023-09-20T15:12:54.651" v="604" actId="14100"/>
        <pc:sldMkLst>
          <pc:docMk/>
          <pc:sldMk cId="3542691548" sldId="257"/>
        </pc:sldMkLst>
        <pc:spChg chg="del">
          <ac:chgData name="Josie Versloot" userId="21650351-ceaf-4c5e-acf0-be8276fefc3c" providerId="ADAL" clId="{23DB148D-3B2F-4928-82C9-E7B12ED6FC7C}" dt="2023-09-19T21:16:00.994" v="2" actId="478"/>
          <ac:spMkLst>
            <pc:docMk/>
            <pc:sldMk cId="3542691548" sldId="257"/>
            <ac:spMk id="4" creationId="{8E4326E5-1328-F6E0-8DCB-DD5FC3F17C57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5" creationId="{FB5EC477-2430-75BD-907A-BDFD0848FDC0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6" creationId="{77BF3E52-4727-EA7E-D0C5-17E002E9F386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7" creationId="{70747C81-2036-749C-B56E-C63E7562C252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8" creationId="{BF20FFF7-E2EB-976B-FD57-8DCA9094558B}"/>
          </ac:spMkLst>
        </pc:spChg>
        <pc:spChg chg="add mod">
          <ac:chgData name="Josie Versloot" userId="21650351-ceaf-4c5e-acf0-be8276fefc3c" providerId="ADAL" clId="{23DB148D-3B2F-4928-82C9-E7B12ED6FC7C}" dt="2023-09-20T14:57:22.921" v="283" actId="1076"/>
          <ac:spMkLst>
            <pc:docMk/>
            <pc:sldMk cId="3542691548" sldId="257"/>
            <ac:spMk id="9" creationId="{378C1035-760A-2D7E-0085-28E6AEC7829B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17" creationId="{E59BF495-4824-C225-939C-592C3F08EA90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18" creationId="{E6993007-44F2-5B92-D935-8B30B54D6973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19" creationId="{8DBE063E-4A61-911C-3F91-4B8C46617305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20" creationId="{94FB05F9-652B-4668-FDA7-997DC073D064}"/>
          </ac:spMkLst>
        </pc:spChg>
        <pc:spChg chg="add del mod">
          <ac:chgData name="Josie Versloot" userId="21650351-ceaf-4c5e-acf0-be8276fefc3c" providerId="ADAL" clId="{23DB148D-3B2F-4928-82C9-E7B12ED6FC7C}" dt="2023-09-20T14:42:46.085" v="112" actId="478"/>
          <ac:spMkLst>
            <pc:docMk/>
            <pc:sldMk cId="3542691548" sldId="257"/>
            <ac:spMk id="21" creationId="{BEC25390-801D-7807-9A3A-153B2907868E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2" creationId="{ABDA34A2-DB6F-D543-57AB-FEF824288613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3" creationId="{E2279729-8E78-8459-0ACE-65BFF5F7D4CB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4" creationId="{F35047B7-AB4A-B3FD-B18B-BF86D15B3D62}"/>
          </ac:spMkLst>
        </pc:spChg>
        <pc:spChg chg="add del mod">
          <ac:chgData name="Josie Versloot" userId="21650351-ceaf-4c5e-acf0-be8276fefc3c" providerId="ADAL" clId="{23DB148D-3B2F-4928-82C9-E7B12ED6FC7C}" dt="2023-09-20T14:48:10.292" v="194" actId="478"/>
          <ac:spMkLst>
            <pc:docMk/>
            <pc:sldMk cId="3542691548" sldId="257"/>
            <ac:spMk id="25" creationId="{70F88842-E1E8-C277-1C1A-601EE15615B7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49" creationId="{94E5518C-79C8-A5E3-0291-0B6C4B158D36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0" creationId="{9B01F27E-6983-9DA9-1523-387F86F138CC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1" creationId="{D3D8B866-BE57-2239-989B-999DF28CE338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2" creationId="{D4B3CE6B-171C-6373-138B-5EA28C71567F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3" creationId="{A573D9EB-4411-34DE-7F45-F94EA9117814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4" creationId="{B35DD35C-2E57-A462-92A1-D82372404A67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55" creationId="{26213186-6A5B-2AC8-96F8-D5B8AB0BA2E6}"/>
          </ac:spMkLst>
        </pc:spChg>
        <pc:spChg chg="add del mod">
          <ac:chgData name="Josie Versloot" userId="21650351-ceaf-4c5e-acf0-be8276fefc3c" providerId="ADAL" clId="{23DB148D-3B2F-4928-82C9-E7B12ED6FC7C}" dt="2023-09-20T14:48:52.963" v="202" actId="478"/>
          <ac:spMkLst>
            <pc:docMk/>
            <pc:sldMk cId="3542691548" sldId="257"/>
            <ac:spMk id="56" creationId="{8CE9C035-94EA-25EB-8DA7-9CEB5DC3C2D1}"/>
          </ac:spMkLst>
        </pc:spChg>
        <pc:spChg chg="add del mod">
          <ac:chgData name="Josie Versloot" userId="21650351-ceaf-4c5e-acf0-be8276fefc3c" providerId="ADAL" clId="{23DB148D-3B2F-4928-82C9-E7B12ED6FC7C}" dt="2023-09-20T14:48:52.963" v="202" actId="478"/>
          <ac:spMkLst>
            <pc:docMk/>
            <pc:sldMk cId="3542691548" sldId="257"/>
            <ac:spMk id="57" creationId="{DAB406F8-AF87-6DD7-7F43-DEA75BA21CC2}"/>
          </ac:spMkLst>
        </pc:spChg>
        <pc:spChg chg="add del mod">
          <ac:chgData name="Josie Versloot" userId="21650351-ceaf-4c5e-acf0-be8276fefc3c" providerId="ADAL" clId="{23DB148D-3B2F-4928-82C9-E7B12ED6FC7C}" dt="2023-09-20T14:48:50.856" v="201" actId="478"/>
          <ac:spMkLst>
            <pc:docMk/>
            <pc:sldMk cId="3542691548" sldId="257"/>
            <ac:spMk id="2051" creationId="{D625D2A5-DCAE-1A92-2821-397128963B45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4" creationId="{B70A267D-CDDF-FA93-CCE0-4AD799887C1F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5" creationId="{28D65B14-2481-1B84-95D9-3E1C0B244829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6" creationId="{E3DE6343-47ED-CC89-6D6E-2024625ED44F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7" creationId="{1D35160E-2743-26C5-B195-9A91D05A53C7}"/>
          </ac:spMkLst>
        </pc:spChg>
        <pc:spChg chg="add del mod">
          <ac:chgData name="Josie Versloot" userId="21650351-ceaf-4c5e-acf0-be8276fefc3c" providerId="ADAL" clId="{23DB148D-3B2F-4928-82C9-E7B12ED6FC7C}" dt="2023-09-20T14:49:03.701" v="205" actId="478"/>
          <ac:spMkLst>
            <pc:docMk/>
            <pc:sldMk cId="3542691548" sldId="257"/>
            <ac:spMk id="2068" creationId="{6723B06A-FC65-E259-8F67-5ED89D315BA1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69" creationId="{8D77B35A-6D65-101F-6721-3D0D0F3D560A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70" creationId="{B040A06E-A129-7C25-967D-1D6B8C948275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71" creationId="{311A113C-3D04-5451-574B-1B572962D498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72" creationId="{EA404592-0C54-AAD3-F196-ABA1D4C09E10}"/>
          </ac:spMkLst>
        </pc:spChg>
        <pc:spChg chg="add mod">
          <ac:chgData name="Josie Versloot" userId="21650351-ceaf-4c5e-acf0-be8276fefc3c" providerId="ADAL" clId="{23DB148D-3B2F-4928-82C9-E7B12ED6FC7C}" dt="2023-09-20T14:49:01.074" v="204" actId="1076"/>
          <ac:spMkLst>
            <pc:docMk/>
            <pc:sldMk cId="3542691548" sldId="257"/>
            <ac:spMk id="2081" creationId="{E0013EC2-D951-EDF6-363B-7954D8389034}"/>
          </ac:spMkLst>
        </pc:spChg>
        <pc:spChg chg="add del mod">
          <ac:chgData name="Josie Versloot" userId="21650351-ceaf-4c5e-acf0-be8276fefc3c" providerId="ADAL" clId="{23DB148D-3B2F-4928-82C9-E7B12ED6FC7C}" dt="2023-09-20T15:09:23.319" v="525" actId="478"/>
          <ac:spMkLst>
            <pc:docMk/>
            <pc:sldMk cId="3542691548" sldId="257"/>
            <ac:spMk id="2137" creationId="{30BD4CF9-023C-D60B-0E38-8D0267005877}"/>
          </ac:spMkLst>
        </pc:spChg>
        <pc:spChg chg="add del mod">
          <ac:chgData name="Josie Versloot" userId="21650351-ceaf-4c5e-acf0-be8276fefc3c" providerId="ADAL" clId="{23DB148D-3B2F-4928-82C9-E7B12ED6FC7C}" dt="2023-09-20T15:09:25.158" v="526" actId="478"/>
          <ac:spMkLst>
            <pc:docMk/>
            <pc:sldMk cId="3542691548" sldId="257"/>
            <ac:spMk id="2141" creationId="{29ED21A7-CE8F-00A0-4716-DB3ADF9E8E29}"/>
          </ac:spMkLst>
        </pc:spChg>
        <pc:spChg chg="add mod ord">
          <ac:chgData name="Josie Versloot" userId="21650351-ceaf-4c5e-acf0-be8276fefc3c" providerId="ADAL" clId="{23DB148D-3B2F-4928-82C9-E7B12ED6FC7C}" dt="2023-09-20T15:12:41.968" v="599" actId="208"/>
          <ac:spMkLst>
            <pc:docMk/>
            <pc:sldMk cId="3542691548" sldId="257"/>
            <ac:spMk id="2143" creationId="{DAB6BE57-85EB-C8E2-521A-7D8F7AB421EF}"/>
          </ac:spMkLst>
        </pc:spChg>
        <pc:spChg chg="add mod">
          <ac:chgData name="Josie Versloot" userId="21650351-ceaf-4c5e-acf0-be8276fefc3c" providerId="ADAL" clId="{23DB148D-3B2F-4928-82C9-E7B12ED6FC7C}" dt="2023-09-20T15:11:24.814" v="568" actId="14100"/>
          <ac:spMkLst>
            <pc:docMk/>
            <pc:sldMk cId="3542691548" sldId="257"/>
            <ac:spMk id="2166" creationId="{7130555E-1D52-1DA6-5CF9-824505E18894}"/>
          </ac:spMkLst>
        </pc:spChg>
        <pc:picChg chg="add del mod">
          <ac:chgData name="Josie Versloot" userId="21650351-ceaf-4c5e-acf0-be8276fefc3c" providerId="ADAL" clId="{23DB148D-3B2F-4928-82C9-E7B12ED6FC7C}" dt="2023-09-20T14:48:10.292" v="194" actId="478"/>
          <ac:picMkLst>
            <pc:docMk/>
            <pc:sldMk cId="3542691548" sldId="257"/>
            <ac:picMk id="13" creationId="{AAA69C63-F0DB-6CED-048F-3F143BFE611B}"/>
          </ac:picMkLst>
        </pc:picChg>
        <pc:picChg chg="add del mod">
          <ac:chgData name="Josie Versloot" userId="21650351-ceaf-4c5e-acf0-be8276fefc3c" providerId="ADAL" clId="{23DB148D-3B2F-4928-82C9-E7B12ED6FC7C}" dt="2023-09-20T14:48:50.856" v="201" actId="478"/>
          <ac:picMkLst>
            <pc:docMk/>
            <pc:sldMk cId="3542691548" sldId="257"/>
            <ac:picMk id="45" creationId="{E6C0DF2B-E67A-383A-C752-A1EFC4B296DB}"/>
          </ac:picMkLst>
        </pc:picChg>
        <pc:picChg chg="mod">
          <ac:chgData name="Josie Versloot" userId="21650351-ceaf-4c5e-acf0-be8276fefc3c" providerId="ADAL" clId="{23DB148D-3B2F-4928-82C9-E7B12ED6FC7C}" dt="2023-09-20T14:57:22.921" v="283" actId="1076"/>
          <ac:picMkLst>
            <pc:docMk/>
            <pc:sldMk cId="3542691548" sldId="257"/>
            <ac:picMk id="2050" creationId="{E32688F9-D91A-7D76-79BB-42644DB1638C}"/>
          </ac:picMkLst>
        </pc:picChg>
        <pc:picChg chg="add del mod">
          <ac:chgData name="Josie Versloot" userId="21650351-ceaf-4c5e-acf0-be8276fefc3c" providerId="ADAL" clId="{23DB148D-3B2F-4928-82C9-E7B12ED6FC7C}" dt="2023-09-19T21:16:47.464" v="12" actId="21"/>
          <ac:picMkLst>
            <pc:docMk/>
            <pc:sldMk cId="3542691548" sldId="257"/>
            <ac:picMk id="2052" creationId="{4BE56AA3-C4D7-E743-1AEE-8CC3343A9AD1}"/>
          </ac:picMkLst>
        </pc:picChg>
        <pc:picChg chg="add mod">
          <ac:chgData name="Josie Versloot" userId="21650351-ceaf-4c5e-acf0-be8276fefc3c" providerId="ADAL" clId="{23DB148D-3B2F-4928-82C9-E7B12ED6FC7C}" dt="2023-09-20T14:49:01.074" v="204" actId="1076"/>
          <ac:picMkLst>
            <pc:docMk/>
            <pc:sldMk cId="3542691548" sldId="257"/>
            <ac:picMk id="2060" creationId="{5E3E1480-BE18-AC09-0C03-5787CD68C0D4}"/>
          </ac:picMkLst>
        </pc:pic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0" creationId="{18AAA979-A458-249B-A9B1-99556840E579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1" creationId="{4922CFF9-46A9-9B2B-83C8-6A2C5FEB3625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2" creationId="{CF440862-FE5A-689B-6164-849BCC2AA161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4" creationId="{5FA17B49-E5CC-FCB3-04AE-282B591C1553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5" creationId="{128F2BEA-05E8-EE2B-8201-7E541AFB1059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16" creationId="{7477EA28-D26C-3B5F-64E9-561090FBF5DC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6" creationId="{681AAC21-D4C7-6B02-3D99-B76C7F1D44D7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7" creationId="{BB1740A6-8D85-9D7B-D46B-C6D9BEF01095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8" creationId="{6FDFD8B1-6F37-C925-B7CD-40301A9D248F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29" creationId="{134FBD7E-8D2A-67AF-7537-CEEC078030AE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0" creationId="{904046F6-1852-421C-C6A3-A4C240F9384B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1" creationId="{B3787BF4-1F47-8363-F03E-41C30F85BEE0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2" creationId="{980E26BF-31D6-00AA-20DF-9E1BC66EA1D4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3" creationId="{FAC24073-B1CB-274A-CA8F-076A8E193DA0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4" creationId="{BA0229A8-7C0E-29E3-E92B-2A29959121E4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5" creationId="{4D6903D9-3C56-9030-8737-E54103D07B65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6" creationId="{93B350D6-D349-EA96-811D-5DDE85977A60}"/>
          </ac:cxnSpMkLst>
        </pc:cxnChg>
        <pc:cxnChg chg="add del mod">
          <ac:chgData name="Josie Versloot" userId="21650351-ceaf-4c5e-acf0-be8276fefc3c" providerId="ADAL" clId="{23DB148D-3B2F-4928-82C9-E7B12ED6FC7C}" dt="2023-09-20T14:48:10.292" v="194" actId="478"/>
          <ac:cxnSpMkLst>
            <pc:docMk/>
            <pc:sldMk cId="3542691548" sldId="257"/>
            <ac:cxnSpMk id="37" creationId="{0002962E-E013-0A76-21EC-92FB24E464F1}"/>
          </ac:cxnSpMkLst>
        </pc:cxnChg>
        <pc:cxnChg chg="add del mod">
          <ac:chgData name="Josie Versloot" userId="21650351-ceaf-4c5e-acf0-be8276fefc3c" providerId="ADAL" clId="{23DB148D-3B2F-4928-82C9-E7B12ED6FC7C}" dt="2023-09-20T14:49:07.240" v="206" actId="478"/>
          <ac:cxnSpMkLst>
            <pc:docMk/>
            <pc:sldMk cId="3542691548" sldId="257"/>
            <ac:cxnSpMk id="38" creationId="{665C5F7E-C90D-8B35-ECEA-4BA70E51B911}"/>
          </ac:cxnSpMkLst>
        </pc:cxnChg>
        <pc:cxnChg chg="add del mod">
          <ac:chgData name="Josie Versloot" userId="21650351-ceaf-4c5e-acf0-be8276fefc3c" providerId="ADAL" clId="{23DB148D-3B2F-4928-82C9-E7B12ED6FC7C}" dt="2023-09-20T14:49:08.065" v="207" actId="478"/>
          <ac:cxnSpMkLst>
            <pc:docMk/>
            <pc:sldMk cId="3542691548" sldId="257"/>
            <ac:cxnSpMk id="40" creationId="{875E848F-FEC0-05CE-2D4B-9D9ABD4CE39F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2" creationId="{948023C0-29CA-0C57-62A1-7CA7BDA03609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3" creationId="{3B413509-BA58-E6F1-D427-C2C68E4B7186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4" creationId="{5B642D3F-0309-E62F-DA0E-A9A34D808B91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6" creationId="{C39D13D0-13E6-7D49-3079-B193A18BB633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7" creationId="{898EA07A-CA81-F057-CD3B-2ECDCB5ED17D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48" creationId="{4CF7B3C9-2D42-B44A-DD79-4E815EE4F4C1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58" creationId="{247CA70C-A4E2-DA1F-5ABE-DCCCDE706B53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59" creationId="{A176107B-AE82-F0F0-FFE8-DA074429FC1B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60" creationId="{881C8548-58FC-70B7-5AC0-ACC9CADAB9EA}"/>
          </ac:cxnSpMkLst>
        </pc:cxnChg>
        <pc:cxnChg chg="add del mod">
          <ac:chgData name="Josie Versloot" userId="21650351-ceaf-4c5e-acf0-be8276fefc3c" providerId="ADAL" clId="{23DB148D-3B2F-4928-82C9-E7B12ED6FC7C}" dt="2023-09-20T14:48:52.963" v="202" actId="478"/>
          <ac:cxnSpMkLst>
            <pc:docMk/>
            <pc:sldMk cId="3542691548" sldId="257"/>
            <ac:cxnSpMk id="61" creationId="{A189BC60-68E4-586B-3C2D-A9AF0E288D6E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62" creationId="{A6EF2815-B033-F508-F8DD-809355E7271D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63" creationId="{481A8508-E510-AACB-B993-5F03E8CECCC4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48" creationId="{29A30DBB-FE7D-A776-072F-6A7FFF5C9FD5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49" creationId="{67C671A5-E07A-73EE-069C-8D9A9F915A5D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53" creationId="{C6E126F8-83EE-3033-5DDC-80E62FB0CEC1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54" creationId="{646A855A-8FBC-55F9-B948-E2703AE6BA77}"/>
          </ac:cxnSpMkLst>
        </pc:cxnChg>
        <pc:cxnChg chg="add del mod">
          <ac:chgData name="Josie Versloot" userId="21650351-ceaf-4c5e-acf0-be8276fefc3c" providerId="ADAL" clId="{23DB148D-3B2F-4928-82C9-E7B12ED6FC7C}" dt="2023-09-20T14:48:50.856" v="201" actId="478"/>
          <ac:cxnSpMkLst>
            <pc:docMk/>
            <pc:sldMk cId="3542691548" sldId="257"/>
            <ac:cxnSpMk id="2055" creationId="{370F3A26-17E1-CF5F-C6A2-9D5FCB51A42B}"/>
          </ac:cxnSpMkLst>
        </pc:cxnChg>
        <pc:cxnChg chg="add del mod">
          <ac:chgData name="Josie Versloot" userId="21650351-ceaf-4c5e-acf0-be8276fefc3c" providerId="ADAL" clId="{23DB148D-3B2F-4928-82C9-E7B12ED6FC7C}" dt="2023-09-20T14:48:52.963" v="202" actId="478"/>
          <ac:cxnSpMkLst>
            <pc:docMk/>
            <pc:sldMk cId="3542691548" sldId="257"/>
            <ac:cxnSpMk id="2056" creationId="{99C7B934-5C16-30CE-D512-FCA7E8950F0B}"/>
          </ac:cxnSpMkLst>
        </pc:cxnChg>
        <pc:cxnChg chg="add mod">
          <ac:chgData name="Josie Versloot" userId="21650351-ceaf-4c5e-acf0-be8276fefc3c" providerId="ADAL" clId="{23DB148D-3B2F-4928-82C9-E7B12ED6FC7C}" dt="2023-09-20T15:12:19.123" v="594" actId="14100"/>
          <ac:cxnSpMkLst>
            <pc:docMk/>
            <pc:sldMk cId="3542691548" sldId="257"/>
            <ac:cxnSpMk id="2057" creationId="{9A6F73A5-01F0-B452-DA86-5248CE9B4942}"/>
          </ac:cxnSpMkLst>
        </pc:cxnChg>
        <pc:cxnChg chg="add mod">
          <ac:chgData name="Josie Versloot" userId="21650351-ceaf-4c5e-acf0-be8276fefc3c" providerId="ADAL" clId="{23DB148D-3B2F-4928-82C9-E7B12ED6FC7C}" dt="2023-09-20T15:09:41.222" v="531" actId="14100"/>
          <ac:cxnSpMkLst>
            <pc:docMk/>
            <pc:sldMk cId="3542691548" sldId="257"/>
            <ac:cxnSpMk id="2058" creationId="{2BE4C3CC-EFE4-2B25-9496-7466F142EBEF}"/>
          </ac:cxnSpMkLst>
        </pc:cxnChg>
        <pc:cxnChg chg="add mod">
          <ac:chgData name="Josie Versloot" userId="21650351-ceaf-4c5e-acf0-be8276fefc3c" providerId="ADAL" clId="{23DB148D-3B2F-4928-82C9-E7B12ED6FC7C}" dt="2023-09-20T15:12:29.945" v="597" actId="14100"/>
          <ac:cxnSpMkLst>
            <pc:docMk/>
            <pc:sldMk cId="3542691548" sldId="257"/>
            <ac:cxnSpMk id="2059" creationId="{B969F7F2-080F-E3DD-4F8B-768C5412A2B5}"/>
          </ac:cxnSpMkLst>
        </pc:cxnChg>
        <pc:cxnChg chg="add mod">
          <ac:chgData name="Josie Versloot" userId="21650351-ceaf-4c5e-acf0-be8276fefc3c" providerId="ADAL" clId="{23DB148D-3B2F-4928-82C9-E7B12ED6FC7C}" dt="2023-09-20T15:12:21.950" v="595" actId="14100"/>
          <ac:cxnSpMkLst>
            <pc:docMk/>
            <pc:sldMk cId="3542691548" sldId="257"/>
            <ac:cxnSpMk id="2061" creationId="{2E2437AE-3A8D-9840-1E73-EC417CFE0F1C}"/>
          </ac:cxnSpMkLst>
        </pc:cxnChg>
        <pc:cxnChg chg="add mod">
          <ac:chgData name="Josie Versloot" userId="21650351-ceaf-4c5e-acf0-be8276fefc3c" providerId="ADAL" clId="{23DB148D-3B2F-4928-82C9-E7B12ED6FC7C}" dt="2023-09-20T14:59:49.278" v="407" actId="14100"/>
          <ac:cxnSpMkLst>
            <pc:docMk/>
            <pc:sldMk cId="3542691548" sldId="257"/>
            <ac:cxnSpMk id="2062" creationId="{17B3530B-D036-3144-9595-42ACD7886B8E}"/>
          </ac:cxnSpMkLst>
        </pc:cxnChg>
        <pc:cxnChg chg="add del mod">
          <ac:chgData name="Josie Versloot" userId="21650351-ceaf-4c5e-acf0-be8276fefc3c" providerId="ADAL" clId="{23DB148D-3B2F-4928-82C9-E7B12ED6FC7C}" dt="2023-09-20T15:09:25.536" v="527" actId="478"/>
          <ac:cxnSpMkLst>
            <pc:docMk/>
            <pc:sldMk cId="3542691548" sldId="257"/>
            <ac:cxnSpMk id="2063" creationId="{D46ED659-DCD8-7E1E-3BE8-38BAD1972BC3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3" creationId="{0954D992-AD78-16A2-BC13-F6D6117F9761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4" creationId="{56678A9F-A440-157A-9D2D-6DA6CF8AB21A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5" creationId="{E8BAA04B-C567-308A-DAC9-20571C89C508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76" creationId="{ADE8E1B2-A2ED-90EB-9BB6-50DBD6144365}"/>
          </ac:cxnSpMkLst>
        </pc:cxnChg>
        <pc:cxnChg chg="add del mod">
          <ac:chgData name="Josie Versloot" userId="21650351-ceaf-4c5e-acf0-be8276fefc3c" providerId="ADAL" clId="{23DB148D-3B2F-4928-82C9-E7B12ED6FC7C}" dt="2023-09-20T14:58:44.529" v="393" actId="478"/>
          <ac:cxnSpMkLst>
            <pc:docMk/>
            <pc:sldMk cId="3542691548" sldId="257"/>
            <ac:cxnSpMk id="2077" creationId="{AD4EB65D-F733-9A08-9043-B353B931988B}"/>
          </ac:cxnSpMkLst>
        </pc:cxnChg>
        <pc:cxnChg chg="add mod">
          <ac:chgData name="Josie Versloot" userId="21650351-ceaf-4c5e-acf0-be8276fefc3c" providerId="ADAL" clId="{23DB148D-3B2F-4928-82C9-E7B12ED6FC7C}" dt="2023-09-20T14:59:54.671" v="409" actId="14100"/>
          <ac:cxnSpMkLst>
            <pc:docMk/>
            <pc:sldMk cId="3542691548" sldId="257"/>
            <ac:cxnSpMk id="2078" creationId="{7AB36CD0-9D25-5850-4DC8-CF62E1C4FF9A}"/>
          </ac:cxnSpMkLst>
        </pc:cxnChg>
        <pc:cxnChg chg="add del mod">
          <ac:chgData name="Josie Versloot" userId="21650351-ceaf-4c5e-acf0-be8276fefc3c" providerId="ADAL" clId="{23DB148D-3B2F-4928-82C9-E7B12ED6FC7C}" dt="2023-09-20T14:58:45.279" v="394" actId="478"/>
          <ac:cxnSpMkLst>
            <pc:docMk/>
            <pc:sldMk cId="3542691548" sldId="257"/>
            <ac:cxnSpMk id="2079" creationId="{90F2A397-13D8-63E5-8319-7351AEFA9F4C}"/>
          </ac:cxnSpMkLst>
        </pc:cxnChg>
        <pc:cxnChg chg="add del mod">
          <ac:chgData name="Josie Versloot" userId="21650351-ceaf-4c5e-acf0-be8276fefc3c" providerId="ADAL" clId="{23DB148D-3B2F-4928-82C9-E7B12ED6FC7C}" dt="2023-09-20T14:58:46.160" v="395" actId="478"/>
          <ac:cxnSpMkLst>
            <pc:docMk/>
            <pc:sldMk cId="3542691548" sldId="257"/>
            <ac:cxnSpMk id="2080" creationId="{4574033C-269E-13FA-D98E-B07AD59A451C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2" creationId="{191AC23A-7229-CD94-6FE1-36507DCEACE9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3" creationId="{5D991CE2-8D47-C23A-54D7-88DAF5EAB42D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4" creationId="{93804002-588B-9198-23C7-034677239237}"/>
          </ac:cxnSpMkLst>
        </pc:cxnChg>
        <pc:cxnChg chg="add mod">
          <ac:chgData name="Josie Versloot" userId="21650351-ceaf-4c5e-acf0-be8276fefc3c" providerId="ADAL" clId="{23DB148D-3B2F-4928-82C9-E7B12ED6FC7C}" dt="2023-09-20T14:49:01.074" v="204" actId="1076"/>
          <ac:cxnSpMkLst>
            <pc:docMk/>
            <pc:sldMk cId="3542691548" sldId="257"/>
            <ac:cxnSpMk id="2085" creationId="{C12279F0-7E44-9483-21F2-1BD7AC68C60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86" creationId="{63EB6A65-834E-716F-BD02-CC1513919F4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88" creationId="{D0E89F0E-F64C-2608-BAC7-23FA2ACA0578}"/>
          </ac:cxnSpMkLst>
        </pc:cxnChg>
        <pc:cxnChg chg="add del mod">
          <ac:chgData name="Josie Versloot" userId="21650351-ceaf-4c5e-acf0-be8276fefc3c" providerId="ADAL" clId="{23DB148D-3B2F-4928-82C9-E7B12ED6FC7C}" dt="2023-09-20T14:52:12.455" v="248" actId="478"/>
          <ac:cxnSpMkLst>
            <pc:docMk/>
            <pc:sldMk cId="3542691548" sldId="257"/>
            <ac:cxnSpMk id="2089" creationId="{80BB85E8-FE68-7C8C-B55A-63E4DBAC06B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90" creationId="{5C050ACB-B38F-AECF-5C39-76128FB28CAD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91" creationId="{8C92E253-4863-AA1D-BD06-A54BB81223EC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092" creationId="{5F4FF822-6B1E-C4BF-8FD8-CEA85303C15B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0" creationId="{9F94A6D8-3B9F-E3FA-AA41-4377FEDFFB0D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3" creationId="{633810D9-FB72-EFC6-19EA-BDBE801AF743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6" creationId="{6492A485-7BEA-D195-8B3A-71AA8FC7DD2F}"/>
          </ac:cxnSpMkLst>
        </pc:cxnChg>
        <pc:cxnChg chg="add mod">
          <ac:chgData name="Josie Versloot" userId="21650351-ceaf-4c5e-acf0-be8276fefc3c" providerId="ADAL" clId="{23DB148D-3B2F-4928-82C9-E7B12ED6FC7C}" dt="2023-09-20T14:57:22.921" v="283" actId="1076"/>
          <ac:cxnSpMkLst>
            <pc:docMk/>
            <pc:sldMk cId="3542691548" sldId="257"/>
            <ac:cxnSpMk id="2107" creationId="{0616D6DE-9087-DBFE-553B-CC22784F3D8C}"/>
          </ac:cxnSpMkLst>
        </pc:cxnChg>
        <pc:cxnChg chg="add mod">
          <ac:chgData name="Josie Versloot" userId="21650351-ceaf-4c5e-acf0-be8276fefc3c" providerId="ADAL" clId="{23DB148D-3B2F-4928-82C9-E7B12ED6FC7C}" dt="2023-09-20T15:11:44.601" v="572" actId="14100"/>
          <ac:cxnSpMkLst>
            <pc:docMk/>
            <pc:sldMk cId="3542691548" sldId="257"/>
            <ac:cxnSpMk id="2118" creationId="{4A4347A8-5861-09DA-A485-D71C985597EC}"/>
          </ac:cxnSpMkLst>
        </pc:cxnChg>
        <pc:cxnChg chg="add mod">
          <ac:chgData name="Josie Versloot" userId="21650351-ceaf-4c5e-acf0-be8276fefc3c" providerId="ADAL" clId="{23DB148D-3B2F-4928-82C9-E7B12ED6FC7C}" dt="2023-09-20T15:12:15.818" v="593" actId="1038"/>
          <ac:cxnSpMkLst>
            <pc:docMk/>
            <pc:sldMk cId="3542691548" sldId="257"/>
            <ac:cxnSpMk id="2126" creationId="{4A43795A-19E6-EC40-7131-D9DE3406FB74}"/>
          </ac:cxnSpMkLst>
        </pc:cxnChg>
        <pc:cxnChg chg="add del mod">
          <ac:chgData name="Josie Versloot" userId="21650351-ceaf-4c5e-acf0-be8276fefc3c" providerId="ADAL" clId="{23DB148D-3B2F-4928-82C9-E7B12ED6FC7C}" dt="2023-09-20T15:09:28.856" v="528" actId="478"/>
          <ac:cxnSpMkLst>
            <pc:docMk/>
            <pc:sldMk cId="3542691548" sldId="257"/>
            <ac:cxnSpMk id="2131" creationId="{0C08457E-75F5-6EC9-CB8C-DAFC02ED2756}"/>
          </ac:cxnSpMkLst>
        </pc:cxnChg>
        <pc:cxnChg chg="add mod">
          <ac:chgData name="Josie Versloot" userId="21650351-ceaf-4c5e-acf0-be8276fefc3c" providerId="ADAL" clId="{23DB148D-3B2F-4928-82C9-E7B12ED6FC7C}" dt="2023-09-20T15:09:42.902" v="532" actId="14100"/>
          <ac:cxnSpMkLst>
            <pc:docMk/>
            <pc:sldMk cId="3542691548" sldId="257"/>
            <ac:cxnSpMk id="2146" creationId="{7F005ACC-CCCE-A45C-53B5-CB39BE14A73F}"/>
          </ac:cxnSpMkLst>
        </pc:cxnChg>
        <pc:cxnChg chg="add mod">
          <ac:chgData name="Josie Versloot" userId="21650351-ceaf-4c5e-acf0-be8276fefc3c" providerId="ADAL" clId="{23DB148D-3B2F-4928-82C9-E7B12ED6FC7C}" dt="2023-09-20T15:09:35.567" v="530" actId="14100"/>
          <ac:cxnSpMkLst>
            <pc:docMk/>
            <pc:sldMk cId="3542691548" sldId="257"/>
            <ac:cxnSpMk id="2149" creationId="{1277DF2B-A807-74D2-2477-87A9DB5CBA21}"/>
          </ac:cxnSpMkLst>
        </pc:cxnChg>
        <pc:cxnChg chg="add mod">
          <ac:chgData name="Josie Versloot" userId="21650351-ceaf-4c5e-acf0-be8276fefc3c" providerId="ADAL" clId="{23DB148D-3B2F-4928-82C9-E7B12ED6FC7C}" dt="2023-09-20T15:09:56.034" v="538" actId="14100"/>
          <ac:cxnSpMkLst>
            <pc:docMk/>
            <pc:sldMk cId="3542691548" sldId="257"/>
            <ac:cxnSpMk id="2157" creationId="{93305E49-C70C-3851-111B-5B2E47AE8CE0}"/>
          </ac:cxnSpMkLst>
        </pc:cxnChg>
        <pc:cxnChg chg="add mod">
          <ac:chgData name="Josie Versloot" userId="21650351-ceaf-4c5e-acf0-be8276fefc3c" providerId="ADAL" clId="{23DB148D-3B2F-4928-82C9-E7B12ED6FC7C}" dt="2023-09-20T15:12:03.056" v="576" actId="1037"/>
          <ac:cxnSpMkLst>
            <pc:docMk/>
            <pc:sldMk cId="3542691548" sldId="257"/>
            <ac:cxnSpMk id="2161" creationId="{EC4D4C9F-EB2E-BEB0-659F-8E2BF4967CA9}"/>
          </ac:cxnSpMkLst>
        </pc:cxnChg>
        <pc:cxnChg chg="add mod">
          <ac:chgData name="Josie Versloot" userId="21650351-ceaf-4c5e-acf0-be8276fefc3c" providerId="ADAL" clId="{23DB148D-3B2F-4928-82C9-E7B12ED6FC7C}" dt="2023-09-20T15:12:54.651" v="604" actId="14100"/>
          <ac:cxnSpMkLst>
            <pc:docMk/>
            <pc:sldMk cId="3542691548" sldId="257"/>
            <ac:cxnSpMk id="2178" creationId="{95517525-52EE-121A-0E10-A961188B6FDD}"/>
          </ac:cxnSpMkLst>
        </pc:cxnChg>
      </pc:sldChg>
      <pc:sldChg chg="addSp delSp modSp new mod">
        <pc:chgData name="Josie Versloot" userId="21650351-ceaf-4c5e-acf0-be8276fefc3c" providerId="ADAL" clId="{23DB148D-3B2F-4928-82C9-E7B12ED6FC7C}" dt="2023-09-19T21:19:33.110" v="27" actId="1076"/>
        <pc:sldMkLst>
          <pc:docMk/>
          <pc:sldMk cId="3367889752" sldId="258"/>
        </pc:sldMkLst>
        <pc:spChg chg="del">
          <ac:chgData name="Josie Versloot" userId="21650351-ceaf-4c5e-acf0-be8276fefc3c" providerId="ADAL" clId="{23DB148D-3B2F-4928-82C9-E7B12ED6FC7C}" dt="2023-09-19T21:16:50.817" v="15" actId="478"/>
          <ac:spMkLst>
            <pc:docMk/>
            <pc:sldMk cId="3367889752" sldId="258"/>
            <ac:spMk id="2" creationId="{BB7E249C-F215-20B2-17A3-268E7027E384}"/>
          </ac:spMkLst>
        </pc:spChg>
        <pc:spChg chg="del">
          <ac:chgData name="Josie Versloot" userId="21650351-ceaf-4c5e-acf0-be8276fefc3c" providerId="ADAL" clId="{23DB148D-3B2F-4928-82C9-E7B12ED6FC7C}" dt="2023-09-19T21:16:51.961" v="16" actId="478"/>
          <ac:spMkLst>
            <pc:docMk/>
            <pc:sldMk cId="3367889752" sldId="258"/>
            <ac:spMk id="3" creationId="{666FA618-77E0-9D0A-741C-0DB9E6801955}"/>
          </ac:spMkLst>
        </pc:spChg>
        <pc:picChg chg="add mod">
          <ac:chgData name="Josie Versloot" userId="21650351-ceaf-4c5e-acf0-be8276fefc3c" providerId="ADAL" clId="{23DB148D-3B2F-4928-82C9-E7B12ED6FC7C}" dt="2023-09-19T21:19:33.110" v="27" actId="1076"/>
          <ac:picMkLst>
            <pc:docMk/>
            <pc:sldMk cId="3367889752" sldId="258"/>
            <ac:picMk id="4" creationId="{AB612575-133B-8682-EDC8-76FF9BF71B5F}"/>
          </ac:picMkLst>
        </pc:picChg>
      </pc:sldChg>
    </pc:docChg>
  </pc:docChgLst>
  <pc:docChgLst>
    <pc:chgData name="Josie Versloot" userId="21650351-ceaf-4c5e-acf0-be8276fefc3c" providerId="ADAL" clId="{F1480E2A-35F3-450B-92EE-15379DEA6026}"/>
    <pc:docChg chg="undo custSel modSld">
      <pc:chgData name="Josie Versloot" userId="21650351-ceaf-4c5e-acf0-be8276fefc3c" providerId="ADAL" clId="{F1480E2A-35F3-450B-92EE-15379DEA6026}" dt="2024-02-12T16:30:44.962" v="27" actId="207"/>
      <pc:docMkLst>
        <pc:docMk/>
      </pc:docMkLst>
      <pc:sldChg chg="modSp mod">
        <pc:chgData name="Josie Versloot" userId="21650351-ceaf-4c5e-acf0-be8276fefc3c" providerId="ADAL" clId="{F1480E2A-35F3-450B-92EE-15379DEA6026}" dt="2024-02-12T16:30:44.962" v="27" actId="207"/>
        <pc:sldMkLst>
          <pc:docMk/>
          <pc:sldMk cId="2922292050" sldId="256"/>
        </pc:sldMkLst>
        <pc:spChg chg="mod">
          <ac:chgData name="Josie Versloot" userId="21650351-ceaf-4c5e-acf0-be8276fefc3c" providerId="ADAL" clId="{F1480E2A-35F3-450B-92EE-15379DEA6026}" dt="2024-02-12T16:30:44.962" v="27" actId="207"/>
          <ac:spMkLst>
            <pc:docMk/>
            <pc:sldMk cId="2922292050" sldId="256"/>
            <ac:spMk id="21" creationId="{453BBD75-CA27-D040-AB53-0E5485FE3510}"/>
          </ac:spMkLst>
        </pc:spChg>
        <pc:spChg chg="mod">
          <ac:chgData name="Josie Versloot" userId="21650351-ceaf-4c5e-acf0-be8276fefc3c" providerId="ADAL" clId="{F1480E2A-35F3-450B-92EE-15379DEA6026}" dt="2024-02-12T16:29:58.841" v="21" actId="14100"/>
          <ac:spMkLst>
            <pc:docMk/>
            <pc:sldMk cId="2922292050" sldId="256"/>
            <ac:spMk id="54" creationId="{C83D70B9-5BE4-7E49-33FA-B74892EC33FA}"/>
          </ac:spMkLst>
        </pc:spChg>
        <pc:spChg chg="mod">
          <ac:chgData name="Josie Versloot" userId="21650351-ceaf-4c5e-acf0-be8276fefc3c" providerId="ADAL" clId="{F1480E2A-35F3-450B-92EE-15379DEA6026}" dt="2024-02-12T16:29:01.511" v="14" actId="207"/>
          <ac:spMkLst>
            <pc:docMk/>
            <pc:sldMk cId="2922292050" sldId="256"/>
            <ac:spMk id="61" creationId="{B1C9EFF5-BB50-E3F9-9668-91DAD3D41D62}"/>
          </ac:spMkLst>
        </pc:spChg>
        <pc:cxnChg chg="mod">
          <ac:chgData name="Josie Versloot" userId="21650351-ceaf-4c5e-acf0-be8276fefc3c" providerId="ADAL" clId="{F1480E2A-35F3-450B-92EE-15379DEA6026}" dt="2024-02-12T16:29:19.732" v="15" actId="208"/>
          <ac:cxnSpMkLst>
            <pc:docMk/>
            <pc:sldMk cId="2922292050" sldId="256"/>
            <ac:cxnSpMk id="8" creationId="{AF4B7CD7-8A04-8917-A6D5-0D39B9898857}"/>
          </ac:cxnSpMkLst>
        </pc:cxnChg>
        <pc:cxnChg chg="mod ord">
          <ac:chgData name="Josie Versloot" userId="21650351-ceaf-4c5e-acf0-be8276fefc3c" providerId="ADAL" clId="{F1480E2A-35F3-450B-92EE-15379DEA6026}" dt="2024-02-12T16:30:25.471" v="26" actId="167"/>
          <ac:cxnSpMkLst>
            <pc:docMk/>
            <pc:sldMk cId="2922292050" sldId="256"/>
            <ac:cxnSpMk id="33" creationId="{495E1AC3-BB2C-2078-1868-FB27D432BD29}"/>
          </ac:cxnSpMkLst>
        </pc:cxnChg>
        <pc:cxnChg chg="mod">
          <ac:chgData name="Josie Versloot" userId="21650351-ceaf-4c5e-acf0-be8276fefc3c" providerId="ADAL" clId="{F1480E2A-35F3-450B-92EE-15379DEA6026}" dt="2024-02-12T16:30:06.338" v="23" actId="14100"/>
          <ac:cxnSpMkLst>
            <pc:docMk/>
            <pc:sldMk cId="2922292050" sldId="256"/>
            <ac:cxnSpMk id="48" creationId="{C03E7130-138C-E68D-7ADA-B2737F3644D5}"/>
          </ac:cxnSpMkLst>
        </pc:cxnChg>
        <pc:cxnChg chg="mod">
          <ac:chgData name="Josie Versloot" userId="21650351-ceaf-4c5e-acf0-be8276fefc3c" providerId="ADAL" clId="{F1480E2A-35F3-450B-92EE-15379DEA6026}" dt="2024-02-12T16:30:15.958" v="25" actId="14100"/>
          <ac:cxnSpMkLst>
            <pc:docMk/>
            <pc:sldMk cId="2922292050" sldId="256"/>
            <ac:cxnSpMk id="55" creationId="{2F76AFB4-38DF-95D4-5FCA-E37F10B6E4B4}"/>
          </ac:cxnSpMkLst>
        </pc:cxnChg>
        <pc:cxnChg chg="mod">
          <ac:chgData name="Josie Versloot" userId="21650351-ceaf-4c5e-acf0-be8276fefc3c" providerId="ADAL" clId="{F1480E2A-35F3-450B-92EE-15379DEA6026}" dt="2024-02-12T16:29:21.926" v="16" actId="208"/>
          <ac:cxnSpMkLst>
            <pc:docMk/>
            <pc:sldMk cId="2922292050" sldId="256"/>
            <ac:cxnSpMk id="58" creationId="{52C5FF01-1E3A-34BC-C669-C5AC61A29F8B}"/>
          </ac:cxnSpMkLst>
        </pc:cxnChg>
        <pc:cxnChg chg="mod">
          <ac:chgData name="Josie Versloot" userId="21650351-ceaf-4c5e-acf0-be8276fefc3c" providerId="ADAL" clId="{F1480E2A-35F3-450B-92EE-15379DEA6026}" dt="2024-02-12T16:29:53.136" v="20" actId="208"/>
          <ac:cxnSpMkLst>
            <pc:docMk/>
            <pc:sldMk cId="2922292050" sldId="256"/>
            <ac:cxnSpMk id="60" creationId="{1C4E155F-099D-93F1-E15F-396F23455E68}"/>
          </ac:cxnSpMkLst>
        </pc:cxnChg>
        <pc:cxnChg chg="mod ord">
          <ac:chgData name="Josie Versloot" userId="21650351-ceaf-4c5e-acf0-be8276fefc3c" providerId="ADAL" clId="{F1480E2A-35F3-450B-92EE-15379DEA6026}" dt="2024-02-12T16:29:42.967" v="19" actId="167"/>
          <ac:cxnSpMkLst>
            <pc:docMk/>
            <pc:sldMk cId="2922292050" sldId="256"/>
            <ac:cxnSpMk id="63" creationId="{42B02ED1-DAF2-6127-EB1B-98CD2AA71A6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38DA2-8176-2DEC-6721-2B0DDD74A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C7AE7-803D-802D-14AE-85EC80C8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8BC29-E8BA-1398-467A-35F010B4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9BE41-7B08-1465-1294-5E8C67A19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B514F-955E-E34D-2916-BFE757B0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575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D884-928B-BC99-3ADD-E0E472720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C07C50-5352-74DF-E929-229176248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8120-9D36-D9E6-A8BF-D25E8F35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3823E-C9A0-86D8-AC30-059CC608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46BB0-12E4-38E5-9F76-4DC511F60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505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15BD62-BCBC-A623-5C0C-AFFA84143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1A5F8-3EB8-B232-4413-F38B743E11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D8EEC-2A9D-00EE-5465-D8F7F98D6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9DFDA-756F-D9D8-44E3-BA849FF04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1A5BF-65BF-B773-67FD-F180B3D5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33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EB1B-A1CF-BC1A-7C74-1CF65CF2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025CF-6CB2-24AC-7F51-86902CAEF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60A45-85F8-D5E5-870B-39A04258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259AD-7708-8025-227A-B0344CA6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4C04B-B701-0972-CB15-2B49E31FC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597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85947-777E-803B-2CAC-95B9D56E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F905-1B6F-A66B-C898-1B4232346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DE25-0DB4-55AD-6699-2204FE0CB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B99C6-D8AF-BD39-95EF-C1885B5F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8ECC6-3465-C72B-88CE-DAB0F949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750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57A43-F081-77BC-6DC8-62D0AD70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46B61-90A2-D675-A5E7-67FF09F45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E34FE-81D4-3B30-2EBB-534FFC0AD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20AB2-B1AC-DDBF-5198-D68EA3703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29A08B-B5E9-0241-D3CA-5863C3B9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0416D-EBE6-2BCB-83FB-B03DB090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4297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67A3E-BB94-CE63-1EEF-423112103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4ABBD-D525-22B8-B154-68C850C4B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7CE8F5-B8C8-1CB1-197F-DCDCFF621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D87D6-572C-A9DA-C24C-2D72A6C50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42577-160C-4A0E-B448-EAED2626A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38AAE3-9EBE-2724-C8D0-86EB1AF9A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A8599-DB42-E043-62FD-8964125F3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C42A25-4596-99C5-4BF9-D9DC0268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019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3516-7FBE-4313-860B-544A7901B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336E35-2A76-9FF6-C5B7-4E9919A7C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17F822-C27C-150A-D682-1062EB84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DF1A6E-53E6-90B7-8138-6B2B53174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2710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18513A-E120-F555-B626-8DB8A779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41FB70-3AD1-586D-02AE-A5220BC44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D1E68-6225-479A-0149-E6F88043A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7035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0FFF5-D373-D6B1-0700-4872CAB2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01E19-A656-656A-0FFE-4E334AA55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9B811-7185-2798-0720-9AA270997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1810B1-7A73-BE4D-7C5B-F7EE26AB8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8BA17-791A-6798-8F64-F486A979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6077C2-690C-1EF4-7150-A3E155C11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80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A1B09-0C55-CF13-4FDA-19D31966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1EB4D-97FF-2A8E-CFC6-2BD06C7B7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22CA9-7F20-6B49-302E-277DD9F62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4B2D7-9CBB-2489-3323-3BBB3113C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353B9-78B0-E0A2-2B52-6E879F7E8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F5C4D-E967-77BC-A29C-A70593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24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ADBBEA-4F34-E99C-93EC-5FA8FE5D1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D4D16-0A8F-7F42-E8C3-4E81847A6B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5F137-DBC5-4FD0-956D-F31353EAC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B7D7B-BBD2-4008-949D-EB97E8FA210C}" type="datetimeFigureOut">
              <a:rPr lang="en-CA" smtClean="0"/>
              <a:t>2024-02-12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69F10-C81E-C090-3516-E78311EDB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F8B63-6DEE-CD46-AF2A-FEC56BB10E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B365B-0E80-4C4D-A702-D3E9D17830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6464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5E1AC3-BB2C-2078-1868-FB27D432BD29}"/>
              </a:ext>
            </a:extLst>
          </p:cNvPr>
          <p:cNvCxnSpPr>
            <a:cxnSpLocks/>
          </p:cNvCxnSpPr>
          <p:nvPr/>
        </p:nvCxnSpPr>
        <p:spPr>
          <a:xfrm>
            <a:off x="6506307" y="2033192"/>
            <a:ext cx="1098523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2B02ED1-DAF2-6127-EB1B-98CD2AA71A66}"/>
              </a:ext>
            </a:extLst>
          </p:cNvPr>
          <p:cNvCxnSpPr>
            <a:cxnSpLocks/>
          </p:cNvCxnSpPr>
          <p:nvPr/>
        </p:nvCxnSpPr>
        <p:spPr>
          <a:xfrm>
            <a:off x="6455152" y="3488939"/>
            <a:ext cx="1181938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D435197-ADDB-584B-86EC-E3800DF70A1F}"/>
              </a:ext>
            </a:extLst>
          </p:cNvPr>
          <p:cNvCxnSpPr>
            <a:cxnSpLocks/>
          </p:cNvCxnSpPr>
          <p:nvPr/>
        </p:nvCxnSpPr>
        <p:spPr>
          <a:xfrm>
            <a:off x="6412953" y="1943137"/>
            <a:ext cx="1181938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20BDEB46-B0E5-A991-1411-7A03A6B62270}"/>
              </a:ext>
            </a:extLst>
          </p:cNvPr>
          <p:cNvCxnSpPr>
            <a:cxnSpLocks/>
          </p:cNvCxnSpPr>
          <p:nvPr/>
        </p:nvCxnSpPr>
        <p:spPr>
          <a:xfrm>
            <a:off x="6506308" y="3537095"/>
            <a:ext cx="1130782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C4E155F-099D-93F1-E15F-396F23455E68}"/>
              </a:ext>
            </a:extLst>
          </p:cNvPr>
          <p:cNvCxnSpPr>
            <a:cxnSpLocks/>
          </p:cNvCxnSpPr>
          <p:nvPr/>
        </p:nvCxnSpPr>
        <p:spPr>
          <a:xfrm>
            <a:off x="6409038" y="3441119"/>
            <a:ext cx="1189769" cy="0"/>
          </a:xfrm>
          <a:prstGeom prst="line">
            <a:avLst/>
          </a:prstGeom>
          <a:ln w="381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64DF97-F164-ABEE-276E-8F86F52E657E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718807" y="3394795"/>
            <a:ext cx="2880000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AA7619-E072-EFA9-2B82-EF35F28875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26" t="12122" r="30573" b="52727"/>
          <a:stretch/>
        </p:blipFill>
        <p:spPr bwMode="auto">
          <a:xfrm>
            <a:off x="461480" y="2677466"/>
            <a:ext cx="3493929" cy="217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4D3099E-C7DC-F8BE-C5F3-7B2CA78080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9" t="3830" r="1067" b="69714"/>
          <a:stretch/>
        </p:blipFill>
        <p:spPr bwMode="auto">
          <a:xfrm>
            <a:off x="7566783" y="3123319"/>
            <a:ext cx="4320000" cy="59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0D5893-F78E-32C4-6F7B-A76E7753957A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4718806" y="4429630"/>
            <a:ext cx="1260000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5EAB9C-FA88-6699-3A2A-82C5E52B0F39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718807" y="4084685"/>
            <a:ext cx="1260000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4B7CD7-8A04-8917-A6D5-0D39B9898857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718807" y="3739740"/>
            <a:ext cx="1260000" cy="0"/>
          </a:xfrm>
          <a:prstGeom prst="line">
            <a:avLst/>
          </a:prstGeom>
          <a:ln w="381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Flowchart: Terminator 9">
            <a:extLst>
              <a:ext uri="{FF2B5EF4-FFF2-40B4-BE49-F238E27FC236}">
                <a16:creationId xmlns:a16="http://schemas.microsoft.com/office/drawing/2014/main" id="{0E78D8A6-0649-B97D-A7C7-F99060C238F6}"/>
              </a:ext>
            </a:extLst>
          </p:cNvPr>
          <p:cNvSpPr/>
          <p:nvPr/>
        </p:nvSpPr>
        <p:spPr>
          <a:xfrm>
            <a:off x="3955409" y="2890459"/>
            <a:ext cx="763398" cy="318781"/>
          </a:xfrm>
          <a:prstGeom prst="flowChartTermina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SW</a:t>
            </a:r>
            <a:endParaRPr lang="en-CA"/>
          </a:p>
        </p:txBody>
      </p:sp>
      <p:sp>
        <p:nvSpPr>
          <p:cNvPr id="11" name="Flowchart: Terminator 10">
            <a:extLst>
              <a:ext uri="{FF2B5EF4-FFF2-40B4-BE49-F238E27FC236}">
                <a16:creationId xmlns:a16="http://schemas.microsoft.com/office/drawing/2014/main" id="{1A276F5B-E140-466B-02E7-DC0C07F3B786}"/>
              </a:ext>
            </a:extLst>
          </p:cNvPr>
          <p:cNvSpPr/>
          <p:nvPr/>
        </p:nvSpPr>
        <p:spPr>
          <a:xfrm>
            <a:off x="3955409" y="3235404"/>
            <a:ext cx="763398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VRY</a:t>
            </a:r>
            <a:endParaRPr lang="en-CA"/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3D62F904-52DF-EC24-874D-9379A27BC1CD}"/>
              </a:ext>
            </a:extLst>
          </p:cNvPr>
          <p:cNvSpPr/>
          <p:nvPr/>
        </p:nvSpPr>
        <p:spPr>
          <a:xfrm>
            <a:off x="3955409" y="3580349"/>
            <a:ext cx="763398" cy="318781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VRX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22CA8D12-6F0A-0619-A41D-4A51A830C850}"/>
              </a:ext>
            </a:extLst>
          </p:cNvPr>
          <p:cNvSpPr/>
          <p:nvPr/>
        </p:nvSpPr>
        <p:spPr>
          <a:xfrm>
            <a:off x="3955409" y="3925294"/>
            <a:ext cx="763398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+5V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F930B4EF-2F9B-AB7B-55DE-38FF4760E31E}"/>
              </a:ext>
            </a:extLst>
          </p:cNvPr>
          <p:cNvSpPr/>
          <p:nvPr/>
        </p:nvSpPr>
        <p:spPr>
          <a:xfrm>
            <a:off x="3955409" y="4270239"/>
            <a:ext cx="763398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GND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AA27596B-13DF-5F7E-5E37-BB34253F114E}"/>
              </a:ext>
            </a:extLst>
          </p:cNvPr>
          <p:cNvSpPr/>
          <p:nvPr/>
        </p:nvSpPr>
        <p:spPr>
          <a:xfrm>
            <a:off x="9892016" y="3839374"/>
            <a:ext cx="921391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Sleeve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B059BF3E-D551-B71F-3BAD-26DC8F8FFE8E}"/>
              </a:ext>
            </a:extLst>
          </p:cNvPr>
          <p:cNvSpPr/>
          <p:nvPr/>
        </p:nvSpPr>
        <p:spPr>
          <a:xfrm>
            <a:off x="9892016" y="4201499"/>
            <a:ext cx="921391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Ring 2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17" name="Flowchart: Terminator 16">
            <a:extLst>
              <a:ext uri="{FF2B5EF4-FFF2-40B4-BE49-F238E27FC236}">
                <a16:creationId xmlns:a16="http://schemas.microsoft.com/office/drawing/2014/main" id="{1571ADD4-3FC7-2D0A-B11C-7F5B71FD2D09}"/>
              </a:ext>
            </a:extLst>
          </p:cNvPr>
          <p:cNvSpPr/>
          <p:nvPr/>
        </p:nvSpPr>
        <p:spPr>
          <a:xfrm>
            <a:off x="9892016" y="4563624"/>
            <a:ext cx="921391" cy="318781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Ring 1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C9FBEA2B-19DB-F8C2-D82B-14435E0BB807}"/>
              </a:ext>
            </a:extLst>
          </p:cNvPr>
          <p:cNvSpPr/>
          <p:nvPr/>
        </p:nvSpPr>
        <p:spPr>
          <a:xfrm>
            <a:off x="9892016" y="4925749"/>
            <a:ext cx="921391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0B9AB97-299F-4B76-3C2C-977514A4A449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10813407" y="3998765"/>
            <a:ext cx="2345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D77CF0-CE44-8A9F-4143-976C0D972E7B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10813407" y="4360890"/>
            <a:ext cx="394948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21B4FC7-67F5-2402-BE83-0E8FB269A4EC}"/>
              </a:ext>
            </a:extLst>
          </p:cNvPr>
          <p:cNvCxnSpPr>
            <a:cxnSpLocks/>
            <a:stCxn id="17" idx="3"/>
          </p:cNvCxnSpPr>
          <p:nvPr/>
        </p:nvCxnSpPr>
        <p:spPr>
          <a:xfrm flipV="1">
            <a:off x="10813407" y="4723014"/>
            <a:ext cx="579432" cy="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2BBF06E-61A7-163C-EBB8-1EE61F798CD7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0813407" y="5085140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2C5FF01-1E3A-34BC-C669-C5AC61A29F8B}"/>
              </a:ext>
            </a:extLst>
          </p:cNvPr>
          <p:cNvCxnSpPr>
            <a:cxnSpLocks/>
          </p:cNvCxnSpPr>
          <p:nvPr/>
        </p:nvCxnSpPr>
        <p:spPr>
          <a:xfrm flipV="1">
            <a:off x="5978806" y="3441119"/>
            <a:ext cx="430232" cy="298621"/>
          </a:xfrm>
          <a:prstGeom prst="line">
            <a:avLst/>
          </a:prstGeom>
          <a:ln w="38100" cap="rnd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663557B7-085B-C44D-8F01-4EC0D35AB781}"/>
              </a:ext>
            </a:extLst>
          </p:cNvPr>
          <p:cNvCxnSpPr>
            <a:cxnSpLocks/>
          </p:cNvCxnSpPr>
          <p:nvPr/>
        </p:nvCxnSpPr>
        <p:spPr>
          <a:xfrm flipV="1">
            <a:off x="5978806" y="3488939"/>
            <a:ext cx="476346" cy="595746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2" name="Straight Connector 1031">
            <a:extLst>
              <a:ext uri="{FF2B5EF4-FFF2-40B4-BE49-F238E27FC236}">
                <a16:creationId xmlns:a16="http://schemas.microsoft.com/office/drawing/2014/main" id="{F7FA524B-6740-9CB1-707F-91A2C3D2C00C}"/>
              </a:ext>
            </a:extLst>
          </p:cNvPr>
          <p:cNvCxnSpPr>
            <a:cxnSpLocks/>
          </p:cNvCxnSpPr>
          <p:nvPr/>
        </p:nvCxnSpPr>
        <p:spPr>
          <a:xfrm flipV="1">
            <a:off x="5978806" y="3535263"/>
            <a:ext cx="527501" cy="894367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B1FE8235-C8AD-945F-95DB-FFD3265E13D1}"/>
              </a:ext>
            </a:extLst>
          </p:cNvPr>
          <p:cNvSpPr/>
          <p:nvPr/>
        </p:nvSpPr>
        <p:spPr>
          <a:xfrm>
            <a:off x="10997432" y="3554185"/>
            <a:ext cx="745065" cy="185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D8A65B0-FD29-1764-4775-0C869BF5C4E4}"/>
              </a:ext>
            </a:extLst>
          </p:cNvPr>
          <p:cNvCxnSpPr>
            <a:cxnSpLocks/>
          </p:cNvCxnSpPr>
          <p:nvPr/>
        </p:nvCxnSpPr>
        <p:spPr>
          <a:xfrm>
            <a:off x="11047934" y="3596099"/>
            <a:ext cx="0" cy="40266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B42686-8992-805C-FE25-5F355C617FBC}"/>
              </a:ext>
            </a:extLst>
          </p:cNvPr>
          <p:cNvCxnSpPr>
            <a:cxnSpLocks/>
          </p:cNvCxnSpPr>
          <p:nvPr/>
        </p:nvCxnSpPr>
        <p:spPr>
          <a:xfrm>
            <a:off x="11208355" y="3596099"/>
            <a:ext cx="0" cy="76479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9A06C1-2B89-58FE-F5C4-3D016A3FEE15}"/>
              </a:ext>
            </a:extLst>
          </p:cNvPr>
          <p:cNvCxnSpPr>
            <a:cxnSpLocks/>
          </p:cNvCxnSpPr>
          <p:nvPr/>
        </p:nvCxnSpPr>
        <p:spPr>
          <a:xfrm>
            <a:off x="11392839" y="3596099"/>
            <a:ext cx="0" cy="1126915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7D06446-9D9F-4D43-BCA8-F990270E7C53}"/>
              </a:ext>
            </a:extLst>
          </p:cNvPr>
          <p:cNvCxnSpPr>
            <a:cxnSpLocks/>
          </p:cNvCxnSpPr>
          <p:nvPr/>
        </p:nvCxnSpPr>
        <p:spPr>
          <a:xfrm>
            <a:off x="11657534" y="3596099"/>
            <a:ext cx="0" cy="148364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6A74AC54-97B7-AEEC-982B-F2921D2DA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6783" y="1654141"/>
            <a:ext cx="4320000" cy="671160"/>
          </a:xfrm>
          <a:prstGeom prst="rect">
            <a:avLst/>
          </a:prstGeom>
        </p:spPr>
      </p:pic>
      <p:sp>
        <p:nvSpPr>
          <p:cNvPr id="21" name="Flowchart: Terminator 20">
            <a:extLst>
              <a:ext uri="{FF2B5EF4-FFF2-40B4-BE49-F238E27FC236}">
                <a16:creationId xmlns:a16="http://schemas.microsoft.com/office/drawing/2014/main" id="{453BBD75-CA27-D040-AB53-0E5485FE3510}"/>
              </a:ext>
            </a:extLst>
          </p:cNvPr>
          <p:cNvSpPr/>
          <p:nvPr/>
        </p:nvSpPr>
        <p:spPr>
          <a:xfrm>
            <a:off x="9892016" y="2365701"/>
            <a:ext cx="921391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Sleeve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22" name="Flowchart: Terminator 21">
            <a:extLst>
              <a:ext uri="{FF2B5EF4-FFF2-40B4-BE49-F238E27FC236}">
                <a16:creationId xmlns:a16="http://schemas.microsoft.com/office/drawing/2014/main" id="{B57E2696-DCF1-54D6-7767-9FE6BEA097BF}"/>
              </a:ext>
            </a:extLst>
          </p:cNvPr>
          <p:cNvSpPr/>
          <p:nvPr/>
        </p:nvSpPr>
        <p:spPr>
          <a:xfrm>
            <a:off x="9892016" y="2724713"/>
            <a:ext cx="921391" cy="318781"/>
          </a:xfrm>
          <a:prstGeom prst="flowChartTerminator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DF6E68A-EDDF-F669-A75E-D86E1226940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813407" y="2525092"/>
            <a:ext cx="2345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4D9DDF-4416-4646-3533-E3325B769F25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10813407" y="2884104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1744F2-872D-5744-583A-CD6CEE1055F1}"/>
              </a:ext>
            </a:extLst>
          </p:cNvPr>
          <p:cNvCxnSpPr>
            <a:cxnSpLocks/>
          </p:cNvCxnSpPr>
          <p:nvPr/>
        </p:nvCxnSpPr>
        <p:spPr>
          <a:xfrm>
            <a:off x="11047934" y="2122426"/>
            <a:ext cx="0" cy="40266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B92820-D23C-AA2F-BBB9-671AD21B55B9}"/>
              </a:ext>
            </a:extLst>
          </p:cNvPr>
          <p:cNvCxnSpPr>
            <a:cxnSpLocks/>
          </p:cNvCxnSpPr>
          <p:nvPr/>
        </p:nvCxnSpPr>
        <p:spPr>
          <a:xfrm>
            <a:off x="11657534" y="2122426"/>
            <a:ext cx="0" cy="756283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1AA424D-52AE-7A5E-2185-B63E6229AD9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718807" y="3049849"/>
            <a:ext cx="629999" cy="1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A557AB0-D25B-40F9-3559-294F6792F0DF}"/>
              </a:ext>
            </a:extLst>
          </p:cNvPr>
          <p:cNvCxnSpPr>
            <a:cxnSpLocks/>
          </p:cNvCxnSpPr>
          <p:nvPr/>
        </p:nvCxnSpPr>
        <p:spPr>
          <a:xfrm flipV="1">
            <a:off x="5348806" y="1943136"/>
            <a:ext cx="1060232" cy="1106713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3E7130-138C-E68D-7ADA-B2737F3644D5}"/>
              </a:ext>
            </a:extLst>
          </p:cNvPr>
          <p:cNvCxnSpPr>
            <a:cxnSpLocks/>
            <a:stCxn id="54" idx="2"/>
          </p:cNvCxnSpPr>
          <p:nvPr/>
        </p:nvCxnSpPr>
        <p:spPr>
          <a:xfrm flipV="1">
            <a:off x="5935626" y="2033192"/>
            <a:ext cx="567010" cy="1264415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Arc 53">
            <a:extLst>
              <a:ext uri="{FF2B5EF4-FFF2-40B4-BE49-F238E27FC236}">
                <a16:creationId xmlns:a16="http://schemas.microsoft.com/office/drawing/2014/main" id="{C83D70B9-5BE4-7E49-33FA-B74892EC33FA}"/>
              </a:ext>
            </a:extLst>
          </p:cNvPr>
          <p:cNvSpPr/>
          <p:nvPr/>
        </p:nvSpPr>
        <p:spPr>
          <a:xfrm rot="5400000">
            <a:off x="5479442" y="3460318"/>
            <a:ext cx="903941" cy="578422"/>
          </a:xfrm>
          <a:prstGeom prst="arc">
            <a:avLst>
              <a:gd name="adj1" fmla="val 21465443"/>
              <a:gd name="adj2" fmla="val 10832048"/>
            </a:avLst>
          </a:prstGeom>
          <a:ln w="38100"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F76AFB4-38DF-95D4-5FCA-E37F10B6E4B4}"/>
              </a:ext>
            </a:extLst>
          </p:cNvPr>
          <p:cNvCxnSpPr>
            <a:cxnSpLocks/>
            <a:stCxn id="54" idx="0"/>
          </p:cNvCxnSpPr>
          <p:nvPr/>
        </p:nvCxnSpPr>
        <p:spPr>
          <a:xfrm>
            <a:off x="5949080" y="4200656"/>
            <a:ext cx="29726" cy="228974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B1C9EFF5-BB50-E3F9-9668-91DAD3D41D62}"/>
              </a:ext>
            </a:extLst>
          </p:cNvPr>
          <p:cNvSpPr/>
          <p:nvPr/>
        </p:nvSpPr>
        <p:spPr>
          <a:xfrm>
            <a:off x="5924807" y="4386665"/>
            <a:ext cx="108000" cy="10800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DBC84D-180D-49DF-7084-F9F8209948C9}"/>
              </a:ext>
            </a:extLst>
          </p:cNvPr>
          <p:cNvSpPr txBox="1"/>
          <p:nvPr/>
        </p:nvSpPr>
        <p:spPr>
          <a:xfrm>
            <a:off x="8037469" y="1519002"/>
            <a:ext cx="140208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Mono cable</a:t>
            </a:r>
            <a:endParaRPr lang="en-CA"/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467EA08-F534-C889-8D1A-6D38ADE2E241}"/>
              </a:ext>
            </a:extLst>
          </p:cNvPr>
          <p:cNvSpPr txBox="1"/>
          <p:nvPr/>
        </p:nvSpPr>
        <p:spPr>
          <a:xfrm>
            <a:off x="7802435" y="2990950"/>
            <a:ext cx="187214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TRRS audio cable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22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op down showing thumbstick cap">
            <a:extLst>
              <a:ext uri="{FF2B5EF4-FFF2-40B4-BE49-F238E27FC236}">
                <a16:creationId xmlns:a16="http://schemas.microsoft.com/office/drawing/2014/main" id="{E32688F9-D91A-7D76-79BB-42644DB163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84" t="13055" r="22653" b="13326"/>
          <a:stretch/>
        </p:blipFill>
        <p:spPr bwMode="auto">
          <a:xfrm>
            <a:off x="7351642" y="2629363"/>
            <a:ext cx="2234931" cy="2238548"/>
          </a:xfrm>
          <a:prstGeom prst="roundRect">
            <a:avLst>
              <a:gd name="adj" fmla="val 9995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lowchart: Terminator 4">
            <a:extLst>
              <a:ext uri="{FF2B5EF4-FFF2-40B4-BE49-F238E27FC236}">
                <a16:creationId xmlns:a16="http://schemas.microsoft.com/office/drawing/2014/main" id="{FB5EC477-2430-75BD-907A-BDFD0848FDC0}"/>
              </a:ext>
            </a:extLst>
          </p:cNvPr>
          <p:cNvSpPr/>
          <p:nvPr/>
        </p:nvSpPr>
        <p:spPr>
          <a:xfrm>
            <a:off x="5505328" y="4297215"/>
            <a:ext cx="763398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Sel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77BF3E52-4727-EA7E-D0C5-17E002E9F386}"/>
              </a:ext>
            </a:extLst>
          </p:cNvPr>
          <p:cNvSpPr/>
          <p:nvPr/>
        </p:nvSpPr>
        <p:spPr>
          <a:xfrm>
            <a:off x="5486855" y="3584661"/>
            <a:ext cx="763398" cy="318781"/>
          </a:xfrm>
          <a:prstGeom prst="flowChartTerminator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Y out</a:t>
            </a:r>
            <a:endParaRPr lang="en-CA" dirty="0">
              <a:solidFill>
                <a:sysClr val="windowText" lastClr="000000"/>
              </a:solidFill>
            </a:endParaRP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70747C81-2036-749C-B56E-C63E7562C252}"/>
              </a:ext>
            </a:extLst>
          </p:cNvPr>
          <p:cNvSpPr/>
          <p:nvPr/>
        </p:nvSpPr>
        <p:spPr>
          <a:xfrm>
            <a:off x="5486855" y="3227707"/>
            <a:ext cx="763398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X out</a:t>
            </a:r>
            <a:endParaRPr lang="en-CA" dirty="0">
              <a:solidFill>
                <a:schemeClr val="bg1"/>
              </a:solidFill>
            </a:endParaRPr>
          </a:p>
        </p:txBody>
      </p:sp>
      <p:sp>
        <p:nvSpPr>
          <p:cNvPr id="8" name="Flowchart: Terminator 7">
            <a:extLst>
              <a:ext uri="{FF2B5EF4-FFF2-40B4-BE49-F238E27FC236}">
                <a16:creationId xmlns:a16="http://schemas.microsoft.com/office/drawing/2014/main" id="{BF20FFF7-E2EB-976B-FD57-8DCA9094558B}"/>
              </a:ext>
            </a:extLst>
          </p:cNvPr>
          <p:cNvSpPr/>
          <p:nvPr/>
        </p:nvSpPr>
        <p:spPr>
          <a:xfrm>
            <a:off x="5486855" y="2870753"/>
            <a:ext cx="763398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VCC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378C1035-760A-2D7E-0085-28E6AEC7829B}"/>
              </a:ext>
            </a:extLst>
          </p:cNvPr>
          <p:cNvSpPr/>
          <p:nvPr/>
        </p:nvSpPr>
        <p:spPr>
          <a:xfrm>
            <a:off x="5505328" y="4709587"/>
            <a:ext cx="763398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GND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A6F73A5-01F0-B452-DA86-5248CE9B4942}"/>
              </a:ext>
            </a:extLst>
          </p:cNvPr>
          <p:cNvCxnSpPr>
            <a:cxnSpLocks/>
          </p:cNvCxnSpPr>
          <p:nvPr/>
        </p:nvCxnSpPr>
        <p:spPr>
          <a:xfrm>
            <a:off x="4201627" y="1176218"/>
            <a:ext cx="3601718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2BE4C3CC-EFE4-2B25-9496-7466F142EBEF}"/>
              </a:ext>
            </a:extLst>
          </p:cNvPr>
          <p:cNvCxnSpPr>
            <a:cxnSpLocks/>
          </p:cNvCxnSpPr>
          <p:nvPr/>
        </p:nvCxnSpPr>
        <p:spPr>
          <a:xfrm>
            <a:off x="4859524" y="1232560"/>
            <a:ext cx="2905538" cy="0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B969F7F2-080F-E3DD-4F8B-768C5412A2B5}"/>
              </a:ext>
            </a:extLst>
          </p:cNvPr>
          <p:cNvCxnSpPr>
            <a:cxnSpLocks/>
          </p:cNvCxnSpPr>
          <p:nvPr/>
        </p:nvCxnSpPr>
        <p:spPr>
          <a:xfrm>
            <a:off x="4960131" y="1281357"/>
            <a:ext cx="2804931" cy="13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2060" name="Picture 4">
            <a:extLst>
              <a:ext uri="{FF2B5EF4-FFF2-40B4-BE49-F238E27FC236}">
                <a16:creationId xmlns:a16="http://schemas.microsoft.com/office/drawing/2014/main" id="{5E3E1480-BE18-AC09-0C03-5787CD68C0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9" t="3830" r="1067" b="69714"/>
          <a:stretch/>
        </p:blipFill>
        <p:spPr bwMode="auto">
          <a:xfrm>
            <a:off x="7733039" y="870278"/>
            <a:ext cx="4315951" cy="59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2E2437AE-3A8D-9840-1E73-EC417CFE0F1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220100" y="4868978"/>
            <a:ext cx="1285228" cy="0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17B3530B-D036-3144-9595-42ACD7886B8E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5241433" y="3030144"/>
            <a:ext cx="24542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69" name="Flowchart: Terminator 2068">
            <a:extLst>
              <a:ext uri="{FF2B5EF4-FFF2-40B4-BE49-F238E27FC236}">
                <a16:creationId xmlns:a16="http://schemas.microsoft.com/office/drawing/2014/main" id="{8D77B35A-6D65-101F-6721-3D0D0F3D560A}"/>
              </a:ext>
            </a:extLst>
          </p:cNvPr>
          <p:cNvSpPr/>
          <p:nvPr/>
        </p:nvSpPr>
        <p:spPr>
          <a:xfrm>
            <a:off x="10058271" y="1586332"/>
            <a:ext cx="921391" cy="318781"/>
          </a:xfrm>
          <a:prstGeom prst="flowChartTermina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Sleeve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2070" name="Flowchart: Terminator 2069">
            <a:extLst>
              <a:ext uri="{FF2B5EF4-FFF2-40B4-BE49-F238E27FC236}">
                <a16:creationId xmlns:a16="http://schemas.microsoft.com/office/drawing/2014/main" id="{B040A06E-A129-7C25-967D-1D6B8C948275}"/>
              </a:ext>
            </a:extLst>
          </p:cNvPr>
          <p:cNvSpPr/>
          <p:nvPr/>
        </p:nvSpPr>
        <p:spPr>
          <a:xfrm>
            <a:off x="10058271" y="1948457"/>
            <a:ext cx="921391" cy="318781"/>
          </a:xfrm>
          <a:prstGeom prst="flowChartTerminator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Ring 2</a:t>
            </a:r>
            <a:endParaRPr lang="en-CA">
              <a:solidFill>
                <a:schemeClr val="bg1"/>
              </a:solidFill>
            </a:endParaRPr>
          </a:p>
        </p:txBody>
      </p:sp>
      <p:sp>
        <p:nvSpPr>
          <p:cNvPr id="2071" name="Flowchart: Terminator 2070">
            <a:extLst>
              <a:ext uri="{FF2B5EF4-FFF2-40B4-BE49-F238E27FC236}">
                <a16:creationId xmlns:a16="http://schemas.microsoft.com/office/drawing/2014/main" id="{311A113C-3D04-5451-574B-1B572962D498}"/>
              </a:ext>
            </a:extLst>
          </p:cNvPr>
          <p:cNvSpPr/>
          <p:nvPr/>
        </p:nvSpPr>
        <p:spPr>
          <a:xfrm>
            <a:off x="10058271" y="2310582"/>
            <a:ext cx="921391" cy="318781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Ring 1</a:t>
            </a:r>
            <a:endParaRPr lang="en-CA">
              <a:solidFill>
                <a:schemeClr val="tx1"/>
              </a:solidFill>
            </a:endParaRPr>
          </a:p>
        </p:txBody>
      </p:sp>
      <p:sp>
        <p:nvSpPr>
          <p:cNvPr id="2072" name="Flowchart: Terminator 2071">
            <a:extLst>
              <a:ext uri="{FF2B5EF4-FFF2-40B4-BE49-F238E27FC236}">
                <a16:creationId xmlns:a16="http://schemas.microsoft.com/office/drawing/2014/main" id="{EA404592-0C54-AAD3-F196-ABA1D4C09E10}"/>
              </a:ext>
            </a:extLst>
          </p:cNvPr>
          <p:cNvSpPr/>
          <p:nvPr/>
        </p:nvSpPr>
        <p:spPr>
          <a:xfrm>
            <a:off x="10058271" y="2672707"/>
            <a:ext cx="921391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0954D992-AD78-16A2-BC13-F6D6117F9761}"/>
              </a:ext>
            </a:extLst>
          </p:cNvPr>
          <p:cNvCxnSpPr>
            <a:cxnSpLocks/>
            <a:stCxn id="2069" idx="3"/>
          </p:cNvCxnSpPr>
          <p:nvPr/>
        </p:nvCxnSpPr>
        <p:spPr>
          <a:xfrm>
            <a:off x="10979662" y="1745723"/>
            <a:ext cx="2345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4" name="Straight Connector 2073">
            <a:extLst>
              <a:ext uri="{FF2B5EF4-FFF2-40B4-BE49-F238E27FC236}">
                <a16:creationId xmlns:a16="http://schemas.microsoft.com/office/drawing/2014/main" id="{56678A9F-A440-157A-9D2D-6DA6CF8AB21A}"/>
              </a:ext>
            </a:extLst>
          </p:cNvPr>
          <p:cNvCxnSpPr>
            <a:cxnSpLocks/>
            <a:stCxn id="2070" idx="3"/>
          </p:cNvCxnSpPr>
          <p:nvPr/>
        </p:nvCxnSpPr>
        <p:spPr>
          <a:xfrm>
            <a:off x="10979662" y="2107848"/>
            <a:ext cx="394948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5" name="Straight Connector 2074">
            <a:extLst>
              <a:ext uri="{FF2B5EF4-FFF2-40B4-BE49-F238E27FC236}">
                <a16:creationId xmlns:a16="http://schemas.microsoft.com/office/drawing/2014/main" id="{E8BAA04B-C567-308A-DAC9-20571C89C508}"/>
              </a:ext>
            </a:extLst>
          </p:cNvPr>
          <p:cNvCxnSpPr>
            <a:cxnSpLocks/>
            <a:stCxn id="2071" idx="3"/>
          </p:cNvCxnSpPr>
          <p:nvPr/>
        </p:nvCxnSpPr>
        <p:spPr>
          <a:xfrm flipV="1">
            <a:off x="10979662" y="2469972"/>
            <a:ext cx="579432" cy="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6" name="Straight Connector 2075">
            <a:extLst>
              <a:ext uri="{FF2B5EF4-FFF2-40B4-BE49-F238E27FC236}">
                <a16:creationId xmlns:a16="http://schemas.microsoft.com/office/drawing/2014/main" id="{ADE8E1B2-A2ED-90EB-9BB6-50DBD6144365}"/>
              </a:ext>
            </a:extLst>
          </p:cNvPr>
          <p:cNvCxnSpPr>
            <a:cxnSpLocks/>
            <a:stCxn id="2072" idx="3"/>
          </p:cNvCxnSpPr>
          <p:nvPr/>
        </p:nvCxnSpPr>
        <p:spPr>
          <a:xfrm>
            <a:off x="10979662" y="2832098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8" name="Straight Connector 2077">
            <a:extLst>
              <a:ext uri="{FF2B5EF4-FFF2-40B4-BE49-F238E27FC236}">
                <a16:creationId xmlns:a16="http://schemas.microsoft.com/office/drawing/2014/main" id="{7AB36CD0-9D25-5850-4DC8-CF62E1C4FF9A}"/>
              </a:ext>
            </a:extLst>
          </p:cNvPr>
          <p:cNvCxnSpPr>
            <a:cxnSpLocks/>
          </p:cNvCxnSpPr>
          <p:nvPr/>
        </p:nvCxnSpPr>
        <p:spPr>
          <a:xfrm>
            <a:off x="5241433" y="1131112"/>
            <a:ext cx="2561912" cy="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81" name="Rectangle 2080">
            <a:extLst>
              <a:ext uri="{FF2B5EF4-FFF2-40B4-BE49-F238E27FC236}">
                <a16:creationId xmlns:a16="http://schemas.microsoft.com/office/drawing/2014/main" id="{E0013EC2-D951-EDF6-363B-7954D8389034}"/>
              </a:ext>
            </a:extLst>
          </p:cNvPr>
          <p:cNvSpPr/>
          <p:nvPr/>
        </p:nvSpPr>
        <p:spPr>
          <a:xfrm>
            <a:off x="11163687" y="1301143"/>
            <a:ext cx="745065" cy="185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82" name="Straight Connector 2081">
            <a:extLst>
              <a:ext uri="{FF2B5EF4-FFF2-40B4-BE49-F238E27FC236}">
                <a16:creationId xmlns:a16="http://schemas.microsoft.com/office/drawing/2014/main" id="{191AC23A-7229-CD94-6FE1-36507DCEACE9}"/>
              </a:ext>
            </a:extLst>
          </p:cNvPr>
          <p:cNvCxnSpPr>
            <a:cxnSpLocks/>
          </p:cNvCxnSpPr>
          <p:nvPr/>
        </p:nvCxnSpPr>
        <p:spPr>
          <a:xfrm>
            <a:off x="11214189" y="1343057"/>
            <a:ext cx="0" cy="40266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3" name="Straight Connector 2082">
            <a:extLst>
              <a:ext uri="{FF2B5EF4-FFF2-40B4-BE49-F238E27FC236}">
                <a16:creationId xmlns:a16="http://schemas.microsoft.com/office/drawing/2014/main" id="{5D991CE2-8D47-C23A-54D7-88DAF5EAB42D}"/>
              </a:ext>
            </a:extLst>
          </p:cNvPr>
          <p:cNvCxnSpPr>
            <a:cxnSpLocks/>
          </p:cNvCxnSpPr>
          <p:nvPr/>
        </p:nvCxnSpPr>
        <p:spPr>
          <a:xfrm>
            <a:off x="11374610" y="1343057"/>
            <a:ext cx="0" cy="764791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4" name="Straight Connector 2083">
            <a:extLst>
              <a:ext uri="{FF2B5EF4-FFF2-40B4-BE49-F238E27FC236}">
                <a16:creationId xmlns:a16="http://schemas.microsoft.com/office/drawing/2014/main" id="{93804002-588B-9198-23C7-034677239237}"/>
              </a:ext>
            </a:extLst>
          </p:cNvPr>
          <p:cNvCxnSpPr>
            <a:cxnSpLocks/>
          </p:cNvCxnSpPr>
          <p:nvPr/>
        </p:nvCxnSpPr>
        <p:spPr>
          <a:xfrm>
            <a:off x="11559094" y="1343057"/>
            <a:ext cx="0" cy="1126915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5" name="Straight Connector 2084">
            <a:extLst>
              <a:ext uri="{FF2B5EF4-FFF2-40B4-BE49-F238E27FC236}">
                <a16:creationId xmlns:a16="http://schemas.microsoft.com/office/drawing/2014/main" id="{C12279F0-7E44-9483-21F2-1BD7AC68C603}"/>
              </a:ext>
            </a:extLst>
          </p:cNvPr>
          <p:cNvCxnSpPr>
            <a:cxnSpLocks/>
          </p:cNvCxnSpPr>
          <p:nvPr/>
        </p:nvCxnSpPr>
        <p:spPr>
          <a:xfrm>
            <a:off x="11823789" y="1343057"/>
            <a:ext cx="0" cy="148364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6" name="Straight Connector 2085">
            <a:extLst>
              <a:ext uri="{FF2B5EF4-FFF2-40B4-BE49-F238E27FC236}">
                <a16:creationId xmlns:a16="http://schemas.microsoft.com/office/drawing/2014/main" id="{63EB6A65-834E-716F-BD02-CC1513919F43}"/>
              </a:ext>
            </a:extLst>
          </p:cNvPr>
          <p:cNvCxnSpPr>
            <a:cxnSpLocks/>
          </p:cNvCxnSpPr>
          <p:nvPr/>
        </p:nvCxnSpPr>
        <p:spPr>
          <a:xfrm>
            <a:off x="7074311" y="3437614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8" name="Straight Connector 2087">
            <a:extLst>
              <a:ext uri="{FF2B5EF4-FFF2-40B4-BE49-F238E27FC236}">
                <a16:creationId xmlns:a16="http://schemas.microsoft.com/office/drawing/2014/main" id="{D0E89F0E-F64C-2608-BAC7-23FA2ACA0578}"/>
              </a:ext>
            </a:extLst>
          </p:cNvPr>
          <p:cNvCxnSpPr>
            <a:cxnSpLocks/>
          </p:cNvCxnSpPr>
          <p:nvPr/>
        </p:nvCxnSpPr>
        <p:spPr>
          <a:xfrm>
            <a:off x="7074311" y="3591689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0" name="Straight Connector 2089">
            <a:extLst>
              <a:ext uri="{FF2B5EF4-FFF2-40B4-BE49-F238E27FC236}">
                <a16:creationId xmlns:a16="http://schemas.microsoft.com/office/drawing/2014/main" id="{5C050ACB-B38F-AECF-5C39-76128FB28CAD}"/>
              </a:ext>
            </a:extLst>
          </p:cNvPr>
          <p:cNvCxnSpPr>
            <a:cxnSpLocks/>
          </p:cNvCxnSpPr>
          <p:nvPr/>
        </p:nvCxnSpPr>
        <p:spPr>
          <a:xfrm>
            <a:off x="7074311" y="3889535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1" name="Straight Connector 2090">
            <a:extLst>
              <a:ext uri="{FF2B5EF4-FFF2-40B4-BE49-F238E27FC236}">
                <a16:creationId xmlns:a16="http://schemas.microsoft.com/office/drawing/2014/main" id="{8C92E253-4863-AA1D-BD06-A54BB81223EC}"/>
              </a:ext>
            </a:extLst>
          </p:cNvPr>
          <p:cNvCxnSpPr>
            <a:cxnSpLocks/>
          </p:cNvCxnSpPr>
          <p:nvPr/>
        </p:nvCxnSpPr>
        <p:spPr>
          <a:xfrm>
            <a:off x="7074311" y="4039038"/>
            <a:ext cx="334725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5F4FF822-6B1E-C4BF-8FD8-CEA85303C15B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250253" y="3744052"/>
            <a:ext cx="1152000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9F94A6D8-3B9F-E3FA-AA41-4377FEDFFB0D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50253" y="3030144"/>
            <a:ext cx="824058" cy="40747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3" name="Straight Connector 2102">
            <a:extLst>
              <a:ext uri="{FF2B5EF4-FFF2-40B4-BE49-F238E27FC236}">
                <a16:creationId xmlns:a16="http://schemas.microsoft.com/office/drawing/2014/main" id="{633810D9-FB72-EFC6-19EA-BDBE801AF743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250253" y="3387098"/>
            <a:ext cx="824058" cy="202878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6" name="Straight Connector 2105">
            <a:extLst>
              <a:ext uri="{FF2B5EF4-FFF2-40B4-BE49-F238E27FC236}">
                <a16:creationId xmlns:a16="http://schemas.microsoft.com/office/drawing/2014/main" id="{6492A485-7BEA-D195-8B3A-71AA8FC7DD2F}"/>
              </a:ext>
            </a:extLst>
          </p:cNvPr>
          <p:cNvCxnSpPr>
            <a:cxnSpLocks/>
          </p:cNvCxnSpPr>
          <p:nvPr/>
        </p:nvCxnSpPr>
        <p:spPr>
          <a:xfrm flipV="1">
            <a:off x="6264107" y="4037280"/>
            <a:ext cx="800968" cy="840934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7" name="Straight Connector 2106">
            <a:extLst>
              <a:ext uri="{FF2B5EF4-FFF2-40B4-BE49-F238E27FC236}">
                <a16:creationId xmlns:a16="http://schemas.microsoft.com/office/drawing/2014/main" id="{0616D6DE-9087-DBFE-553B-CC22784F3D8C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6264108" y="3887821"/>
            <a:ext cx="805586" cy="568785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4A4347A8-5861-09DA-A485-D71C985597EC}"/>
              </a:ext>
            </a:extLst>
          </p:cNvPr>
          <p:cNvCxnSpPr>
            <a:cxnSpLocks/>
            <a:endCxn id="2166" idx="0"/>
          </p:cNvCxnSpPr>
          <p:nvPr/>
        </p:nvCxnSpPr>
        <p:spPr>
          <a:xfrm flipV="1">
            <a:off x="5236838" y="1382416"/>
            <a:ext cx="0" cy="1638000"/>
          </a:xfrm>
          <a:prstGeom prst="line">
            <a:avLst/>
          </a:prstGeom>
          <a:ln w="38100" cap="rnd">
            <a:solidFill>
              <a:schemeClr val="tx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26" name="Straight Connector 2125">
            <a:extLst>
              <a:ext uri="{FF2B5EF4-FFF2-40B4-BE49-F238E27FC236}">
                <a16:creationId xmlns:a16="http://schemas.microsoft.com/office/drawing/2014/main" id="{4A43795A-19E6-EC40-7131-D9DE3406FB74}"/>
              </a:ext>
            </a:extLst>
          </p:cNvPr>
          <p:cNvCxnSpPr>
            <a:cxnSpLocks/>
          </p:cNvCxnSpPr>
          <p:nvPr/>
        </p:nvCxnSpPr>
        <p:spPr>
          <a:xfrm>
            <a:off x="4201627" y="1174754"/>
            <a:ext cx="9236" cy="3691013"/>
          </a:xfrm>
          <a:prstGeom prst="line">
            <a:avLst/>
          </a:prstGeom>
          <a:ln w="38100" cap="rnd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6" name="Straight Connector 2145">
            <a:extLst>
              <a:ext uri="{FF2B5EF4-FFF2-40B4-BE49-F238E27FC236}">
                <a16:creationId xmlns:a16="http://schemas.microsoft.com/office/drawing/2014/main" id="{7F005ACC-CCCE-A45C-53B5-CB39BE14A73F}"/>
              </a:ext>
            </a:extLst>
          </p:cNvPr>
          <p:cNvCxnSpPr>
            <a:cxnSpLocks/>
          </p:cNvCxnSpPr>
          <p:nvPr/>
        </p:nvCxnSpPr>
        <p:spPr>
          <a:xfrm flipV="1">
            <a:off x="4859524" y="1232560"/>
            <a:ext cx="0" cy="2511492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9" name="Straight Connector 2148">
            <a:extLst>
              <a:ext uri="{FF2B5EF4-FFF2-40B4-BE49-F238E27FC236}">
                <a16:creationId xmlns:a16="http://schemas.microsoft.com/office/drawing/2014/main" id="{1277DF2B-A807-74D2-2477-87A9DB5CBA2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859524" y="3744052"/>
            <a:ext cx="627331" cy="0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7" name="Straight Connector 2156">
            <a:extLst>
              <a:ext uri="{FF2B5EF4-FFF2-40B4-BE49-F238E27FC236}">
                <a16:creationId xmlns:a16="http://schemas.microsoft.com/office/drawing/2014/main" id="{93305E49-C70C-3851-111B-5B2E47AE8CE0}"/>
              </a:ext>
            </a:extLst>
          </p:cNvPr>
          <p:cNvCxnSpPr>
            <a:cxnSpLocks/>
          </p:cNvCxnSpPr>
          <p:nvPr/>
        </p:nvCxnSpPr>
        <p:spPr>
          <a:xfrm>
            <a:off x="4544430" y="3387098"/>
            <a:ext cx="221439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1" name="Straight Connector 2160">
            <a:extLst>
              <a:ext uri="{FF2B5EF4-FFF2-40B4-BE49-F238E27FC236}">
                <a16:creationId xmlns:a16="http://schemas.microsoft.com/office/drawing/2014/main" id="{EC4D4C9F-EB2E-BEB0-659F-8E2BF4967CA9}"/>
              </a:ext>
            </a:extLst>
          </p:cNvPr>
          <p:cNvCxnSpPr>
            <a:cxnSpLocks/>
          </p:cNvCxnSpPr>
          <p:nvPr/>
        </p:nvCxnSpPr>
        <p:spPr>
          <a:xfrm>
            <a:off x="4526050" y="1301143"/>
            <a:ext cx="18380" cy="208595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66" name="Arc 2165">
            <a:extLst>
              <a:ext uri="{FF2B5EF4-FFF2-40B4-BE49-F238E27FC236}">
                <a16:creationId xmlns:a16="http://schemas.microsoft.com/office/drawing/2014/main" id="{7130555E-1D52-1DA6-5CF9-824505E18894}"/>
              </a:ext>
            </a:extLst>
          </p:cNvPr>
          <p:cNvSpPr/>
          <p:nvPr/>
        </p:nvSpPr>
        <p:spPr>
          <a:xfrm rot="5400000">
            <a:off x="5117764" y="1161375"/>
            <a:ext cx="247960" cy="194259"/>
          </a:xfrm>
          <a:prstGeom prst="arc">
            <a:avLst>
              <a:gd name="adj1" fmla="val 21510123"/>
              <a:gd name="adj2" fmla="val 1083204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43" name="Arc 2142">
            <a:extLst>
              <a:ext uri="{FF2B5EF4-FFF2-40B4-BE49-F238E27FC236}">
                <a16:creationId xmlns:a16="http://schemas.microsoft.com/office/drawing/2014/main" id="{DAB6BE57-85EB-C8E2-521A-7D8F7AB421EF}"/>
              </a:ext>
            </a:extLst>
          </p:cNvPr>
          <p:cNvSpPr/>
          <p:nvPr/>
        </p:nvSpPr>
        <p:spPr>
          <a:xfrm>
            <a:off x="4765869" y="1188932"/>
            <a:ext cx="194262" cy="184851"/>
          </a:xfrm>
          <a:prstGeom prst="arc">
            <a:avLst>
              <a:gd name="adj1" fmla="val 12890"/>
              <a:gd name="adj2" fmla="val 10832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78" name="Straight Connector 2177">
            <a:extLst>
              <a:ext uri="{FF2B5EF4-FFF2-40B4-BE49-F238E27FC236}">
                <a16:creationId xmlns:a16="http://schemas.microsoft.com/office/drawing/2014/main" id="{95517525-52EE-121A-0E10-A961188B6FDD}"/>
              </a:ext>
            </a:extLst>
          </p:cNvPr>
          <p:cNvCxnSpPr>
            <a:cxnSpLocks/>
            <a:endCxn id="2143" idx="2"/>
          </p:cNvCxnSpPr>
          <p:nvPr/>
        </p:nvCxnSpPr>
        <p:spPr>
          <a:xfrm flipV="1">
            <a:off x="4526050" y="1280452"/>
            <a:ext cx="239824" cy="905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3" name="Picture 2" descr="A black and white logo&#10;&#10;Description automatically generated">
            <a:extLst>
              <a:ext uri="{FF2B5EF4-FFF2-40B4-BE49-F238E27FC236}">
                <a16:creationId xmlns:a16="http://schemas.microsoft.com/office/drawing/2014/main" id="{F1FD1622-BD8F-60D8-E42E-6284D67AFF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183" y="5091608"/>
            <a:ext cx="4320000" cy="6711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21CFED2-54EF-5369-F29F-93B4D50DE4A5}"/>
              </a:ext>
            </a:extLst>
          </p:cNvPr>
          <p:cNvSpPr txBox="1"/>
          <p:nvPr/>
        </p:nvSpPr>
        <p:spPr>
          <a:xfrm>
            <a:off x="9756202" y="4812535"/>
            <a:ext cx="1402080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Mono cable</a:t>
            </a:r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43748-34A6-084B-B974-0CCAB0D0B270}"/>
              </a:ext>
            </a:extLst>
          </p:cNvPr>
          <p:cNvSpPr txBox="1"/>
          <p:nvPr/>
        </p:nvSpPr>
        <p:spPr>
          <a:xfrm>
            <a:off x="8699902" y="620283"/>
            <a:ext cx="1872148" cy="36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TRRS audio cable</a:t>
            </a:r>
            <a:endParaRPr lang="en-CA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C2A2D5F-A6FA-54FF-A0C9-BB6E6263BFC0}"/>
              </a:ext>
            </a:extLst>
          </p:cNvPr>
          <p:cNvSpPr/>
          <p:nvPr/>
        </p:nvSpPr>
        <p:spPr>
          <a:xfrm rot="5220000">
            <a:off x="4501001" y="4756190"/>
            <a:ext cx="258916" cy="175615"/>
          </a:xfrm>
          <a:prstGeom prst="arc">
            <a:avLst>
              <a:gd name="adj1" fmla="val 12890"/>
              <a:gd name="adj2" fmla="val 10832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D70B7B3-0DB1-5CE1-F714-E10DD406F137}"/>
              </a:ext>
            </a:extLst>
          </p:cNvPr>
          <p:cNvCxnSpPr>
            <a:cxnSpLocks/>
          </p:cNvCxnSpPr>
          <p:nvPr/>
        </p:nvCxnSpPr>
        <p:spPr>
          <a:xfrm>
            <a:off x="5859553" y="5363299"/>
            <a:ext cx="1734086" cy="11284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8976931-D98B-2541-92F0-5FC45BD9ACC1}"/>
              </a:ext>
            </a:extLst>
          </p:cNvPr>
          <p:cNvCxnSpPr>
            <a:cxnSpLocks/>
          </p:cNvCxnSpPr>
          <p:nvPr/>
        </p:nvCxnSpPr>
        <p:spPr>
          <a:xfrm>
            <a:off x="4652932" y="5465377"/>
            <a:ext cx="2940705" cy="1908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390836D-CAC4-849C-2C0B-18E819784990}"/>
              </a:ext>
            </a:extLst>
          </p:cNvPr>
          <p:cNvCxnSpPr>
            <a:cxnSpLocks/>
          </p:cNvCxnSpPr>
          <p:nvPr/>
        </p:nvCxnSpPr>
        <p:spPr>
          <a:xfrm>
            <a:off x="4643059" y="4968364"/>
            <a:ext cx="994" cy="502721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9D0A511-FDD1-E34D-F09E-AFA09B9CD6BE}"/>
              </a:ext>
            </a:extLst>
          </p:cNvPr>
          <p:cNvCxnSpPr>
            <a:cxnSpLocks/>
          </p:cNvCxnSpPr>
          <p:nvPr/>
        </p:nvCxnSpPr>
        <p:spPr>
          <a:xfrm flipV="1">
            <a:off x="4621401" y="4453176"/>
            <a:ext cx="870964" cy="1296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6E5C99B-05FD-BF00-77DC-2E95CF5A078C}"/>
              </a:ext>
            </a:extLst>
          </p:cNvPr>
          <p:cNvCxnSpPr>
            <a:cxnSpLocks/>
          </p:cNvCxnSpPr>
          <p:nvPr/>
        </p:nvCxnSpPr>
        <p:spPr>
          <a:xfrm flipV="1">
            <a:off x="4616784" y="4451903"/>
            <a:ext cx="4975" cy="259437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D176881-53AD-4D8B-4F39-89C832679221}"/>
              </a:ext>
            </a:extLst>
          </p:cNvPr>
          <p:cNvCxnSpPr>
            <a:cxnSpLocks/>
          </p:cNvCxnSpPr>
          <p:nvPr/>
        </p:nvCxnSpPr>
        <p:spPr>
          <a:xfrm flipV="1">
            <a:off x="5859554" y="5042074"/>
            <a:ext cx="6884" cy="298134"/>
          </a:xfrm>
          <a:prstGeom prst="line">
            <a:avLst/>
          </a:prstGeom>
          <a:ln w="38100" cap="rnd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0B5C53E6-5678-E62B-ACFD-50CE733B6AFF}"/>
              </a:ext>
            </a:extLst>
          </p:cNvPr>
          <p:cNvSpPr/>
          <p:nvPr/>
        </p:nvSpPr>
        <p:spPr>
          <a:xfrm>
            <a:off x="9883098" y="3995258"/>
            <a:ext cx="921391" cy="318781"/>
          </a:xfrm>
          <a:prstGeom prst="flowChartTerminato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Tip</a:t>
            </a:r>
            <a:endParaRPr lang="en-CA">
              <a:solidFill>
                <a:schemeClr val="bg1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BCB9A7-F32E-97A8-4B7C-85086FED68FE}"/>
              </a:ext>
            </a:extLst>
          </p:cNvPr>
          <p:cNvCxnSpPr>
            <a:cxnSpLocks/>
          </p:cNvCxnSpPr>
          <p:nvPr/>
        </p:nvCxnSpPr>
        <p:spPr>
          <a:xfrm>
            <a:off x="10804489" y="4154649"/>
            <a:ext cx="844127" cy="0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D2E47F-F7EC-A17F-2D81-0972B241202D}"/>
              </a:ext>
            </a:extLst>
          </p:cNvPr>
          <p:cNvCxnSpPr>
            <a:cxnSpLocks/>
          </p:cNvCxnSpPr>
          <p:nvPr/>
        </p:nvCxnSpPr>
        <p:spPr>
          <a:xfrm flipV="1">
            <a:off x="11648616" y="4182164"/>
            <a:ext cx="0" cy="1047272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>
            <a:extLst>
              <a:ext uri="{FF2B5EF4-FFF2-40B4-BE49-F238E27FC236}">
                <a16:creationId xmlns:a16="http://schemas.microsoft.com/office/drawing/2014/main" id="{4C0B023E-6384-ED3B-F765-5FF418BA1CF1}"/>
              </a:ext>
            </a:extLst>
          </p:cNvPr>
          <p:cNvSpPr/>
          <p:nvPr/>
        </p:nvSpPr>
        <p:spPr>
          <a:xfrm>
            <a:off x="9891856" y="4465202"/>
            <a:ext cx="921391" cy="318781"/>
          </a:xfrm>
          <a:prstGeom prst="flowChartTerminator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Sleeve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870E095-BCA6-5ED6-0DA6-C18CBA807875}"/>
              </a:ext>
            </a:extLst>
          </p:cNvPr>
          <p:cNvCxnSpPr>
            <a:cxnSpLocks/>
          </p:cNvCxnSpPr>
          <p:nvPr/>
        </p:nvCxnSpPr>
        <p:spPr>
          <a:xfrm>
            <a:off x="10804489" y="4647712"/>
            <a:ext cx="379401" cy="7342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C5BD4-469E-ACDA-B453-46A7B966E20E}"/>
              </a:ext>
            </a:extLst>
          </p:cNvPr>
          <p:cNvCxnSpPr>
            <a:cxnSpLocks/>
          </p:cNvCxnSpPr>
          <p:nvPr/>
        </p:nvCxnSpPr>
        <p:spPr>
          <a:xfrm flipH="1" flipV="1">
            <a:off x="11203146" y="4656149"/>
            <a:ext cx="0" cy="613926"/>
          </a:xfrm>
          <a:prstGeom prst="line">
            <a:avLst/>
          </a:prstGeom>
          <a:ln w="22225" cap="rnd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87344E4-2256-B845-419C-ACEBD2784E5C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4960131" y="3387098"/>
            <a:ext cx="526724" cy="0"/>
          </a:xfrm>
          <a:prstGeom prst="line">
            <a:avLst/>
          </a:prstGeom>
          <a:ln w="38100" cap="rnd">
            <a:solidFill>
              <a:srgbClr val="FF0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62DD9C45-3DA9-DF79-B6EA-786AED291595}"/>
              </a:ext>
            </a:extLst>
          </p:cNvPr>
          <p:cNvSpPr/>
          <p:nvPr/>
        </p:nvSpPr>
        <p:spPr>
          <a:xfrm>
            <a:off x="4765869" y="3297725"/>
            <a:ext cx="194262" cy="184851"/>
          </a:xfrm>
          <a:prstGeom prst="arc">
            <a:avLst>
              <a:gd name="adj1" fmla="val 12890"/>
              <a:gd name="adj2" fmla="val 10832048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512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7A1081F-5F1D-D621-A364-E9B84A0A466C}"/>
              </a:ext>
            </a:extLst>
          </p:cNvPr>
          <p:cNvGrpSpPr/>
          <p:nvPr/>
        </p:nvGrpSpPr>
        <p:grpSpPr>
          <a:xfrm>
            <a:off x="918659" y="1310654"/>
            <a:ext cx="2883046" cy="1918383"/>
            <a:chOff x="887326" y="719907"/>
            <a:chExt cx="2883046" cy="1918383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2EF427DC-B1F6-54CC-62AF-7301A89AB3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14" t="3830" r="1068" b="69714"/>
            <a:stretch/>
          </p:blipFill>
          <p:spPr bwMode="auto">
            <a:xfrm>
              <a:off x="887326" y="719907"/>
              <a:ext cx="2771625" cy="59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E7FF7DD3-D4CA-20C8-89F2-E02915EC28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1992188" y="1149077"/>
              <a:ext cx="1516261" cy="1054624"/>
            </a:xfrm>
            <a:prstGeom prst="rect">
              <a:avLst/>
            </a:prstGeom>
          </p:spPr>
        </p:pic>
        <p:pic>
          <p:nvPicPr>
            <p:cNvPr id="8" name="Picture 7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1243D902-B664-3C2E-5391-096CC7ABE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2291579" y="1159497"/>
              <a:ext cx="1747911" cy="120967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BEA243-2FD4-F7B8-6951-F44C2E47ECD2}"/>
              </a:ext>
            </a:extLst>
          </p:cNvPr>
          <p:cNvGrpSpPr/>
          <p:nvPr/>
        </p:nvGrpSpPr>
        <p:grpSpPr>
          <a:xfrm>
            <a:off x="4531674" y="1211026"/>
            <a:ext cx="3040102" cy="1864324"/>
            <a:chOff x="4475018" y="712289"/>
            <a:chExt cx="3040102" cy="1864324"/>
          </a:xfrm>
        </p:grpSpPr>
        <p:pic>
          <p:nvPicPr>
            <p:cNvPr id="9" name="Picture 4">
              <a:extLst>
                <a:ext uri="{FF2B5EF4-FFF2-40B4-BE49-F238E27FC236}">
                  <a16:creationId xmlns:a16="http://schemas.microsoft.com/office/drawing/2014/main" id="{B05EB6EC-B6B7-C250-38E7-66E371BBBE8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14" t="3830" r="1068" b="69714"/>
            <a:stretch/>
          </p:blipFill>
          <p:spPr bwMode="auto">
            <a:xfrm>
              <a:off x="4475018" y="712289"/>
              <a:ext cx="2771625" cy="59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532BA62F-07C1-0E20-A89B-4AE6988A76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5579880" y="1141459"/>
              <a:ext cx="1516261" cy="1054624"/>
            </a:xfrm>
            <a:prstGeom prst="rect">
              <a:avLst/>
            </a:prstGeom>
          </p:spPr>
        </p:pic>
        <p:pic>
          <p:nvPicPr>
            <p:cNvPr id="11" name="Picture 10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6D6F5CF3-FA26-3A47-4500-8A4447815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6036327" y="1097820"/>
              <a:ext cx="1747911" cy="1209675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77EA1D-3196-6066-3221-7586B272A05E}"/>
              </a:ext>
            </a:extLst>
          </p:cNvPr>
          <p:cNvGrpSpPr/>
          <p:nvPr/>
        </p:nvGrpSpPr>
        <p:grpSpPr>
          <a:xfrm>
            <a:off x="8062710" y="712290"/>
            <a:ext cx="3258802" cy="1871941"/>
            <a:chOff x="8062710" y="712290"/>
            <a:chExt cx="3258802" cy="1871941"/>
          </a:xfrm>
        </p:grpSpPr>
        <p:pic>
          <p:nvPicPr>
            <p:cNvPr id="12" name="Picture 4">
              <a:extLst>
                <a:ext uri="{FF2B5EF4-FFF2-40B4-BE49-F238E27FC236}">
                  <a16:creationId xmlns:a16="http://schemas.microsoft.com/office/drawing/2014/main" id="{B6034726-BDC0-03B0-7F50-16BBB64A33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614" t="3830" r="1068" b="69714"/>
            <a:stretch/>
          </p:blipFill>
          <p:spPr bwMode="auto">
            <a:xfrm>
              <a:off x="8062710" y="712290"/>
              <a:ext cx="2771625" cy="5983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1730BA80-9AD5-7240-4D04-940429506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9167572" y="1141460"/>
              <a:ext cx="1516261" cy="1054624"/>
            </a:xfrm>
            <a:prstGeom prst="rect">
              <a:avLst/>
            </a:prstGeom>
          </p:spPr>
        </p:pic>
        <p:pic>
          <p:nvPicPr>
            <p:cNvPr id="14" name="Picture 13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28292532-8AAF-8B2C-910D-EA62F62153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9842719" y="1105438"/>
              <a:ext cx="1747911" cy="1209675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A0D189-F16C-DAE0-EC0E-25BE3DA9D1B3}"/>
              </a:ext>
            </a:extLst>
          </p:cNvPr>
          <p:cNvGrpSpPr/>
          <p:nvPr/>
        </p:nvGrpSpPr>
        <p:grpSpPr>
          <a:xfrm>
            <a:off x="8062710" y="3486197"/>
            <a:ext cx="3258803" cy="1864323"/>
            <a:chOff x="8062710" y="3486197"/>
            <a:chExt cx="3258803" cy="1864323"/>
          </a:xfrm>
        </p:grpSpPr>
        <p:pic>
          <p:nvPicPr>
            <p:cNvPr id="15" name="Picture 14" descr="A black and white logo&#10;&#10;Description automatically generated">
              <a:extLst>
                <a:ext uri="{FF2B5EF4-FFF2-40B4-BE49-F238E27FC236}">
                  <a16:creationId xmlns:a16="http://schemas.microsoft.com/office/drawing/2014/main" id="{1892D1E7-43E4-4EB4-FE66-7B57D94583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408"/>
            <a:stretch/>
          </p:blipFill>
          <p:spPr>
            <a:xfrm>
              <a:off x="8062710" y="3486197"/>
              <a:ext cx="2790353" cy="671160"/>
            </a:xfrm>
            <a:prstGeom prst="rect">
              <a:avLst/>
            </a:prstGeom>
          </p:spPr>
        </p:pic>
        <p:pic>
          <p:nvPicPr>
            <p:cNvPr id="16" name="Picture 15" descr="A close-up of a electrical tool&#10;&#10;Description automatically generated">
              <a:extLst>
                <a:ext uri="{FF2B5EF4-FFF2-40B4-BE49-F238E27FC236}">
                  <a16:creationId xmlns:a16="http://schemas.microsoft.com/office/drawing/2014/main" id="{209324EE-9E7C-115F-7B46-5C41A3E0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43" t="46934" r="12874" b="31060"/>
            <a:stretch/>
          </p:blipFill>
          <p:spPr>
            <a:xfrm rot="16553196">
              <a:off x="9167573" y="3907749"/>
              <a:ext cx="1516261" cy="1054624"/>
            </a:xfrm>
            <a:prstGeom prst="rect">
              <a:avLst/>
            </a:prstGeom>
          </p:spPr>
        </p:pic>
        <p:pic>
          <p:nvPicPr>
            <p:cNvPr id="17" name="Picture 16" descr="A close-up of a soldering iron&#10;&#10;Description automatically generated">
              <a:extLst>
                <a:ext uri="{FF2B5EF4-FFF2-40B4-BE49-F238E27FC236}">
                  <a16:creationId xmlns:a16="http://schemas.microsoft.com/office/drawing/2014/main" id="{8446E2C8-86D6-2C2D-B249-3B473990B1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7878" t="40646" r="18225" b="37354"/>
            <a:stretch/>
          </p:blipFill>
          <p:spPr>
            <a:xfrm rot="15395689">
              <a:off x="9842720" y="3871727"/>
              <a:ext cx="1747911" cy="120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8115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f9f6c1f-8ad0-4eb8-bb2b-fb0b622a341e">
      <Terms xmlns="http://schemas.microsoft.com/office/infopath/2007/PartnerControls"/>
    </lcf76f155ced4ddcb4097134ff3c332f>
    <TaxCatchAll xmlns="72c39c84-b0a3-45a2-a38c-ff46bb47f11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1EC7ECFAC78D4E8EF6CBAFFF0B3505" ma:contentTypeVersion="17" ma:contentTypeDescription="Create a new document." ma:contentTypeScope="" ma:versionID="7e0d9d996845e2cef65e12e895c4c91e">
  <xsd:schema xmlns:xsd="http://www.w3.org/2001/XMLSchema" xmlns:xs="http://www.w3.org/2001/XMLSchema" xmlns:p="http://schemas.microsoft.com/office/2006/metadata/properties" xmlns:ns2="cf9f6c1f-8ad0-4eb8-bb2b-fb0b622a341e" xmlns:ns3="72c39c84-b0a3-45a2-a38c-ff46bb47f11f" targetNamespace="http://schemas.microsoft.com/office/2006/metadata/properties" ma:root="true" ma:fieldsID="97eb945ec045b4d52e9ff03a8a8db852" ns2:_="" ns3:_="">
    <xsd:import namespace="cf9f6c1f-8ad0-4eb8-bb2b-fb0b622a341e"/>
    <xsd:import namespace="72c39c84-b0a3-45a2-a38c-ff46bb47f11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9f6c1f-8ad0-4eb8-bb2b-fb0b622a341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26ec1fed-e6ae-4c84-a4ac-123136fd93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c39c84-b0a3-45a2-a38c-ff46bb47f11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30263d0-9f1a-4e63-a49c-f06b563fb00a}" ma:internalName="TaxCatchAll" ma:showField="CatchAllData" ma:web="72c39c84-b0a3-45a2-a38c-ff46bb47f11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FF7CE0-5BF2-415B-9D8F-81359D68254C}">
  <ds:schemaRefs>
    <ds:schemaRef ds:uri="72c39c84-b0a3-45a2-a38c-ff46bb47f11f"/>
    <ds:schemaRef ds:uri="cf9f6c1f-8ad0-4eb8-bb2b-fb0b622a341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48EFFC8-9BD5-44FF-969B-26E208EAEB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49BACC-23B7-4739-9276-ABFB03FA944B}">
  <ds:schemaRefs>
    <ds:schemaRef ds:uri="72c39c84-b0a3-45a2-a38c-ff46bb47f11f"/>
    <ds:schemaRef ds:uri="cf9f6c1f-8ad0-4eb8-bb2b-fb0b622a341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39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Josie Versloot</dc:creator>
  <cp:lastModifiedBy>Josie Versloot</cp:lastModifiedBy>
  <cp:revision>1</cp:revision>
  <dcterms:created xsi:type="dcterms:W3CDTF">2023-09-19T18:25:08Z</dcterms:created>
  <dcterms:modified xsi:type="dcterms:W3CDTF">2024-02-12T16:30:54Z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0x010100B51EC7ECFAC78D4E8EF6CBAFFF0B3505</vt:lpwstr>
  </property>
  <property fmtid="{D5CDD505-2E9C-101B-9397-08002B2CF9AE}" pid="3" name="MediaServiceImageTags">
    <vt:lpwstr/>
  </property>
</Properties>
</file>