
<file path=[Content_Types].xml><?xml version="1.0" encoding="utf-8"?>
<Types xmlns="http://schemas.openxmlformats.org/package/2006/content-types">
  <Default Extension="jfif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6" r:id="rId9"/>
    <p:sldId id="263" r:id="rId10"/>
    <p:sldId id="265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E1D85-417D-4541-89DD-2713B3065067}" v="78" dt="2024-03-26T20:04:04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e Versloot" userId="21650351-ceaf-4c5e-acf0-be8276fefc3c" providerId="ADAL" clId="{0B7E1D85-417D-4541-89DD-2713B3065067}"/>
    <pc:docChg chg="undo custSel addSld delSld modSld sldOrd">
      <pc:chgData name="Josie Versloot" userId="21650351-ceaf-4c5e-acf0-be8276fefc3c" providerId="ADAL" clId="{0B7E1D85-417D-4541-89DD-2713B3065067}" dt="2024-03-26T20:04:04.352" v="627"/>
      <pc:docMkLst>
        <pc:docMk/>
      </pc:docMkLst>
      <pc:sldChg chg="addSp delSp modSp mod">
        <pc:chgData name="Josie Versloot" userId="21650351-ceaf-4c5e-acf0-be8276fefc3c" providerId="ADAL" clId="{0B7E1D85-417D-4541-89DD-2713B3065067}" dt="2024-03-26T15:53:55.070" v="69" actId="478"/>
        <pc:sldMkLst>
          <pc:docMk/>
          <pc:sldMk cId="3239388173" sldId="257"/>
        </pc:sldMkLst>
        <pc:spChg chg="add mod">
          <ac:chgData name="Josie Versloot" userId="21650351-ceaf-4c5e-acf0-be8276fefc3c" providerId="ADAL" clId="{0B7E1D85-417D-4541-89DD-2713B3065067}" dt="2024-03-25T21:13:42.134" v="59" actId="1076"/>
          <ac:spMkLst>
            <pc:docMk/>
            <pc:sldMk cId="3239388173" sldId="257"/>
            <ac:spMk id="9" creationId="{31453B5B-1C59-DA44-F313-5C3746836CAB}"/>
          </ac:spMkLst>
        </pc:spChg>
        <pc:spChg chg="add mod">
          <ac:chgData name="Josie Versloot" userId="21650351-ceaf-4c5e-acf0-be8276fefc3c" providerId="ADAL" clId="{0B7E1D85-417D-4541-89DD-2713B3065067}" dt="2024-03-25T21:13:06.109" v="49" actId="14100"/>
          <ac:spMkLst>
            <pc:docMk/>
            <pc:sldMk cId="3239388173" sldId="257"/>
            <ac:spMk id="10" creationId="{F2E6C6CB-3C2F-8BFD-763B-EA54FAC43AE4}"/>
          </ac:spMkLst>
        </pc:spChg>
        <pc:spChg chg="add mod">
          <ac:chgData name="Josie Versloot" userId="21650351-ceaf-4c5e-acf0-be8276fefc3c" providerId="ADAL" clId="{0B7E1D85-417D-4541-89DD-2713B3065067}" dt="2024-03-25T21:13:20.063" v="57" actId="207"/>
          <ac:spMkLst>
            <pc:docMk/>
            <pc:sldMk cId="3239388173" sldId="257"/>
            <ac:spMk id="11" creationId="{7A83B541-8A6D-C669-00CF-16EFE5DABC53}"/>
          </ac:spMkLst>
        </pc:spChg>
        <pc:grpChg chg="add mod">
          <ac:chgData name="Josie Versloot" userId="21650351-ceaf-4c5e-acf0-be8276fefc3c" providerId="ADAL" clId="{0B7E1D85-417D-4541-89DD-2713B3065067}" dt="2024-03-25T21:10:07.182" v="16" actId="1076"/>
          <ac:grpSpMkLst>
            <pc:docMk/>
            <pc:sldMk cId="3239388173" sldId="257"/>
            <ac:grpSpMk id="5" creationId="{7B6AE1D9-C0D8-B582-FDD6-CAADD9D2823E}"/>
          </ac:grpSpMkLst>
        </pc:grpChg>
        <pc:picChg chg="add del mod">
          <ac:chgData name="Josie Versloot" userId="21650351-ceaf-4c5e-acf0-be8276fefc3c" providerId="ADAL" clId="{0B7E1D85-417D-4541-89DD-2713B3065067}" dt="2024-03-26T15:53:55.070" v="69" actId="478"/>
          <ac:picMkLst>
            <pc:docMk/>
            <pc:sldMk cId="3239388173" sldId="257"/>
            <ac:picMk id="16" creationId="{98E646B2-4F1D-071B-0C5D-A3C3CD020A95}"/>
          </ac:picMkLst>
        </pc:picChg>
        <pc:picChg chg="mod">
          <ac:chgData name="Josie Versloot" userId="21650351-ceaf-4c5e-acf0-be8276fefc3c" providerId="ADAL" clId="{0B7E1D85-417D-4541-89DD-2713B3065067}" dt="2024-03-25T21:09:55.918" v="14" actId="167"/>
          <ac:picMkLst>
            <pc:docMk/>
            <pc:sldMk cId="3239388173" sldId="257"/>
            <ac:picMk id="1026" creationId="{C03F3047-5046-1C13-A549-8F48EC850649}"/>
          </ac:picMkLst>
        </pc:picChg>
        <pc:cxnChg chg="add mod">
          <ac:chgData name="Josie Versloot" userId="21650351-ceaf-4c5e-acf0-be8276fefc3c" providerId="ADAL" clId="{0B7E1D85-417D-4541-89DD-2713B3065067}" dt="2024-03-25T21:10:04.281" v="15" actId="164"/>
          <ac:cxnSpMkLst>
            <pc:docMk/>
            <pc:sldMk cId="3239388173" sldId="257"/>
            <ac:cxnSpMk id="3" creationId="{62495A67-24CD-7A29-F6A0-0BAB8EFD405E}"/>
          </ac:cxnSpMkLst>
        </pc:cxnChg>
        <pc:cxnChg chg="add mod ord">
          <ac:chgData name="Josie Versloot" userId="21650351-ceaf-4c5e-acf0-be8276fefc3c" providerId="ADAL" clId="{0B7E1D85-417D-4541-89DD-2713B3065067}" dt="2024-03-25T21:10:04.281" v="15" actId="164"/>
          <ac:cxnSpMkLst>
            <pc:docMk/>
            <pc:sldMk cId="3239388173" sldId="257"/>
            <ac:cxnSpMk id="4" creationId="{942841B7-0CBC-AC8A-CD96-E10A4C657E68}"/>
          </ac:cxnSpMkLst>
        </pc:cxnChg>
        <pc:cxnChg chg="add mod">
          <ac:chgData name="Josie Versloot" userId="21650351-ceaf-4c5e-acf0-be8276fefc3c" providerId="ADAL" clId="{0B7E1D85-417D-4541-89DD-2713B3065067}" dt="2024-03-25T21:10:52.613" v="28" actId="1035"/>
          <ac:cxnSpMkLst>
            <pc:docMk/>
            <pc:sldMk cId="3239388173" sldId="257"/>
            <ac:cxnSpMk id="7" creationId="{C4C496A9-DA3C-2948-A421-9C7375A0F07E}"/>
          </ac:cxnSpMkLst>
        </pc:cxnChg>
        <pc:cxnChg chg="add mod">
          <ac:chgData name="Josie Versloot" userId="21650351-ceaf-4c5e-acf0-be8276fefc3c" providerId="ADAL" clId="{0B7E1D85-417D-4541-89DD-2713B3065067}" dt="2024-03-25T21:14:33.506" v="60" actId="14100"/>
          <ac:cxnSpMkLst>
            <pc:docMk/>
            <pc:sldMk cId="3239388173" sldId="257"/>
            <ac:cxnSpMk id="8" creationId="{81210F80-D983-97D6-9F0C-79DD1D290884}"/>
          </ac:cxnSpMkLst>
        </pc:cxnChg>
        <pc:cxnChg chg="add mod">
          <ac:chgData name="Josie Versloot" userId="21650351-ceaf-4c5e-acf0-be8276fefc3c" providerId="ADAL" clId="{0B7E1D85-417D-4541-89DD-2713B3065067}" dt="2024-03-25T21:14:40.427" v="63" actId="14100"/>
          <ac:cxnSpMkLst>
            <pc:docMk/>
            <pc:sldMk cId="3239388173" sldId="257"/>
            <ac:cxnSpMk id="13" creationId="{78C2F4B8-5110-2FDF-264A-F82CF4BC002E}"/>
          </ac:cxnSpMkLst>
        </pc:cxnChg>
      </pc:sldChg>
      <pc:sldChg chg="delSp add">
        <pc:chgData name="Josie Versloot" userId="21650351-ceaf-4c5e-acf0-be8276fefc3c" providerId="ADAL" clId="{0B7E1D85-417D-4541-89DD-2713B3065067}" dt="2024-03-26T19:09:17.838" v="71" actId="478"/>
        <pc:sldMkLst>
          <pc:docMk/>
          <pc:sldMk cId="2657528161" sldId="258"/>
        </pc:sldMkLst>
        <pc:picChg chg="del">
          <ac:chgData name="Josie Versloot" userId="21650351-ceaf-4c5e-acf0-be8276fefc3c" providerId="ADAL" clId="{0B7E1D85-417D-4541-89DD-2713B3065067}" dt="2024-03-26T19:09:17.838" v="71" actId="478"/>
          <ac:picMkLst>
            <pc:docMk/>
            <pc:sldMk cId="2657528161" sldId="258"/>
            <ac:picMk id="1026" creationId="{3F9E2AD3-653D-12F4-876C-08763AD5B1A6}"/>
          </ac:picMkLst>
        </pc:picChg>
      </pc:sldChg>
      <pc:sldChg chg="addSp delSp modSp new mod">
        <pc:chgData name="Josie Versloot" userId="21650351-ceaf-4c5e-acf0-be8276fefc3c" providerId="ADAL" clId="{0B7E1D85-417D-4541-89DD-2713B3065067}" dt="2024-03-26T20:03:42.932" v="622" actId="478"/>
        <pc:sldMkLst>
          <pc:docMk/>
          <pc:sldMk cId="3903500676" sldId="259"/>
        </pc:sldMkLst>
        <pc:spChg chg="add del mod">
          <ac:chgData name="Josie Versloot" userId="21650351-ceaf-4c5e-acf0-be8276fefc3c" providerId="ADAL" clId="{0B7E1D85-417D-4541-89DD-2713B3065067}" dt="2024-03-26T19:15:35.797" v="132" actId="11529"/>
          <ac:spMkLst>
            <pc:docMk/>
            <pc:sldMk cId="3903500676" sldId="259"/>
            <ac:spMk id="3" creationId="{FCECC106-32A2-767C-9E8D-3EC2614DF645}"/>
          </ac:spMkLst>
        </pc:spChg>
        <pc:spChg chg="add mod">
          <ac:chgData name="Josie Versloot" userId="21650351-ceaf-4c5e-acf0-be8276fefc3c" providerId="ADAL" clId="{0B7E1D85-417D-4541-89DD-2713B3065067}" dt="2024-03-26T19:28:35.356" v="319" actId="1076"/>
          <ac:spMkLst>
            <pc:docMk/>
            <pc:sldMk cId="3903500676" sldId="259"/>
            <ac:spMk id="8" creationId="{B5514ACB-F8CB-914A-A6F8-B6E686D43D9E}"/>
          </ac:spMkLst>
        </pc:spChg>
        <pc:spChg chg="add mod">
          <ac:chgData name="Josie Versloot" userId="21650351-ceaf-4c5e-acf0-be8276fefc3c" providerId="ADAL" clId="{0B7E1D85-417D-4541-89DD-2713B3065067}" dt="2024-03-26T19:28:35.356" v="319" actId="1076"/>
          <ac:spMkLst>
            <pc:docMk/>
            <pc:sldMk cId="3903500676" sldId="259"/>
            <ac:spMk id="9" creationId="{8CFA8E5C-EC58-42C3-541F-4A02FA79D535}"/>
          </ac:spMkLst>
        </pc:spChg>
        <pc:spChg chg="add mod">
          <ac:chgData name="Josie Versloot" userId="21650351-ceaf-4c5e-acf0-be8276fefc3c" providerId="ADAL" clId="{0B7E1D85-417D-4541-89DD-2713B3065067}" dt="2024-03-26T19:35:32.881" v="441" actId="12788"/>
          <ac:spMkLst>
            <pc:docMk/>
            <pc:sldMk cId="3903500676" sldId="259"/>
            <ac:spMk id="17" creationId="{E80F5B74-E3CC-947F-BA3A-A9B65451A847}"/>
          </ac:spMkLst>
        </pc:spChg>
        <pc:spChg chg="add mod">
          <ac:chgData name="Josie Versloot" userId="21650351-ceaf-4c5e-acf0-be8276fefc3c" providerId="ADAL" clId="{0B7E1D85-417D-4541-89DD-2713B3065067}" dt="2024-03-26T19:35:32.881" v="441" actId="12788"/>
          <ac:spMkLst>
            <pc:docMk/>
            <pc:sldMk cId="3903500676" sldId="259"/>
            <ac:spMk id="18" creationId="{4C1A52AE-C948-3ED6-F7AC-C6FE2CB3FBB2}"/>
          </ac:spMkLst>
        </pc:spChg>
        <pc:spChg chg="add mod">
          <ac:chgData name="Josie Versloot" userId="21650351-ceaf-4c5e-acf0-be8276fefc3c" providerId="ADAL" clId="{0B7E1D85-417D-4541-89DD-2713B3065067}" dt="2024-03-26T19:35:32.881" v="441" actId="12788"/>
          <ac:spMkLst>
            <pc:docMk/>
            <pc:sldMk cId="3903500676" sldId="259"/>
            <ac:spMk id="19" creationId="{3512DC11-BDE9-BBE9-EC6F-79E6AF6A1BBC}"/>
          </ac:spMkLst>
        </pc:spChg>
        <pc:spChg chg="add mod">
          <ac:chgData name="Josie Versloot" userId="21650351-ceaf-4c5e-acf0-be8276fefc3c" providerId="ADAL" clId="{0B7E1D85-417D-4541-89DD-2713B3065067}" dt="2024-03-26T19:35:32.881" v="441" actId="12788"/>
          <ac:spMkLst>
            <pc:docMk/>
            <pc:sldMk cId="3903500676" sldId="259"/>
            <ac:spMk id="20" creationId="{D855A0A1-7C04-BE38-5F23-F633C742CC0A}"/>
          </ac:spMkLst>
        </pc:spChg>
        <pc:spChg chg="add mod ord">
          <ac:chgData name="Josie Versloot" userId="21650351-ceaf-4c5e-acf0-be8276fefc3c" providerId="ADAL" clId="{0B7E1D85-417D-4541-89DD-2713B3065067}" dt="2024-03-26T20:03:09.649" v="606" actId="1076"/>
          <ac:spMkLst>
            <pc:docMk/>
            <pc:sldMk cId="3903500676" sldId="259"/>
            <ac:spMk id="21" creationId="{B632AA17-9D99-B305-8E2A-4BEE6891DBE6}"/>
          </ac:spMkLst>
        </pc:spChg>
        <pc:spChg chg="add mod">
          <ac:chgData name="Josie Versloot" userId="21650351-ceaf-4c5e-acf0-be8276fefc3c" providerId="ADAL" clId="{0B7E1D85-417D-4541-89DD-2713B3065067}" dt="2024-03-26T20:03:22.330" v="612" actId="1076"/>
          <ac:spMkLst>
            <pc:docMk/>
            <pc:sldMk cId="3903500676" sldId="259"/>
            <ac:spMk id="22" creationId="{03427DB5-94E6-81B9-396E-69736DF8029A}"/>
          </ac:spMkLst>
        </pc:spChg>
        <pc:spChg chg="add mod">
          <ac:chgData name="Josie Versloot" userId="21650351-ceaf-4c5e-acf0-be8276fefc3c" providerId="ADAL" clId="{0B7E1D85-417D-4541-89DD-2713B3065067}" dt="2024-03-26T19:28:35.356" v="319" actId="1076"/>
          <ac:spMkLst>
            <pc:docMk/>
            <pc:sldMk cId="3903500676" sldId="259"/>
            <ac:spMk id="23" creationId="{C92A55CE-F6C2-4DBD-997F-BD1C2045605B}"/>
          </ac:spMkLst>
        </pc:spChg>
        <pc:spChg chg="add mod">
          <ac:chgData name="Josie Versloot" userId="21650351-ceaf-4c5e-acf0-be8276fefc3c" providerId="ADAL" clId="{0B7E1D85-417D-4541-89DD-2713B3065067}" dt="2024-03-26T19:35:39.401" v="442" actId="14100"/>
          <ac:spMkLst>
            <pc:docMk/>
            <pc:sldMk cId="3903500676" sldId="259"/>
            <ac:spMk id="33" creationId="{94E791AF-D0B1-B99B-9152-889FCAE17BA0}"/>
          </ac:spMkLst>
        </pc:spChg>
        <pc:spChg chg="add mod">
          <ac:chgData name="Josie Versloot" userId="21650351-ceaf-4c5e-acf0-be8276fefc3c" providerId="ADAL" clId="{0B7E1D85-417D-4541-89DD-2713B3065067}" dt="2024-03-26T19:39:07.657" v="526" actId="1036"/>
          <ac:spMkLst>
            <pc:docMk/>
            <pc:sldMk cId="3903500676" sldId="259"/>
            <ac:spMk id="34" creationId="{BFC92C58-D34A-207B-B0E1-423E5A357D14}"/>
          </ac:spMkLst>
        </pc:spChg>
        <pc:spChg chg="add mod">
          <ac:chgData name="Josie Versloot" userId="21650351-ceaf-4c5e-acf0-be8276fefc3c" providerId="ADAL" clId="{0B7E1D85-417D-4541-89DD-2713B3065067}" dt="2024-03-26T19:39:07.657" v="526" actId="1036"/>
          <ac:spMkLst>
            <pc:docMk/>
            <pc:sldMk cId="3903500676" sldId="259"/>
            <ac:spMk id="35" creationId="{1626C87E-22E3-B324-DD74-040D29E4F175}"/>
          </ac:spMkLst>
        </pc:spChg>
        <pc:spChg chg="add mod">
          <ac:chgData name="Josie Versloot" userId="21650351-ceaf-4c5e-acf0-be8276fefc3c" providerId="ADAL" clId="{0B7E1D85-417D-4541-89DD-2713B3065067}" dt="2024-03-26T19:39:07.657" v="526" actId="1036"/>
          <ac:spMkLst>
            <pc:docMk/>
            <pc:sldMk cId="3903500676" sldId="259"/>
            <ac:spMk id="36" creationId="{41B46CAB-F84B-C520-0263-BF779BEEDFEA}"/>
          </ac:spMkLst>
        </pc:spChg>
        <pc:spChg chg="add mod">
          <ac:chgData name="Josie Versloot" userId="21650351-ceaf-4c5e-acf0-be8276fefc3c" providerId="ADAL" clId="{0B7E1D85-417D-4541-89DD-2713B3065067}" dt="2024-03-26T19:39:07.657" v="526" actId="1036"/>
          <ac:spMkLst>
            <pc:docMk/>
            <pc:sldMk cId="3903500676" sldId="259"/>
            <ac:spMk id="37" creationId="{FB61DCD9-E39E-3891-CD4B-A1B57ECEB5B2}"/>
          </ac:spMkLst>
        </pc:spChg>
        <pc:spChg chg="add mod">
          <ac:chgData name="Josie Versloot" userId="21650351-ceaf-4c5e-acf0-be8276fefc3c" providerId="ADAL" clId="{0B7E1D85-417D-4541-89DD-2713B3065067}" dt="2024-03-26T19:39:07.657" v="526" actId="1036"/>
          <ac:spMkLst>
            <pc:docMk/>
            <pc:sldMk cId="3903500676" sldId="259"/>
            <ac:spMk id="38" creationId="{51B58C8F-80CF-9B12-DC6D-F834FAF9620E}"/>
          </ac:spMkLst>
        </pc:spChg>
        <pc:spChg chg="add mod">
          <ac:chgData name="Josie Versloot" userId="21650351-ceaf-4c5e-acf0-be8276fefc3c" providerId="ADAL" clId="{0B7E1D85-417D-4541-89DD-2713B3065067}" dt="2024-03-26T19:39:07.657" v="526" actId="1036"/>
          <ac:spMkLst>
            <pc:docMk/>
            <pc:sldMk cId="3903500676" sldId="259"/>
            <ac:spMk id="39" creationId="{EDA0EA12-4458-161C-B63D-B2C8A06C0FD3}"/>
          </ac:spMkLst>
        </pc:spChg>
        <pc:spChg chg="add mod">
          <ac:chgData name="Josie Versloot" userId="21650351-ceaf-4c5e-acf0-be8276fefc3c" providerId="ADAL" clId="{0B7E1D85-417D-4541-89DD-2713B3065067}" dt="2024-03-26T19:40:50.398" v="580" actId="403"/>
          <ac:spMkLst>
            <pc:docMk/>
            <pc:sldMk cId="3903500676" sldId="259"/>
            <ac:spMk id="55" creationId="{31F670D5-107B-6BFA-C96A-92B07E156573}"/>
          </ac:spMkLst>
        </pc:spChg>
        <pc:grpChg chg="add mod">
          <ac:chgData name="Josie Versloot" userId="21650351-ceaf-4c5e-acf0-be8276fefc3c" providerId="ADAL" clId="{0B7E1D85-417D-4541-89DD-2713B3065067}" dt="2024-03-26T19:28:35.356" v="319" actId="1076"/>
          <ac:grpSpMkLst>
            <pc:docMk/>
            <pc:sldMk cId="3903500676" sldId="259"/>
            <ac:grpSpMk id="10" creationId="{0734B1FA-7F21-1FE6-5CF9-07090A988B90}"/>
          </ac:grpSpMkLst>
        </pc:grpChg>
        <pc:grpChg chg="add mod">
          <ac:chgData name="Josie Versloot" userId="21650351-ceaf-4c5e-acf0-be8276fefc3c" providerId="ADAL" clId="{0B7E1D85-417D-4541-89DD-2713B3065067}" dt="2024-03-26T19:37:59.480" v="483" actId="14100"/>
          <ac:grpSpMkLst>
            <pc:docMk/>
            <pc:sldMk cId="3903500676" sldId="259"/>
            <ac:grpSpMk id="44" creationId="{87A559D1-0F45-6C5C-5198-D366DDCBD7CA}"/>
          </ac:grpSpMkLst>
        </pc:grpChg>
        <pc:grpChg chg="add mod">
          <ac:chgData name="Josie Versloot" userId="21650351-ceaf-4c5e-acf0-be8276fefc3c" providerId="ADAL" clId="{0B7E1D85-417D-4541-89DD-2713B3065067}" dt="2024-03-26T19:39:41.044" v="551" actId="1037"/>
          <ac:grpSpMkLst>
            <pc:docMk/>
            <pc:sldMk cId="3903500676" sldId="259"/>
            <ac:grpSpMk id="47" creationId="{B95FD5B0-5488-CB7E-E6D6-A6557F6DD31B}"/>
          </ac:grpSpMkLst>
        </pc:grpChg>
        <pc:grpChg chg="add mod">
          <ac:chgData name="Josie Versloot" userId="21650351-ceaf-4c5e-acf0-be8276fefc3c" providerId="ADAL" clId="{0B7E1D85-417D-4541-89DD-2713B3065067}" dt="2024-03-26T19:39:18.759" v="540" actId="1035"/>
          <ac:grpSpMkLst>
            <pc:docMk/>
            <pc:sldMk cId="3903500676" sldId="259"/>
            <ac:grpSpMk id="50" creationId="{6ED50EA9-6380-AE7A-C69D-13307FA3CF0E}"/>
          </ac:grpSpMkLst>
        </pc:grpChg>
        <pc:graphicFrameChg chg="add mod modGraphic">
          <ac:chgData name="Josie Versloot" userId="21650351-ceaf-4c5e-acf0-be8276fefc3c" providerId="ADAL" clId="{0B7E1D85-417D-4541-89DD-2713B3065067}" dt="2024-03-26T19:30:24.375" v="336" actId="122"/>
          <ac:graphicFrameMkLst>
            <pc:docMk/>
            <pc:sldMk cId="3903500676" sldId="259"/>
            <ac:graphicFrameMk id="2" creationId="{267AFC83-7398-35DF-D8B6-3E0CB693B1CC}"/>
          </ac:graphicFrameMkLst>
        </pc:graphicFrameChg>
        <pc:picChg chg="add mod modCrop">
          <ac:chgData name="Josie Versloot" userId="21650351-ceaf-4c5e-acf0-be8276fefc3c" providerId="ADAL" clId="{0B7E1D85-417D-4541-89DD-2713B3065067}" dt="2024-03-26T19:28:35.356" v="319" actId="1076"/>
          <ac:picMkLst>
            <pc:docMk/>
            <pc:sldMk cId="3903500676" sldId="259"/>
            <ac:picMk id="5" creationId="{DC692564-580E-D76B-E6AC-512AAAA8C02E}"/>
          </ac:picMkLst>
        </pc:picChg>
        <pc:picChg chg="add mod">
          <ac:chgData name="Josie Versloot" userId="21650351-ceaf-4c5e-acf0-be8276fefc3c" providerId="ADAL" clId="{0B7E1D85-417D-4541-89DD-2713B3065067}" dt="2024-03-26T19:28:37.941" v="320" actId="1076"/>
          <ac:picMkLst>
            <pc:docMk/>
            <pc:sldMk cId="3903500676" sldId="259"/>
            <ac:picMk id="31" creationId="{A6725E8F-7171-B5B9-8447-CDA92A808035}"/>
          </ac:picMkLst>
        </pc:picChg>
        <pc:picChg chg="add del mod">
          <ac:chgData name="Josie Versloot" userId="21650351-ceaf-4c5e-acf0-be8276fefc3c" providerId="ADAL" clId="{0B7E1D85-417D-4541-89DD-2713B3065067}" dt="2024-03-26T19:31:34.840" v="341" actId="478"/>
          <ac:picMkLst>
            <pc:docMk/>
            <pc:sldMk cId="3903500676" sldId="259"/>
            <ac:picMk id="32" creationId="{9D3AF7E2-12F5-11FC-8CB5-998BB36B9B98}"/>
          </ac:picMkLst>
        </pc:picChg>
        <pc:cxnChg chg="add del mod">
          <ac:chgData name="Josie Versloot" userId="21650351-ceaf-4c5e-acf0-be8276fefc3c" providerId="ADAL" clId="{0B7E1D85-417D-4541-89DD-2713B3065067}" dt="2024-03-26T19:18:45.126" v="161" actId="478"/>
          <ac:cxnSpMkLst>
            <pc:docMk/>
            <pc:sldMk cId="3903500676" sldId="259"/>
            <ac:cxnSpMk id="7" creationId="{9DC7F237-915E-EC3A-1A38-7588F5831084}"/>
          </ac:cxnSpMkLst>
        </pc:cxnChg>
        <pc:cxnChg chg="mod">
          <ac:chgData name="Josie Versloot" userId="21650351-ceaf-4c5e-acf0-be8276fefc3c" providerId="ADAL" clId="{0B7E1D85-417D-4541-89DD-2713B3065067}" dt="2024-03-26T19:28:35.356" v="319" actId="1076"/>
          <ac:cxnSpMkLst>
            <pc:docMk/>
            <pc:sldMk cId="3903500676" sldId="259"/>
            <ac:cxnSpMk id="11" creationId="{A6556DBC-EE0B-3FC5-B3A8-868364D427F9}"/>
          </ac:cxnSpMkLst>
        </pc:cxnChg>
        <pc:cxnChg chg="mod">
          <ac:chgData name="Josie Versloot" userId="21650351-ceaf-4c5e-acf0-be8276fefc3c" providerId="ADAL" clId="{0B7E1D85-417D-4541-89DD-2713B3065067}" dt="2024-03-26T19:28:35.356" v="319" actId="1076"/>
          <ac:cxnSpMkLst>
            <pc:docMk/>
            <pc:sldMk cId="3903500676" sldId="259"/>
            <ac:cxnSpMk id="12" creationId="{403BAECD-010F-AC21-3970-0225E61E865D}"/>
          </ac:cxnSpMkLst>
        </pc:cxnChg>
        <pc:cxnChg chg="add mod">
          <ac:chgData name="Josie Versloot" userId="21650351-ceaf-4c5e-acf0-be8276fefc3c" providerId="ADAL" clId="{0B7E1D85-417D-4541-89DD-2713B3065067}" dt="2024-03-26T19:28:35.356" v="319" actId="1076"/>
          <ac:cxnSpMkLst>
            <pc:docMk/>
            <pc:sldMk cId="3903500676" sldId="259"/>
            <ac:cxnSpMk id="13" creationId="{2B12A3A5-A290-C609-077F-9E9B4617E8FA}"/>
          </ac:cxnSpMkLst>
        </pc:cxnChg>
        <pc:cxnChg chg="add mod">
          <ac:chgData name="Josie Versloot" userId="21650351-ceaf-4c5e-acf0-be8276fefc3c" providerId="ADAL" clId="{0B7E1D85-417D-4541-89DD-2713B3065067}" dt="2024-03-26T19:28:35.356" v="319" actId="1076"/>
          <ac:cxnSpMkLst>
            <pc:docMk/>
            <pc:sldMk cId="3903500676" sldId="259"/>
            <ac:cxnSpMk id="14" creationId="{9C512006-456A-EAF4-73A5-B70A6726B38B}"/>
          </ac:cxnSpMkLst>
        </pc:cxnChg>
        <pc:cxnChg chg="add mod">
          <ac:chgData name="Josie Versloot" userId="21650351-ceaf-4c5e-acf0-be8276fefc3c" providerId="ADAL" clId="{0B7E1D85-417D-4541-89DD-2713B3065067}" dt="2024-03-26T20:03:40.226" v="621" actId="14100"/>
          <ac:cxnSpMkLst>
            <pc:docMk/>
            <pc:sldMk cId="3903500676" sldId="259"/>
            <ac:cxnSpMk id="24" creationId="{1C82FDC9-9390-C0F8-54FD-2A4C465F53D0}"/>
          </ac:cxnSpMkLst>
        </pc:cxnChg>
        <pc:cxnChg chg="add mod">
          <ac:chgData name="Josie Versloot" userId="21650351-ceaf-4c5e-acf0-be8276fefc3c" providerId="ADAL" clId="{0B7E1D85-417D-4541-89DD-2713B3065067}" dt="2024-03-26T19:28:35.356" v="319" actId="1076"/>
          <ac:cxnSpMkLst>
            <pc:docMk/>
            <pc:sldMk cId="3903500676" sldId="259"/>
            <ac:cxnSpMk id="28" creationId="{9586615D-C722-94E3-0112-B7EDCA5758DD}"/>
          </ac:cxnSpMkLst>
        </pc:cxnChg>
        <pc:cxnChg chg="add mod">
          <ac:chgData name="Josie Versloot" userId="21650351-ceaf-4c5e-acf0-be8276fefc3c" providerId="ADAL" clId="{0B7E1D85-417D-4541-89DD-2713B3065067}" dt="2024-03-26T19:39:12.369" v="527" actId="14100"/>
          <ac:cxnSpMkLst>
            <pc:docMk/>
            <pc:sldMk cId="3903500676" sldId="259"/>
            <ac:cxnSpMk id="40" creationId="{967DACB2-1128-4BDF-ABFF-8978953828BB}"/>
          </ac:cxnSpMkLst>
        </pc:cxnChg>
        <pc:cxnChg chg="add del mod">
          <ac:chgData name="Josie Versloot" userId="21650351-ceaf-4c5e-acf0-be8276fefc3c" providerId="ADAL" clId="{0B7E1D85-417D-4541-89DD-2713B3065067}" dt="2024-03-26T19:37:27.736" v="474" actId="478"/>
          <ac:cxnSpMkLst>
            <pc:docMk/>
            <pc:sldMk cId="3903500676" sldId="259"/>
            <ac:cxnSpMk id="42" creationId="{525ECC47-FC78-BF3B-07F2-B72520885C73}"/>
          </ac:cxnSpMkLst>
        </pc:cxnChg>
        <pc:cxnChg chg="mod">
          <ac:chgData name="Josie Versloot" userId="21650351-ceaf-4c5e-acf0-be8276fefc3c" providerId="ADAL" clId="{0B7E1D85-417D-4541-89DD-2713B3065067}" dt="2024-03-26T19:37:21.934" v="471"/>
          <ac:cxnSpMkLst>
            <pc:docMk/>
            <pc:sldMk cId="3903500676" sldId="259"/>
            <ac:cxnSpMk id="45" creationId="{6CFFCE2E-6416-21CF-4E1D-D8B1786F3A22}"/>
          </ac:cxnSpMkLst>
        </pc:cxnChg>
        <pc:cxnChg chg="mod">
          <ac:chgData name="Josie Versloot" userId="21650351-ceaf-4c5e-acf0-be8276fefc3c" providerId="ADAL" clId="{0B7E1D85-417D-4541-89DD-2713B3065067}" dt="2024-03-26T19:37:25.837" v="473" actId="208"/>
          <ac:cxnSpMkLst>
            <pc:docMk/>
            <pc:sldMk cId="3903500676" sldId="259"/>
            <ac:cxnSpMk id="46" creationId="{5D5DE423-78D6-D424-01CB-18384EC7BD4B}"/>
          </ac:cxnSpMkLst>
        </pc:cxnChg>
        <pc:cxnChg chg="mod">
          <ac:chgData name="Josie Versloot" userId="21650351-ceaf-4c5e-acf0-be8276fefc3c" providerId="ADAL" clId="{0B7E1D85-417D-4541-89DD-2713B3065067}" dt="2024-03-26T19:37:34.445" v="477"/>
          <ac:cxnSpMkLst>
            <pc:docMk/>
            <pc:sldMk cId="3903500676" sldId="259"/>
            <ac:cxnSpMk id="48" creationId="{3B312CEA-CCE5-D255-7538-31AE17DE9F19}"/>
          </ac:cxnSpMkLst>
        </pc:cxnChg>
        <pc:cxnChg chg="mod">
          <ac:chgData name="Josie Versloot" userId="21650351-ceaf-4c5e-acf0-be8276fefc3c" providerId="ADAL" clId="{0B7E1D85-417D-4541-89DD-2713B3065067}" dt="2024-03-26T19:37:34.445" v="477"/>
          <ac:cxnSpMkLst>
            <pc:docMk/>
            <pc:sldMk cId="3903500676" sldId="259"/>
            <ac:cxnSpMk id="49" creationId="{D6C90309-5269-0083-8440-5A656C865679}"/>
          </ac:cxnSpMkLst>
        </pc:cxnChg>
        <pc:cxnChg chg="mod">
          <ac:chgData name="Josie Versloot" userId="21650351-ceaf-4c5e-acf0-be8276fefc3c" providerId="ADAL" clId="{0B7E1D85-417D-4541-89DD-2713B3065067}" dt="2024-03-26T19:37:55.487" v="482"/>
          <ac:cxnSpMkLst>
            <pc:docMk/>
            <pc:sldMk cId="3903500676" sldId="259"/>
            <ac:cxnSpMk id="51" creationId="{2F565E0E-6BC7-AF3E-9780-80FB15F57730}"/>
          </ac:cxnSpMkLst>
        </pc:cxnChg>
        <pc:cxnChg chg="mod">
          <ac:chgData name="Josie Versloot" userId="21650351-ceaf-4c5e-acf0-be8276fefc3c" providerId="ADAL" clId="{0B7E1D85-417D-4541-89DD-2713B3065067}" dt="2024-03-26T19:37:55.487" v="482"/>
          <ac:cxnSpMkLst>
            <pc:docMk/>
            <pc:sldMk cId="3903500676" sldId="259"/>
            <ac:cxnSpMk id="52" creationId="{1E54ADD2-991F-25D8-E79B-168FF9A7A0BD}"/>
          </ac:cxnSpMkLst>
        </pc:cxnChg>
        <pc:cxnChg chg="add mod ord">
          <ac:chgData name="Josie Versloot" userId="21650351-ceaf-4c5e-acf0-be8276fefc3c" providerId="ADAL" clId="{0B7E1D85-417D-4541-89DD-2713B3065067}" dt="2024-03-26T20:03:15.772" v="609" actId="167"/>
          <ac:cxnSpMkLst>
            <pc:docMk/>
            <pc:sldMk cId="3903500676" sldId="259"/>
            <ac:cxnSpMk id="56" creationId="{6C203D30-965C-8788-EE42-487F82CF0C61}"/>
          </ac:cxnSpMkLst>
        </pc:cxnChg>
        <pc:cxnChg chg="add del mod">
          <ac:chgData name="Josie Versloot" userId="21650351-ceaf-4c5e-acf0-be8276fefc3c" providerId="ADAL" clId="{0B7E1D85-417D-4541-89DD-2713B3065067}" dt="2024-03-26T20:03:42.932" v="622" actId="478"/>
          <ac:cxnSpMkLst>
            <pc:docMk/>
            <pc:sldMk cId="3903500676" sldId="259"/>
            <ac:cxnSpMk id="57" creationId="{6E5C5186-2E50-382C-852E-1E2448E2335B}"/>
          </ac:cxnSpMkLst>
        </pc:cxnChg>
        <pc:cxnChg chg="add mod">
          <ac:chgData name="Josie Versloot" userId="21650351-ceaf-4c5e-acf0-be8276fefc3c" providerId="ADAL" clId="{0B7E1D85-417D-4541-89DD-2713B3065067}" dt="2024-03-26T20:03:38.694" v="620" actId="14100"/>
          <ac:cxnSpMkLst>
            <pc:docMk/>
            <pc:sldMk cId="3903500676" sldId="259"/>
            <ac:cxnSpMk id="59" creationId="{70487AA1-6138-4487-4A8C-EFA6DEF7333C}"/>
          </ac:cxnSpMkLst>
        </pc:cxnChg>
      </pc:sldChg>
      <pc:sldChg chg="add">
        <pc:chgData name="Josie Versloot" userId="21650351-ceaf-4c5e-acf0-be8276fefc3c" providerId="ADAL" clId="{0B7E1D85-417D-4541-89DD-2713B3065067}" dt="2024-03-26T19:31:32.614" v="340" actId="2890"/>
        <pc:sldMkLst>
          <pc:docMk/>
          <pc:sldMk cId="169914865" sldId="260"/>
        </pc:sldMkLst>
      </pc:sldChg>
      <pc:sldChg chg="add del">
        <pc:chgData name="Josie Versloot" userId="21650351-ceaf-4c5e-acf0-be8276fefc3c" providerId="ADAL" clId="{0B7E1D85-417D-4541-89DD-2713B3065067}" dt="2024-03-26T19:44:28.895" v="605" actId="2696"/>
        <pc:sldMkLst>
          <pc:docMk/>
          <pc:sldMk cId="2966336306" sldId="261"/>
        </pc:sldMkLst>
      </pc:sldChg>
      <pc:sldChg chg="add del">
        <pc:chgData name="Josie Versloot" userId="21650351-ceaf-4c5e-acf0-be8276fefc3c" providerId="ADAL" clId="{0B7E1D85-417D-4541-89DD-2713B3065067}" dt="2024-03-26T19:44:26.248" v="604" actId="2696"/>
        <pc:sldMkLst>
          <pc:docMk/>
          <pc:sldMk cId="3279599096" sldId="262"/>
        </pc:sldMkLst>
      </pc:sldChg>
      <pc:sldChg chg="delSp modSp add mod">
        <pc:chgData name="Josie Versloot" userId="21650351-ceaf-4c5e-acf0-be8276fefc3c" providerId="ADAL" clId="{0B7E1D85-417D-4541-89DD-2713B3065067}" dt="2024-03-26T19:43:59.547" v="597" actId="478"/>
        <pc:sldMkLst>
          <pc:docMk/>
          <pc:sldMk cId="2697442578" sldId="263"/>
        </pc:sldMkLst>
        <pc:spChg chg="del">
          <ac:chgData name="Josie Versloot" userId="21650351-ceaf-4c5e-acf0-be8276fefc3c" providerId="ADAL" clId="{0B7E1D85-417D-4541-89DD-2713B3065067}" dt="2024-03-26T19:43:56.870" v="593" actId="478"/>
          <ac:spMkLst>
            <pc:docMk/>
            <pc:sldMk cId="2697442578" sldId="263"/>
            <ac:spMk id="21" creationId="{FF6A2BB2-DD97-106D-DB7A-A28C7384667A}"/>
          </ac:spMkLst>
        </pc:spChg>
        <pc:spChg chg="del">
          <ac:chgData name="Josie Versloot" userId="21650351-ceaf-4c5e-acf0-be8276fefc3c" providerId="ADAL" clId="{0B7E1D85-417D-4541-89DD-2713B3065067}" dt="2024-03-26T19:43:58.295" v="595" actId="478"/>
          <ac:spMkLst>
            <pc:docMk/>
            <pc:sldMk cId="2697442578" sldId="263"/>
            <ac:spMk id="22" creationId="{8C320800-8A95-156D-1146-6E5B5317DC9A}"/>
          </ac:spMkLst>
        </pc:spChg>
        <pc:spChg chg="del">
          <ac:chgData name="Josie Versloot" userId="21650351-ceaf-4c5e-acf0-be8276fefc3c" providerId="ADAL" clId="{0B7E1D85-417D-4541-89DD-2713B3065067}" dt="2024-03-26T19:43:58.945" v="596" actId="478"/>
          <ac:spMkLst>
            <pc:docMk/>
            <pc:sldMk cId="2697442578" sldId="263"/>
            <ac:spMk id="23" creationId="{87E48213-0B34-7776-23DB-EE68D7594330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3" creationId="{468B601E-7118-9A5D-3951-0F0451E49EBD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4" creationId="{E6196941-39AD-3E12-C293-4A58CCEE552B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5" creationId="{CC5AFDED-C017-F4A0-BB2F-40010AAA5F0A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6" creationId="{9862DBE6-BF14-5E32-4360-452DB4E375A7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7" creationId="{22F2BEF8-1B7C-5EE1-4FC3-8F48E068C40F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8" creationId="{296BF413-8528-7A42-FBA8-1B2F819B4910}"/>
          </ac:spMkLst>
        </pc:spChg>
        <pc:spChg chg="del">
          <ac:chgData name="Josie Versloot" userId="21650351-ceaf-4c5e-acf0-be8276fefc3c" providerId="ADAL" clId="{0B7E1D85-417D-4541-89DD-2713B3065067}" dt="2024-03-26T19:43:18.918" v="585" actId="478"/>
          <ac:spMkLst>
            <pc:docMk/>
            <pc:sldMk cId="2697442578" sldId="263"/>
            <ac:spMk id="39" creationId="{0BE41E9E-2ADE-FFA3-CE69-499C2C237D29}"/>
          </ac:spMkLst>
        </pc:spChg>
        <pc:grpChg chg="del">
          <ac:chgData name="Josie Versloot" userId="21650351-ceaf-4c5e-acf0-be8276fefc3c" providerId="ADAL" clId="{0B7E1D85-417D-4541-89DD-2713B3065067}" dt="2024-03-26T19:43:21.717" v="589" actId="478"/>
          <ac:grpSpMkLst>
            <pc:docMk/>
            <pc:sldMk cId="2697442578" sldId="263"/>
            <ac:grpSpMk id="44" creationId="{124EB25A-B83A-2DE7-1282-B62659133D11}"/>
          </ac:grpSpMkLst>
        </pc:grpChg>
        <pc:grpChg chg="del">
          <ac:chgData name="Josie Versloot" userId="21650351-ceaf-4c5e-acf0-be8276fefc3c" providerId="ADAL" clId="{0B7E1D85-417D-4541-89DD-2713B3065067}" dt="2024-03-26T19:43:21.166" v="588" actId="478"/>
          <ac:grpSpMkLst>
            <pc:docMk/>
            <pc:sldMk cId="2697442578" sldId="263"/>
            <ac:grpSpMk id="47" creationId="{7F86E87D-0E88-147F-7F37-506BA5787126}"/>
          </ac:grpSpMkLst>
        </pc:grpChg>
        <pc:grpChg chg="del">
          <ac:chgData name="Josie Versloot" userId="21650351-ceaf-4c5e-acf0-be8276fefc3c" providerId="ADAL" clId="{0B7E1D85-417D-4541-89DD-2713B3065067}" dt="2024-03-26T19:43:19.886" v="586" actId="478"/>
          <ac:grpSpMkLst>
            <pc:docMk/>
            <pc:sldMk cId="2697442578" sldId="263"/>
            <ac:grpSpMk id="50" creationId="{8C32FCA4-076A-3159-BC8D-7091E16887F5}"/>
          </ac:grpSpMkLst>
        </pc:grpChg>
        <pc:graphicFrameChg chg="modGraphic">
          <ac:chgData name="Josie Versloot" userId="21650351-ceaf-4c5e-acf0-be8276fefc3c" providerId="ADAL" clId="{0B7E1D85-417D-4541-89DD-2713B3065067}" dt="2024-03-26T19:43:42.018" v="591" actId="2084"/>
          <ac:graphicFrameMkLst>
            <pc:docMk/>
            <pc:sldMk cId="2697442578" sldId="263"/>
            <ac:graphicFrameMk id="2" creationId="{E85345EF-2B10-B6D7-7051-D67638180AF3}"/>
          </ac:graphicFrameMkLst>
        </pc:graphicFrameChg>
        <pc:cxnChg chg="del">
          <ac:chgData name="Josie Versloot" userId="21650351-ceaf-4c5e-acf0-be8276fefc3c" providerId="ADAL" clId="{0B7E1D85-417D-4541-89DD-2713B3065067}" dt="2024-03-26T19:43:57.692" v="594" actId="478"/>
          <ac:cxnSpMkLst>
            <pc:docMk/>
            <pc:sldMk cId="2697442578" sldId="263"/>
            <ac:cxnSpMk id="24" creationId="{42F671C4-9A81-6673-8CEB-C66017756626}"/>
          </ac:cxnSpMkLst>
        </pc:cxnChg>
        <pc:cxnChg chg="del">
          <ac:chgData name="Josie Versloot" userId="21650351-ceaf-4c5e-acf0-be8276fefc3c" providerId="ADAL" clId="{0B7E1D85-417D-4541-89DD-2713B3065067}" dt="2024-03-26T19:43:59.547" v="597" actId="478"/>
          <ac:cxnSpMkLst>
            <pc:docMk/>
            <pc:sldMk cId="2697442578" sldId="263"/>
            <ac:cxnSpMk id="28" creationId="{D7A31104-EBC1-B0F9-4E16-56DFB64904D6}"/>
          </ac:cxnSpMkLst>
        </pc:cxnChg>
        <pc:cxnChg chg="del mod">
          <ac:chgData name="Josie Versloot" userId="21650351-ceaf-4c5e-acf0-be8276fefc3c" providerId="ADAL" clId="{0B7E1D85-417D-4541-89DD-2713B3065067}" dt="2024-03-26T19:43:20.342" v="587" actId="478"/>
          <ac:cxnSpMkLst>
            <pc:docMk/>
            <pc:sldMk cId="2697442578" sldId="263"/>
            <ac:cxnSpMk id="40" creationId="{62871FF4-2A4C-95C3-525D-C59DE78C1521}"/>
          </ac:cxnSpMkLst>
        </pc:cxnChg>
      </pc:sldChg>
      <pc:sldChg chg="addSp delSp modSp add mod">
        <pc:chgData name="Josie Versloot" userId="21650351-ceaf-4c5e-acf0-be8276fefc3c" providerId="ADAL" clId="{0B7E1D85-417D-4541-89DD-2713B3065067}" dt="2024-03-26T20:04:04.352" v="627"/>
        <pc:sldMkLst>
          <pc:docMk/>
          <pc:sldMk cId="3388058475" sldId="264"/>
        </pc:sldMkLst>
        <pc:spChg chg="add mod">
          <ac:chgData name="Josie Versloot" userId="21650351-ceaf-4c5e-acf0-be8276fefc3c" providerId="ADAL" clId="{0B7E1D85-417D-4541-89DD-2713B3065067}" dt="2024-03-26T20:04:04.352" v="627"/>
          <ac:spMkLst>
            <pc:docMk/>
            <pc:sldMk cId="3388058475" sldId="264"/>
            <ac:spMk id="4" creationId="{F363BED9-8BCB-B7A2-DB30-7C8914EEE21A}"/>
          </ac:spMkLst>
        </pc:spChg>
        <pc:spChg chg="add mod">
          <ac:chgData name="Josie Versloot" userId="21650351-ceaf-4c5e-acf0-be8276fefc3c" providerId="ADAL" clId="{0B7E1D85-417D-4541-89DD-2713B3065067}" dt="2024-03-26T20:04:04.352" v="627"/>
          <ac:spMkLst>
            <pc:docMk/>
            <pc:sldMk cId="3388058475" sldId="264"/>
            <ac:spMk id="6" creationId="{EA373BCD-EC23-9843-1284-BB4766B5E121}"/>
          </ac:spMkLst>
        </pc:spChg>
        <pc:spChg chg="add mod">
          <ac:chgData name="Josie Versloot" userId="21650351-ceaf-4c5e-acf0-be8276fefc3c" providerId="ADAL" clId="{0B7E1D85-417D-4541-89DD-2713B3065067}" dt="2024-03-26T20:04:04.352" v="627"/>
          <ac:spMkLst>
            <pc:docMk/>
            <pc:sldMk cId="3388058475" sldId="264"/>
            <ac:spMk id="16" creationId="{4BC4C61D-6A41-CA7E-65B6-A7695662C9D2}"/>
          </ac:spMkLst>
        </pc:spChg>
        <pc:spChg chg="del">
          <ac:chgData name="Josie Versloot" userId="21650351-ceaf-4c5e-acf0-be8276fefc3c" providerId="ADAL" clId="{0B7E1D85-417D-4541-89DD-2713B3065067}" dt="2024-03-26T20:04:03.752" v="626" actId="478"/>
          <ac:spMkLst>
            <pc:docMk/>
            <pc:sldMk cId="3388058475" sldId="264"/>
            <ac:spMk id="21" creationId="{73FF76AF-2F67-284C-94D6-667C57EDEB19}"/>
          </ac:spMkLst>
        </pc:spChg>
        <pc:spChg chg="del">
          <ac:chgData name="Josie Versloot" userId="21650351-ceaf-4c5e-acf0-be8276fefc3c" providerId="ADAL" clId="{0B7E1D85-417D-4541-89DD-2713B3065067}" dt="2024-03-26T20:04:03.752" v="626" actId="478"/>
          <ac:spMkLst>
            <pc:docMk/>
            <pc:sldMk cId="3388058475" sldId="264"/>
            <ac:spMk id="22" creationId="{48D380A4-5661-961F-1971-9A9C5456F6C4}"/>
          </ac:spMkLst>
        </pc:spChg>
        <pc:spChg chg="del">
          <ac:chgData name="Josie Versloot" userId="21650351-ceaf-4c5e-acf0-be8276fefc3c" providerId="ADAL" clId="{0B7E1D85-417D-4541-89DD-2713B3065067}" dt="2024-03-26T20:04:03.752" v="626" actId="478"/>
          <ac:spMkLst>
            <pc:docMk/>
            <pc:sldMk cId="3388058475" sldId="264"/>
            <ac:spMk id="23" creationId="{6BE9968C-34FE-3392-5F81-2E69B57174F6}"/>
          </ac:spMkLst>
        </pc:spChg>
        <pc:cxnChg chg="add mod">
          <ac:chgData name="Josie Versloot" userId="21650351-ceaf-4c5e-acf0-be8276fefc3c" providerId="ADAL" clId="{0B7E1D85-417D-4541-89DD-2713B3065067}" dt="2024-03-26T20:04:04.352" v="627"/>
          <ac:cxnSpMkLst>
            <pc:docMk/>
            <pc:sldMk cId="3388058475" sldId="264"/>
            <ac:cxnSpMk id="3" creationId="{A0C5904D-C31D-0979-56D4-DA447A59BDDA}"/>
          </ac:cxnSpMkLst>
        </pc:cxnChg>
        <pc:cxnChg chg="add mod">
          <ac:chgData name="Josie Versloot" userId="21650351-ceaf-4c5e-acf0-be8276fefc3c" providerId="ADAL" clId="{0B7E1D85-417D-4541-89DD-2713B3065067}" dt="2024-03-26T20:04:04.352" v="627"/>
          <ac:cxnSpMkLst>
            <pc:docMk/>
            <pc:sldMk cId="3388058475" sldId="264"/>
            <ac:cxnSpMk id="7" creationId="{AD63955A-0266-E308-0E16-5543DADCA1BC}"/>
          </ac:cxnSpMkLst>
        </pc:cxnChg>
        <pc:cxnChg chg="add mod">
          <ac:chgData name="Josie Versloot" userId="21650351-ceaf-4c5e-acf0-be8276fefc3c" providerId="ADAL" clId="{0B7E1D85-417D-4541-89DD-2713B3065067}" dt="2024-03-26T20:04:04.352" v="627"/>
          <ac:cxnSpMkLst>
            <pc:docMk/>
            <pc:sldMk cId="3388058475" sldId="264"/>
            <ac:cxnSpMk id="15" creationId="{9C9CDAE6-EF97-35BD-4A3E-0B7661CC711B}"/>
          </ac:cxnSpMkLst>
        </pc:cxnChg>
        <pc:cxnChg chg="del">
          <ac:chgData name="Josie Versloot" userId="21650351-ceaf-4c5e-acf0-be8276fefc3c" providerId="ADAL" clId="{0B7E1D85-417D-4541-89DD-2713B3065067}" dt="2024-03-26T20:04:03.752" v="626" actId="478"/>
          <ac:cxnSpMkLst>
            <pc:docMk/>
            <pc:sldMk cId="3388058475" sldId="264"/>
            <ac:cxnSpMk id="24" creationId="{CB54BC48-09BD-D322-DF4F-C3457B9F72A1}"/>
          </ac:cxnSpMkLst>
        </pc:cxnChg>
        <pc:cxnChg chg="add mod">
          <ac:chgData name="Josie Versloot" userId="21650351-ceaf-4c5e-acf0-be8276fefc3c" providerId="ADAL" clId="{0B7E1D85-417D-4541-89DD-2713B3065067}" dt="2024-03-26T20:04:04.352" v="627"/>
          <ac:cxnSpMkLst>
            <pc:docMk/>
            <pc:sldMk cId="3388058475" sldId="264"/>
            <ac:cxnSpMk id="25" creationId="{5BB530D4-AE96-80FC-8F30-0DFCD17E5167}"/>
          </ac:cxnSpMkLst>
        </pc:cxnChg>
        <pc:cxnChg chg="del">
          <ac:chgData name="Josie Versloot" userId="21650351-ceaf-4c5e-acf0-be8276fefc3c" providerId="ADAL" clId="{0B7E1D85-417D-4541-89DD-2713B3065067}" dt="2024-03-26T20:04:03.752" v="626" actId="478"/>
          <ac:cxnSpMkLst>
            <pc:docMk/>
            <pc:sldMk cId="3388058475" sldId="264"/>
            <ac:cxnSpMk id="28" creationId="{C7212F9B-EB06-BBAA-F729-802E53117044}"/>
          </ac:cxnSpMkLst>
        </pc:cxnChg>
      </pc:sldChg>
      <pc:sldChg chg="addSp delSp modSp add mod">
        <pc:chgData name="Josie Versloot" userId="21650351-ceaf-4c5e-acf0-be8276fefc3c" providerId="ADAL" clId="{0B7E1D85-417D-4541-89DD-2713B3065067}" dt="2024-03-26T20:03:56.619" v="625"/>
        <pc:sldMkLst>
          <pc:docMk/>
          <pc:sldMk cId="3301204922" sldId="265"/>
        </pc:sldMkLst>
        <pc:spChg chg="add mod">
          <ac:chgData name="Josie Versloot" userId="21650351-ceaf-4c5e-acf0-be8276fefc3c" providerId="ADAL" clId="{0B7E1D85-417D-4541-89DD-2713B3065067}" dt="2024-03-26T20:03:56.619" v="625"/>
          <ac:spMkLst>
            <pc:docMk/>
            <pc:sldMk cId="3301204922" sldId="265"/>
            <ac:spMk id="4" creationId="{A0DB845E-2E0F-31B8-4F01-885DBF2B33E1}"/>
          </ac:spMkLst>
        </pc:spChg>
        <pc:spChg chg="add mod">
          <ac:chgData name="Josie Versloot" userId="21650351-ceaf-4c5e-acf0-be8276fefc3c" providerId="ADAL" clId="{0B7E1D85-417D-4541-89DD-2713B3065067}" dt="2024-03-26T20:03:56.619" v="625"/>
          <ac:spMkLst>
            <pc:docMk/>
            <pc:sldMk cId="3301204922" sldId="265"/>
            <ac:spMk id="6" creationId="{1588F5D1-4C05-4685-0840-70F61A335396}"/>
          </ac:spMkLst>
        </pc:spChg>
        <pc:spChg chg="add mod">
          <ac:chgData name="Josie Versloot" userId="21650351-ceaf-4c5e-acf0-be8276fefc3c" providerId="ADAL" clId="{0B7E1D85-417D-4541-89DD-2713B3065067}" dt="2024-03-26T20:03:56.619" v="625"/>
          <ac:spMkLst>
            <pc:docMk/>
            <pc:sldMk cId="3301204922" sldId="265"/>
            <ac:spMk id="16" creationId="{15E8AE3D-5021-1E46-C0D9-BFCFEB9B6C35}"/>
          </ac:spMkLst>
        </pc:spChg>
        <pc:spChg chg="del">
          <ac:chgData name="Josie Versloot" userId="21650351-ceaf-4c5e-acf0-be8276fefc3c" providerId="ADAL" clId="{0B7E1D85-417D-4541-89DD-2713B3065067}" dt="2024-03-26T20:03:54.209" v="623" actId="478"/>
          <ac:spMkLst>
            <pc:docMk/>
            <pc:sldMk cId="3301204922" sldId="265"/>
            <ac:spMk id="21" creationId="{68564C11-795F-D0CC-D47A-2AB0AF3375F3}"/>
          </ac:spMkLst>
        </pc:spChg>
        <pc:spChg chg="del">
          <ac:chgData name="Josie Versloot" userId="21650351-ceaf-4c5e-acf0-be8276fefc3c" providerId="ADAL" clId="{0B7E1D85-417D-4541-89DD-2713B3065067}" dt="2024-03-26T20:03:56.218" v="624" actId="478"/>
          <ac:spMkLst>
            <pc:docMk/>
            <pc:sldMk cId="3301204922" sldId="265"/>
            <ac:spMk id="22" creationId="{45AA2B37-C931-87B5-9618-AB1F03D63F3E}"/>
          </ac:spMkLst>
        </pc:spChg>
        <pc:spChg chg="del">
          <ac:chgData name="Josie Versloot" userId="21650351-ceaf-4c5e-acf0-be8276fefc3c" providerId="ADAL" clId="{0B7E1D85-417D-4541-89DD-2713B3065067}" dt="2024-03-26T20:03:54.209" v="623" actId="478"/>
          <ac:spMkLst>
            <pc:docMk/>
            <pc:sldMk cId="3301204922" sldId="265"/>
            <ac:spMk id="23" creationId="{2EBAE1AC-24CC-3819-6C79-3F6C56B355CC}"/>
          </ac:spMkLst>
        </pc:spChg>
        <pc:cxnChg chg="add mod">
          <ac:chgData name="Josie Versloot" userId="21650351-ceaf-4c5e-acf0-be8276fefc3c" providerId="ADAL" clId="{0B7E1D85-417D-4541-89DD-2713B3065067}" dt="2024-03-26T20:03:56.619" v="625"/>
          <ac:cxnSpMkLst>
            <pc:docMk/>
            <pc:sldMk cId="3301204922" sldId="265"/>
            <ac:cxnSpMk id="3" creationId="{07557481-E60F-DAC9-1039-B1A8F86D41F8}"/>
          </ac:cxnSpMkLst>
        </pc:cxnChg>
        <pc:cxnChg chg="add mod">
          <ac:chgData name="Josie Versloot" userId="21650351-ceaf-4c5e-acf0-be8276fefc3c" providerId="ADAL" clId="{0B7E1D85-417D-4541-89DD-2713B3065067}" dt="2024-03-26T20:03:56.619" v="625"/>
          <ac:cxnSpMkLst>
            <pc:docMk/>
            <pc:sldMk cId="3301204922" sldId="265"/>
            <ac:cxnSpMk id="7" creationId="{A3CFE40F-22D3-1FA4-6052-D37E68CD4A36}"/>
          </ac:cxnSpMkLst>
        </pc:cxnChg>
        <pc:cxnChg chg="add mod">
          <ac:chgData name="Josie Versloot" userId="21650351-ceaf-4c5e-acf0-be8276fefc3c" providerId="ADAL" clId="{0B7E1D85-417D-4541-89DD-2713B3065067}" dt="2024-03-26T20:03:56.619" v="625"/>
          <ac:cxnSpMkLst>
            <pc:docMk/>
            <pc:sldMk cId="3301204922" sldId="265"/>
            <ac:cxnSpMk id="15" creationId="{293B138A-216C-AFDE-677A-ED0AEA59B9E7}"/>
          </ac:cxnSpMkLst>
        </pc:cxnChg>
        <pc:cxnChg chg="del">
          <ac:chgData name="Josie Versloot" userId="21650351-ceaf-4c5e-acf0-be8276fefc3c" providerId="ADAL" clId="{0B7E1D85-417D-4541-89DD-2713B3065067}" dt="2024-03-26T20:03:54.209" v="623" actId="478"/>
          <ac:cxnSpMkLst>
            <pc:docMk/>
            <pc:sldMk cId="3301204922" sldId="265"/>
            <ac:cxnSpMk id="24" creationId="{815B9AF9-F7FD-8988-AA64-398DDDD56341}"/>
          </ac:cxnSpMkLst>
        </pc:cxnChg>
        <pc:cxnChg chg="add mod">
          <ac:chgData name="Josie Versloot" userId="21650351-ceaf-4c5e-acf0-be8276fefc3c" providerId="ADAL" clId="{0B7E1D85-417D-4541-89DD-2713B3065067}" dt="2024-03-26T20:03:56.619" v="625"/>
          <ac:cxnSpMkLst>
            <pc:docMk/>
            <pc:sldMk cId="3301204922" sldId="265"/>
            <ac:cxnSpMk id="25" creationId="{B1ED020D-617F-2AEE-2486-A9FBBA19CA5E}"/>
          </ac:cxnSpMkLst>
        </pc:cxnChg>
        <pc:cxnChg chg="del">
          <ac:chgData name="Josie Versloot" userId="21650351-ceaf-4c5e-acf0-be8276fefc3c" providerId="ADAL" clId="{0B7E1D85-417D-4541-89DD-2713B3065067}" dt="2024-03-26T20:03:54.209" v="623" actId="478"/>
          <ac:cxnSpMkLst>
            <pc:docMk/>
            <pc:sldMk cId="3301204922" sldId="265"/>
            <ac:cxnSpMk id="28" creationId="{819F72E4-2ED9-4EC4-E395-237EAF8B472C}"/>
          </ac:cxnSpMkLst>
        </pc:cxnChg>
      </pc:sldChg>
      <pc:sldChg chg="delSp add mod ord">
        <pc:chgData name="Josie Versloot" userId="21650351-ceaf-4c5e-acf0-be8276fefc3c" providerId="ADAL" clId="{0B7E1D85-417D-4541-89DD-2713B3065067}" dt="2024-03-26T19:44:15.700" v="603"/>
        <pc:sldMkLst>
          <pc:docMk/>
          <pc:sldMk cId="30608783" sldId="266"/>
        </pc:sldMkLst>
        <pc:spChg chg="del">
          <ac:chgData name="Josie Versloot" userId="21650351-ceaf-4c5e-acf0-be8276fefc3c" providerId="ADAL" clId="{0B7E1D85-417D-4541-89DD-2713B3065067}" dt="2024-03-26T19:44:04.700" v="600" actId="478"/>
          <ac:spMkLst>
            <pc:docMk/>
            <pc:sldMk cId="30608783" sldId="266"/>
            <ac:spMk id="8" creationId="{F81DE1B9-AC35-2D68-35B6-CEC713A6B8CA}"/>
          </ac:spMkLst>
        </pc:spChg>
        <pc:spChg chg="del">
          <ac:chgData name="Josie Versloot" userId="21650351-ceaf-4c5e-acf0-be8276fefc3c" providerId="ADAL" clId="{0B7E1D85-417D-4541-89DD-2713B3065067}" dt="2024-03-26T19:44:05.329" v="601" actId="478"/>
          <ac:spMkLst>
            <pc:docMk/>
            <pc:sldMk cId="30608783" sldId="266"/>
            <ac:spMk id="9" creationId="{6DA332F4-FA23-D06C-B71E-0F10207E248B}"/>
          </ac:spMkLst>
        </pc:spChg>
        <pc:picChg chg="del">
          <ac:chgData name="Josie Versloot" userId="21650351-ceaf-4c5e-acf0-be8276fefc3c" providerId="ADAL" clId="{0B7E1D85-417D-4541-89DD-2713B3065067}" dt="2024-03-26T19:44:04.049" v="599" actId="478"/>
          <ac:picMkLst>
            <pc:docMk/>
            <pc:sldMk cId="30608783" sldId="266"/>
            <ac:picMk id="5" creationId="{470C3845-225B-9EA7-1FAA-DE6C6F5CDC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0D53-AB38-6EAE-987E-EF290D1F2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898A7-1656-7EEC-98BC-EC96D60E5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CA4D-E28D-40AF-E38A-D176A4C6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CE421-D608-97B7-ACF0-2728817DA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F43B5-336B-966A-C160-376FF62B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67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E577-6EEF-F0C1-FD28-CC9C2D3A3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9E290-51D9-3457-A3A3-12F20854C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E5A20-9F43-ECC6-9372-1DCD649B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EF19-F0D9-A06D-12B4-3DBDCA44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7F7C-5B30-3840-4283-7365E5D3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92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4362A7-00A9-2BCC-4C6C-0949D524E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259D-E8CC-143D-277B-55706CD6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2FAAD-AD97-EE4F-4BB4-D683693D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E6AF0-2CBF-C954-5848-C34776AE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45DE-AC8D-CD5B-871A-A5180F33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8984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438A-1DBD-B9EA-8E5D-0019D89A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2D66C-523D-0318-8E4C-BC5F8A01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A15E3-0C2A-633A-73D0-F685F055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C9841-E4B3-3573-7C4E-8C09C81A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E95B-B6CB-0AD3-0473-07C91F06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149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B2597-A013-534A-3402-790E13F23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D7AC4-0C75-7314-5C46-33346DD43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709E5-7722-F802-EA25-A7A263E8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866E-299D-F290-1A5B-5E74FD38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F02E-1A41-140E-6386-8B91447D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9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515D0-074C-24DD-8E27-D65DFF92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558A-F00A-1EB4-C4AF-35330C2F4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4AA56-2456-60B3-8D5C-880C799AB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BE412-8D31-2BD2-F1DE-F6460D93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D9EA6-5CEB-D82A-D0EF-470ED934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4430D-26C6-6127-5C47-9E1736D7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67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EDE62-4716-AFE7-6F56-A5D90A0C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775C4-118C-621F-0F1D-53AAEE61F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16898-A24F-C81A-CFBC-B981EFEF6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6543F-A544-5AF2-EAE9-59D38C8C5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791D13-0B29-DD62-763C-D7C32CE37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0BD2E-8476-CB8F-D9C9-4806C3EF0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A0B0DE-A301-C376-199E-DD775F51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69641E-FC21-B1C7-E2CC-24CF718A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96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9A83-0122-18F8-974E-E9334657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C65D8-0F12-0135-C8E1-F47C220DD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908AE-F0FB-591D-9780-4B2870F09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1A209-1F57-E27A-93BA-7F58F289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441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BCF66-6E28-A975-A04F-ABA3EE0B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468767-CE93-64F8-A23A-BFE359B4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C38F3-DC44-1E85-7234-F998F643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693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78758-FC7C-AA47-171C-384659AB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55883-5540-4A62-027E-89AD49DE8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43D52-AC4B-0E0F-A4CF-5F24F1614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B75BA-7A37-46CB-45F6-BBECFF15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759E1-FAFA-E324-8F85-5C2B035F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DFC2F-570C-A862-44D3-9A62E1EA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973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6AF8-9131-AC37-D4E1-53B1FD5E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24EAA-7BD8-C720-2E32-2B6914989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1BD94-452D-14A3-4EF8-545E4B888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9C3A3-C7FE-4665-8D17-6D6FE6938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F268-81C1-4467-8766-D5BE00F16B00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3176A-662C-1F93-E524-2CC0810F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CFF6-3218-CCBD-71C7-65155436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194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2BEAA-D909-C678-4453-04AE4E6F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49675-B275-A056-72D1-1AB5B421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1D5D-9200-1C40-87BD-B09B570CF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7F268-81C1-4467-8766-D5BE00F16B00}" type="datetimeFigureOut">
              <a:rPr lang="en-CA" smtClean="0"/>
              <a:t>2024-03-25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46BF1-DEB0-43F5-0EA7-FE7C3BC7F2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3B3F-25BE-8006-7634-CF93F4D40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1DE2E-E6E3-44AE-8498-837EB02833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15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33680-A999-DDC6-376C-601C5D70A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Twitch Switch Programmer Diagram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3D297-7769-457A-0E3A-CD645B443A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071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03F3047-5046-1C13-A549-8F48EC850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r="16293" b="67057"/>
          <a:stretch/>
        </p:blipFill>
        <p:spPr bwMode="auto">
          <a:xfrm>
            <a:off x="270590" y="2067218"/>
            <a:ext cx="3707150" cy="1207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B6AE1D9-C0D8-B582-FDD6-CAADD9D2823E}"/>
              </a:ext>
            </a:extLst>
          </p:cNvPr>
          <p:cNvGrpSpPr/>
          <p:nvPr/>
        </p:nvGrpSpPr>
        <p:grpSpPr>
          <a:xfrm>
            <a:off x="3439843" y="2247494"/>
            <a:ext cx="2976465" cy="0"/>
            <a:chOff x="3397898" y="2306216"/>
            <a:chExt cx="2976465" cy="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42841B7-0CBC-AC8A-CD96-E10A4C657E68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2495A67-24CD-7A29-F6A0-0BAB8EFD405E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C496A9-DA3C-2948-A421-9C7375A0F07E}"/>
              </a:ext>
            </a:extLst>
          </p:cNvPr>
          <p:cNvCxnSpPr/>
          <p:nvPr/>
        </p:nvCxnSpPr>
        <p:spPr>
          <a:xfrm>
            <a:off x="3439843" y="2424418"/>
            <a:ext cx="29764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1210F80-D983-97D6-9F0C-79DD1D290884}"/>
              </a:ext>
            </a:extLst>
          </p:cNvPr>
          <p:cNvCxnSpPr>
            <a:cxnSpLocks/>
          </p:cNvCxnSpPr>
          <p:nvPr/>
        </p:nvCxnSpPr>
        <p:spPr>
          <a:xfrm>
            <a:off x="3439843" y="2601985"/>
            <a:ext cx="418575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1453B5B-1C59-DA44-F313-5C3746836CAB}"/>
              </a:ext>
            </a:extLst>
          </p:cNvPr>
          <p:cNvSpPr/>
          <p:nvPr/>
        </p:nvSpPr>
        <p:spPr>
          <a:xfrm>
            <a:off x="5585652" y="3986865"/>
            <a:ext cx="576000" cy="377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3v3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E6C6CB-3C2F-8BFD-763B-EA54FAC43AE4}"/>
              </a:ext>
            </a:extLst>
          </p:cNvPr>
          <p:cNvSpPr/>
          <p:nvPr/>
        </p:nvSpPr>
        <p:spPr>
          <a:xfrm>
            <a:off x="3573709" y="4825609"/>
            <a:ext cx="576000" cy="3774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83B541-8A6D-C669-00CF-16EFE5DABC53}"/>
              </a:ext>
            </a:extLst>
          </p:cNvPr>
          <p:cNvSpPr/>
          <p:nvPr/>
        </p:nvSpPr>
        <p:spPr>
          <a:xfrm>
            <a:off x="3573707" y="5407554"/>
            <a:ext cx="576000" cy="377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RXD</a:t>
            </a:r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C2F4B8-5110-2FDF-264A-F82CF4BC002E}"/>
              </a:ext>
            </a:extLst>
          </p:cNvPr>
          <p:cNvCxnSpPr>
            <a:cxnSpLocks/>
          </p:cNvCxnSpPr>
          <p:nvPr/>
        </p:nvCxnSpPr>
        <p:spPr>
          <a:xfrm>
            <a:off x="7625593" y="2601985"/>
            <a:ext cx="389249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38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6E878-CD32-B494-711F-72D35B53C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CEAAB31-213F-78DA-8CA3-8239EE65A043}"/>
              </a:ext>
            </a:extLst>
          </p:cNvPr>
          <p:cNvGrpSpPr/>
          <p:nvPr/>
        </p:nvGrpSpPr>
        <p:grpSpPr>
          <a:xfrm>
            <a:off x="3439843" y="2247494"/>
            <a:ext cx="2976465" cy="0"/>
            <a:chOff x="3397898" y="2306216"/>
            <a:chExt cx="2976465" cy="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76336EE-A7BE-3C7A-C443-9F1F4E0FEEF4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0E0BBC6-9DDE-9B78-E6BE-A78FC0A7198A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333A9B-76AE-A620-3D48-0638707B8E83}"/>
              </a:ext>
            </a:extLst>
          </p:cNvPr>
          <p:cNvCxnSpPr/>
          <p:nvPr/>
        </p:nvCxnSpPr>
        <p:spPr>
          <a:xfrm>
            <a:off x="3439843" y="2424418"/>
            <a:ext cx="29764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725D77-BD7C-061F-E8AD-17FA8377234E}"/>
              </a:ext>
            </a:extLst>
          </p:cNvPr>
          <p:cNvCxnSpPr>
            <a:cxnSpLocks/>
          </p:cNvCxnSpPr>
          <p:nvPr/>
        </p:nvCxnSpPr>
        <p:spPr>
          <a:xfrm>
            <a:off x="3439843" y="2601985"/>
            <a:ext cx="4185750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DEF829-7370-5F1B-2C0C-DF5F04755D94}"/>
              </a:ext>
            </a:extLst>
          </p:cNvPr>
          <p:cNvSpPr/>
          <p:nvPr/>
        </p:nvSpPr>
        <p:spPr>
          <a:xfrm>
            <a:off x="5585652" y="3986865"/>
            <a:ext cx="576000" cy="377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3v3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7735E-50BE-97FE-7552-CB77A095FBC4}"/>
              </a:ext>
            </a:extLst>
          </p:cNvPr>
          <p:cNvSpPr/>
          <p:nvPr/>
        </p:nvSpPr>
        <p:spPr>
          <a:xfrm>
            <a:off x="3573709" y="4825609"/>
            <a:ext cx="576000" cy="3774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23B7A0-E443-487E-83F9-86F4D722A3EE}"/>
              </a:ext>
            </a:extLst>
          </p:cNvPr>
          <p:cNvSpPr/>
          <p:nvPr/>
        </p:nvSpPr>
        <p:spPr>
          <a:xfrm>
            <a:off x="3573707" y="5407554"/>
            <a:ext cx="576000" cy="377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RXD</a:t>
            </a:r>
            <a:endParaRPr lang="en-CA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2C2861-DBD9-6225-0CE1-52C19E08BE09}"/>
              </a:ext>
            </a:extLst>
          </p:cNvPr>
          <p:cNvCxnSpPr>
            <a:cxnSpLocks/>
          </p:cNvCxnSpPr>
          <p:nvPr/>
        </p:nvCxnSpPr>
        <p:spPr>
          <a:xfrm>
            <a:off x="7625593" y="2601985"/>
            <a:ext cx="3892491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28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C203D30-965C-8788-EE42-487F82CF0C61}"/>
              </a:ext>
            </a:extLst>
          </p:cNvPr>
          <p:cNvCxnSpPr>
            <a:cxnSpLocks/>
          </p:cNvCxnSpPr>
          <p:nvPr/>
        </p:nvCxnSpPr>
        <p:spPr>
          <a:xfrm>
            <a:off x="8482702" y="2207680"/>
            <a:ext cx="0" cy="32613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7AFC83-7398-35DF-D8B6-3E0CB693B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36396"/>
              </p:ext>
            </p:extLst>
          </p:nvPr>
        </p:nvGraphicFramePr>
        <p:xfrm>
          <a:off x="3911135" y="912612"/>
          <a:ext cx="4335818" cy="390851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63818">
                  <a:extLst>
                    <a:ext uri="{9D8B030D-6E8A-4147-A177-3AD203B41FA5}">
                      <a16:colId xmlns:a16="http://schemas.microsoft.com/office/drawing/2014/main" val="39299436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925266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693052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75663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089282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970414824"/>
                    </a:ext>
                  </a:extLst>
                </a:gridCol>
              </a:tblGrid>
              <a:tr h="65141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e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42478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3v3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6798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6710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32473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GND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44087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Mid</a:t>
                      </a:r>
                      <a:endParaRPr lang="en-C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72458"/>
                  </a:ext>
                </a:extLst>
              </a:tr>
            </a:tbl>
          </a:graphicData>
        </a:graphic>
      </p:graphicFrame>
      <p:pic>
        <p:nvPicPr>
          <p:cNvPr id="5" name="Picture 4" descr="A close up of a resistor&#10;&#10;Description automatically generated">
            <a:extLst>
              <a:ext uri="{FF2B5EF4-FFF2-40B4-BE49-F238E27FC236}">
                <a16:creationId xmlns:a16="http://schemas.microsoft.com/office/drawing/2014/main" id="{DC692564-580E-D76B-E6AC-512AAAA8C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8" b="9681"/>
          <a:stretch/>
        </p:blipFill>
        <p:spPr>
          <a:xfrm rot="5400000">
            <a:off x="5145455" y="2891456"/>
            <a:ext cx="2605676" cy="120801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B5514ACB-F8CB-914A-A6F8-B6E686D43D9E}"/>
              </a:ext>
            </a:extLst>
          </p:cNvPr>
          <p:cNvSpPr/>
          <p:nvPr/>
        </p:nvSpPr>
        <p:spPr>
          <a:xfrm>
            <a:off x="6098730" y="2436537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FA8E5C-EC58-42C3-541F-4A02FA79D535}"/>
              </a:ext>
            </a:extLst>
          </p:cNvPr>
          <p:cNvSpPr/>
          <p:nvPr/>
        </p:nvSpPr>
        <p:spPr>
          <a:xfrm>
            <a:off x="6098730" y="4248570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734B1FA-7F21-1FE6-5CF9-07090A988B90}"/>
              </a:ext>
            </a:extLst>
          </p:cNvPr>
          <p:cNvGrpSpPr/>
          <p:nvPr/>
        </p:nvGrpSpPr>
        <p:grpSpPr>
          <a:xfrm>
            <a:off x="2422902" y="2138437"/>
            <a:ext cx="2976465" cy="0"/>
            <a:chOff x="3397898" y="2306216"/>
            <a:chExt cx="2976465" cy="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556DBC-EE0B-3FC5-B3A8-868364D427F9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03BAECD-010F-AC21-3970-0225E61E865D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12A3A5-A290-C609-077F-9E9B4617E8FA}"/>
              </a:ext>
            </a:extLst>
          </p:cNvPr>
          <p:cNvCxnSpPr>
            <a:cxnSpLocks/>
          </p:cNvCxnSpPr>
          <p:nvPr/>
        </p:nvCxnSpPr>
        <p:spPr>
          <a:xfrm>
            <a:off x="2422902" y="2762752"/>
            <a:ext cx="29764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512006-456A-EAF4-73A5-B70A6726B38B}"/>
              </a:ext>
            </a:extLst>
          </p:cNvPr>
          <p:cNvCxnSpPr>
            <a:cxnSpLocks/>
          </p:cNvCxnSpPr>
          <p:nvPr/>
        </p:nvCxnSpPr>
        <p:spPr>
          <a:xfrm>
            <a:off x="2422902" y="4070058"/>
            <a:ext cx="3231279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80F5B74-E3CC-947F-BA3A-A9B65451A847}"/>
              </a:ext>
            </a:extLst>
          </p:cNvPr>
          <p:cNvSpPr/>
          <p:nvPr/>
        </p:nvSpPr>
        <p:spPr>
          <a:xfrm>
            <a:off x="1916227" y="1949687"/>
            <a:ext cx="576000" cy="377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3v3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1A52AE-C948-3ED6-F7AC-C6FE2CB3FBB2}"/>
              </a:ext>
            </a:extLst>
          </p:cNvPr>
          <p:cNvSpPr/>
          <p:nvPr/>
        </p:nvSpPr>
        <p:spPr>
          <a:xfrm>
            <a:off x="1430227" y="1182848"/>
            <a:ext cx="1548000" cy="34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CP2102 Programmer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12DC11-BDE9-BBE9-EC6F-79E6AF6A1BBC}"/>
              </a:ext>
            </a:extLst>
          </p:cNvPr>
          <p:cNvSpPr/>
          <p:nvPr/>
        </p:nvSpPr>
        <p:spPr>
          <a:xfrm>
            <a:off x="1916227" y="2593567"/>
            <a:ext cx="576000" cy="3774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55A0A1-7C04-BE38-5F23-F633C742CC0A}"/>
              </a:ext>
            </a:extLst>
          </p:cNvPr>
          <p:cNvSpPr/>
          <p:nvPr/>
        </p:nvSpPr>
        <p:spPr>
          <a:xfrm>
            <a:off x="1916227" y="3881308"/>
            <a:ext cx="576000" cy="377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RXD</a:t>
            </a:r>
            <a:endParaRPr lang="en-C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427DB5-94E6-81B9-396E-69736DF8029A}"/>
              </a:ext>
            </a:extLst>
          </p:cNvPr>
          <p:cNvSpPr/>
          <p:nvPr/>
        </p:nvSpPr>
        <p:spPr>
          <a:xfrm>
            <a:off x="6956436" y="1631380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92A55CE-F6C2-4DBD-997F-BD1C2045605B}"/>
              </a:ext>
            </a:extLst>
          </p:cNvPr>
          <p:cNvSpPr/>
          <p:nvPr/>
        </p:nvSpPr>
        <p:spPr>
          <a:xfrm>
            <a:off x="7758463" y="2419634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82FDC9-9390-C0F8-54FD-2A4C465F53D0}"/>
              </a:ext>
            </a:extLst>
          </p:cNvPr>
          <p:cNvCxnSpPr>
            <a:cxnSpLocks/>
          </p:cNvCxnSpPr>
          <p:nvPr/>
        </p:nvCxnSpPr>
        <p:spPr>
          <a:xfrm>
            <a:off x="7133450" y="1738383"/>
            <a:ext cx="101364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86615D-C722-94E3-0112-B7EDCA5758DD}"/>
              </a:ext>
            </a:extLst>
          </p:cNvPr>
          <p:cNvCxnSpPr>
            <a:cxnSpLocks/>
          </p:cNvCxnSpPr>
          <p:nvPr/>
        </p:nvCxnSpPr>
        <p:spPr>
          <a:xfrm>
            <a:off x="7902463" y="2093495"/>
            <a:ext cx="0" cy="32613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B632AA17-9D99-B305-8E2A-4BEE6891DBE6}"/>
              </a:ext>
            </a:extLst>
          </p:cNvPr>
          <p:cNvSpPr/>
          <p:nvPr/>
        </p:nvSpPr>
        <p:spPr>
          <a:xfrm>
            <a:off x="7643758" y="1886371"/>
            <a:ext cx="1006679" cy="4145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Diode</a:t>
            </a:r>
            <a:endParaRPr lang="en-CA" sz="2400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A6725E8F-7171-B5B9-8447-CDA92A808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r="16293" b="67057"/>
          <a:stretch/>
        </p:blipFill>
        <p:spPr bwMode="auto">
          <a:xfrm rot="5400000">
            <a:off x="-1210982" y="2337636"/>
            <a:ext cx="3888337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4E791AF-D0B1-B99B-9152-889FCAE17BA0}"/>
              </a:ext>
            </a:extLst>
          </p:cNvPr>
          <p:cNvSpPr/>
          <p:nvPr/>
        </p:nvSpPr>
        <p:spPr>
          <a:xfrm>
            <a:off x="9826415" y="1293265"/>
            <a:ext cx="1548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Twitch Switch Sensor PCB</a:t>
            </a:r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FC92C58-D34A-207B-B0E1-423E5A357D14}"/>
              </a:ext>
            </a:extLst>
          </p:cNvPr>
          <p:cNvSpPr/>
          <p:nvPr/>
        </p:nvSpPr>
        <p:spPr>
          <a:xfrm>
            <a:off x="9954180" y="2685882"/>
            <a:ext cx="311865" cy="824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626C87E-22E3-B324-DD74-040D29E4F175}"/>
              </a:ext>
            </a:extLst>
          </p:cNvPr>
          <p:cNvSpPr/>
          <p:nvPr/>
        </p:nvSpPr>
        <p:spPr>
          <a:xfrm>
            <a:off x="10038112" y="3298682"/>
            <a:ext cx="144000" cy="144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1B46CAB-F84B-C520-0263-BF779BEEDFEA}"/>
              </a:ext>
            </a:extLst>
          </p:cNvPr>
          <p:cNvSpPr/>
          <p:nvPr/>
        </p:nvSpPr>
        <p:spPr>
          <a:xfrm>
            <a:off x="10038112" y="305270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61DCD9-E39E-3891-CD4B-A1B57ECEB5B2}"/>
              </a:ext>
            </a:extLst>
          </p:cNvPr>
          <p:cNvSpPr/>
          <p:nvPr/>
        </p:nvSpPr>
        <p:spPr>
          <a:xfrm>
            <a:off x="10038112" y="280230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B58C8F-80CF-9B12-DC6D-F834FAF9620E}"/>
              </a:ext>
            </a:extLst>
          </p:cNvPr>
          <p:cNvSpPr/>
          <p:nvPr/>
        </p:nvSpPr>
        <p:spPr>
          <a:xfrm>
            <a:off x="9954180" y="3521279"/>
            <a:ext cx="661217" cy="377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GND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A0EA12-4458-161C-B63D-B2C8A06C0FD3}"/>
              </a:ext>
            </a:extLst>
          </p:cNvPr>
          <p:cNvSpPr/>
          <p:nvPr/>
        </p:nvSpPr>
        <p:spPr>
          <a:xfrm>
            <a:off x="9935435" y="2293240"/>
            <a:ext cx="661217" cy="377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VCC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7DACB2-1128-4BDF-ABFF-8978953828B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8179266" y="3370682"/>
            <a:ext cx="1858846" cy="23949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7A559D1-0F45-6C5C-5198-D366DDCBD7CA}"/>
              </a:ext>
            </a:extLst>
          </p:cNvPr>
          <p:cNvGrpSpPr/>
          <p:nvPr/>
        </p:nvGrpSpPr>
        <p:grpSpPr>
          <a:xfrm>
            <a:off x="8179266" y="4602848"/>
            <a:ext cx="1000596" cy="46361"/>
            <a:chOff x="3397898" y="2306216"/>
            <a:chExt cx="2976465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CFFCE2E-6416-21CF-4E1D-D8B1786F3A22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D5DE423-78D6-D424-01CB-18384EC7BD4B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5FD5B0-5488-CB7E-E6D6-A6557F6DD31B}"/>
              </a:ext>
            </a:extLst>
          </p:cNvPr>
          <p:cNvGrpSpPr/>
          <p:nvPr/>
        </p:nvGrpSpPr>
        <p:grpSpPr>
          <a:xfrm rot="5400000">
            <a:off x="8291139" y="3755403"/>
            <a:ext cx="1548000" cy="209710"/>
            <a:chOff x="3397898" y="2306216"/>
            <a:chExt cx="2976465" cy="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312CEA-CCE5-D255-7538-31AE17DE9F19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6C90309-5269-0083-8440-5A656C865679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ED50EA9-6380-AE7A-C69D-13307FA3CF0E}"/>
              </a:ext>
            </a:extLst>
          </p:cNvPr>
          <p:cNvGrpSpPr/>
          <p:nvPr/>
        </p:nvGrpSpPr>
        <p:grpSpPr>
          <a:xfrm>
            <a:off x="9134445" y="3113087"/>
            <a:ext cx="965899" cy="50057"/>
            <a:chOff x="3397898" y="2306216"/>
            <a:chExt cx="2976465" cy="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F565E0E-6BC7-AF3E-9780-80FB15F57730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E54ADD2-991F-25D8-E79B-168FF9A7A0BD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31F670D5-107B-6BFA-C96A-92B07E156573}"/>
              </a:ext>
            </a:extLst>
          </p:cNvPr>
          <p:cNvSpPr txBox="1"/>
          <p:nvPr/>
        </p:nvSpPr>
        <p:spPr>
          <a:xfrm>
            <a:off x="3928091" y="436604"/>
            <a:ext cx="433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Solderless Breadboard </a:t>
            </a:r>
            <a:endParaRPr lang="en-CA" sz="24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0487AA1-6138-4487-4A8C-EFA6DEF7333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147097" y="1735132"/>
            <a:ext cx="1" cy="15123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0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7D120-7EC5-7AB0-0D6F-BD0640260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8F7813-310F-1FE3-AFDE-266BE54691B9}"/>
              </a:ext>
            </a:extLst>
          </p:cNvPr>
          <p:cNvGraphicFramePr>
            <a:graphicFrameLocks noGrp="1"/>
          </p:cNvGraphicFramePr>
          <p:nvPr/>
        </p:nvGraphicFramePr>
        <p:xfrm>
          <a:off x="3911135" y="912612"/>
          <a:ext cx="4335818" cy="390851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63818">
                  <a:extLst>
                    <a:ext uri="{9D8B030D-6E8A-4147-A177-3AD203B41FA5}">
                      <a16:colId xmlns:a16="http://schemas.microsoft.com/office/drawing/2014/main" val="39299436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925266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693052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75663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089282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970414824"/>
                    </a:ext>
                  </a:extLst>
                </a:gridCol>
              </a:tblGrid>
              <a:tr h="65141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e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42478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3v3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6798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6710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32473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44087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27245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A1BA90FF-DC78-D1EB-2AF0-7B25AADFFCAD}"/>
              </a:ext>
            </a:extLst>
          </p:cNvPr>
          <p:cNvGrpSpPr/>
          <p:nvPr/>
        </p:nvGrpSpPr>
        <p:grpSpPr>
          <a:xfrm>
            <a:off x="2422902" y="2138437"/>
            <a:ext cx="2976465" cy="0"/>
            <a:chOff x="3397898" y="2306216"/>
            <a:chExt cx="2976465" cy="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4F60E9-D357-E080-5144-6498A781183F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32EE97-9179-D4C0-939D-2C24D6E975CE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C97415-E805-CE88-7876-4A654041ECE5}"/>
              </a:ext>
            </a:extLst>
          </p:cNvPr>
          <p:cNvCxnSpPr>
            <a:cxnSpLocks/>
          </p:cNvCxnSpPr>
          <p:nvPr/>
        </p:nvCxnSpPr>
        <p:spPr>
          <a:xfrm>
            <a:off x="2422902" y="2762752"/>
            <a:ext cx="29764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27710E-9D0D-41FB-2412-981610F9F768}"/>
              </a:ext>
            </a:extLst>
          </p:cNvPr>
          <p:cNvCxnSpPr>
            <a:cxnSpLocks/>
          </p:cNvCxnSpPr>
          <p:nvPr/>
        </p:nvCxnSpPr>
        <p:spPr>
          <a:xfrm>
            <a:off x="2422902" y="4070058"/>
            <a:ext cx="3231279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840EDFF-6AB5-7B4C-F0AD-2E165A1A2EFA}"/>
              </a:ext>
            </a:extLst>
          </p:cNvPr>
          <p:cNvSpPr/>
          <p:nvPr/>
        </p:nvSpPr>
        <p:spPr>
          <a:xfrm>
            <a:off x="1916227" y="1949687"/>
            <a:ext cx="576000" cy="377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3v3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F578BC-E1D8-7128-1F29-12CE4A423C10}"/>
              </a:ext>
            </a:extLst>
          </p:cNvPr>
          <p:cNvSpPr/>
          <p:nvPr/>
        </p:nvSpPr>
        <p:spPr>
          <a:xfrm>
            <a:off x="1430227" y="1182848"/>
            <a:ext cx="1548000" cy="34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CP2102 Programmer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1BE5C9-EF33-EC64-784F-B5CA2FFAA7A0}"/>
              </a:ext>
            </a:extLst>
          </p:cNvPr>
          <p:cNvSpPr/>
          <p:nvPr/>
        </p:nvSpPr>
        <p:spPr>
          <a:xfrm>
            <a:off x="1916227" y="2593567"/>
            <a:ext cx="576000" cy="3774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354E15B-3E6B-C155-19EF-AD47DEF7C629}"/>
              </a:ext>
            </a:extLst>
          </p:cNvPr>
          <p:cNvSpPr/>
          <p:nvPr/>
        </p:nvSpPr>
        <p:spPr>
          <a:xfrm>
            <a:off x="1916227" y="3881308"/>
            <a:ext cx="576000" cy="377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RXD</a:t>
            </a:r>
            <a:endParaRPr lang="en-CA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91DB2D18-94BD-9366-8B35-BB7CD3BBA8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r="16293" b="67057"/>
          <a:stretch/>
        </p:blipFill>
        <p:spPr bwMode="auto">
          <a:xfrm rot="5400000">
            <a:off x="-1210982" y="2337636"/>
            <a:ext cx="3888337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5F676E0A-A98B-B4E1-C318-1F4C57EE3DD2}"/>
              </a:ext>
            </a:extLst>
          </p:cNvPr>
          <p:cNvSpPr txBox="1"/>
          <p:nvPr/>
        </p:nvSpPr>
        <p:spPr>
          <a:xfrm>
            <a:off x="3928091" y="436604"/>
            <a:ext cx="433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Solderless Breadboard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060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F2028-42A4-7122-F588-6596587D3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85345EF-2B10-B6D7-7051-D67638180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693288"/>
              </p:ext>
            </p:extLst>
          </p:nvPr>
        </p:nvGraphicFramePr>
        <p:xfrm>
          <a:off x="3911135" y="912612"/>
          <a:ext cx="4335818" cy="390851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63818">
                  <a:extLst>
                    <a:ext uri="{9D8B030D-6E8A-4147-A177-3AD203B41FA5}">
                      <a16:colId xmlns:a16="http://schemas.microsoft.com/office/drawing/2014/main" val="39299436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925266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693052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75663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089282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970414824"/>
                    </a:ext>
                  </a:extLst>
                </a:gridCol>
              </a:tblGrid>
              <a:tr h="65141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e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42478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3v3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6798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6710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32473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44087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272458"/>
                  </a:ext>
                </a:extLst>
              </a:tr>
            </a:tbl>
          </a:graphicData>
        </a:graphic>
      </p:graphicFrame>
      <p:pic>
        <p:nvPicPr>
          <p:cNvPr id="5" name="Picture 4" descr="A close up of a resistor&#10;&#10;Description automatically generated">
            <a:extLst>
              <a:ext uri="{FF2B5EF4-FFF2-40B4-BE49-F238E27FC236}">
                <a16:creationId xmlns:a16="http://schemas.microsoft.com/office/drawing/2014/main" id="{6EFC13B2-01FB-FC06-71E2-D1C35084D4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8" b="9681"/>
          <a:stretch/>
        </p:blipFill>
        <p:spPr>
          <a:xfrm rot="5400000">
            <a:off x="5145455" y="2891456"/>
            <a:ext cx="2605676" cy="120801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1258FF7C-96F5-5609-5039-414EAA3E61B3}"/>
              </a:ext>
            </a:extLst>
          </p:cNvPr>
          <p:cNvSpPr/>
          <p:nvPr/>
        </p:nvSpPr>
        <p:spPr>
          <a:xfrm>
            <a:off x="6098730" y="2436537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A477EF8-234B-CAC2-A0FE-6E3753E7C44A}"/>
              </a:ext>
            </a:extLst>
          </p:cNvPr>
          <p:cNvSpPr/>
          <p:nvPr/>
        </p:nvSpPr>
        <p:spPr>
          <a:xfrm>
            <a:off x="6098730" y="4248570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E968FB-6F31-0D0D-E296-F5C849344A12}"/>
              </a:ext>
            </a:extLst>
          </p:cNvPr>
          <p:cNvGrpSpPr/>
          <p:nvPr/>
        </p:nvGrpSpPr>
        <p:grpSpPr>
          <a:xfrm>
            <a:off x="2422902" y="2138437"/>
            <a:ext cx="2976465" cy="0"/>
            <a:chOff x="3397898" y="2306216"/>
            <a:chExt cx="2976465" cy="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C3BCEB9-733A-AB7E-9E7C-E065A79B505C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ECEBB7C-34D7-0274-4B94-8778AC845BF0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C23FDC-27F4-7DB4-CE1E-66296971D86A}"/>
              </a:ext>
            </a:extLst>
          </p:cNvPr>
          <p:cNvCxnSpPr>
            <a:cxnSpLocks/>
          </p:cNvCxnSpPr>
          <p:nvPr/>
        </p:nvCxnSpPr>
        <p:spPr>
          <a:xfrm>
            <a:off x="2422902" y="2762752"/>
            <a:ext cx="29764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AFEDB2-4F16-E576-F971-6BE785C4520F}"/>
              </a:ext>
            </a:extLst>
          </p:cNvPr>
          <p:cNvCxnSpPr>
            <a:cxnSpLocks/>
          </p:cNvCxnSpPr>
          <p:nvPr/>
        </p:nvCxnSpPr>
        <p:spPr>
          <a:xfrm>
            <a:off x="2422902" y="4070058"/>
            <a:ext cx="3231279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D9603-99E7-08C2-D48F-BD828F7EEC43}"/>
              </a:ext>
            </a:extLst>
          </p:cNvPr>
          <p:cNvSpPr/>
          <p:nvPr/>
        </p:nvSpPr>
        <p:spPr>
          <a:xfrm>
            <a:off x="1916227" y="1949687"/>
            <a:ext cx="576000" cy="377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3v3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C290A1-552F-DF47-E09D-7BF4687FCF60}"/>
              </a:ext>
            </a:extLst>
          </p:cNvPr>
          <p:cNvSpPr/>
          <p:nvPr/>
        </p:nvSpPr>
        <p:spPr>
          <a:xfrm>
            <a:off x="1430227" y="1182848"/>
            <a:ext cx="1548000" cy="34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CP2102 Programmer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5F4661-0066-1642-A073-AE3F6F38422B}"/>
              </a:ext>
            </a:extLst>
          </p:cNvPr>
          <p:cNvSpPr/>
          <p:nvPr/>
        </p:nvSpPr>
        <p:spPr>
          <a:xfrm>
            <a:off x="1916227" y="2593567"/>
            <a:ext cx="576000" cy="3774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7931E7-E212-B494-FCDB-8B0B466D63FC}"/>
              </a:ext>
            </a:extLst>
          </p:cNvPr>
          <p:cNvSpPr/>
          <p:nvPr/>
        </p:nvSpPr>
        <p:spPr>
          <a:xfrm>
            <a:off x="1916227" y="3881308"/>
            <a:ext cx="576000" cy="377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RXD</a:t>
            </a:r>
            <a:endParaRPr lang="en-CA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9CDA502-4BD7-0DFA-624B-D9A88DFF6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r="16293" b="67057"/>
          <a:stretch/>
        </p:blipFill>
        <p:spPr bwMode="auto">
          <a:xfrm rot="5400000">
            <a:off x="-1210982" y="2337636"/>
            <a:ext cx="3888337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0FF2C337-E5D4-B91B-3284-4105565A5E99}"/>
              </a:ext>
            </a:extLst>
          </p:cNvPr>
          <p:cNvSpPr txBox="1"/>
          <p:nvPr/>
        </p:nvSpPr>
        <p:spPr>
          <a:xfrm>
            <a:off x="3928091" y="436604"/>
            <a:ext cx="433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Solderless Breadboard 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69744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942C1-1DD9-5746-466B-64F3D33F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B335D60-90B4-A57A-E3CF-47E211B5A545}"/>
              </a:ext>
            </a:extLst>
          </p:cNvPr>
          <p:cNvGraphicFramePr>
            <a:graphicFrameLocks noGrp="1"/>
          </p:cNvGraphicFramePr>
          <p:nvPr/>
        </p:nvGraphicFramePr>
        <p:xfrm>
          <a:off x="3911135" y="912612"/>
          <a:ext cx="4335818" cy="390851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63818">
                  <a:extLst>
                    <a:ext uri="{9D8B030D-6E8A-4147-A177-3AD203B41FA5}">
                      <a16:colId xmlns:a16="http://schemas.microsoft.com/office/drawing/2014/main" val="39299436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925266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693052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75663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089282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970414824"/>
                    </a:ext>
                  </a:extLst>
                </a:gridCol>
              </a:tblGrid>
              <a:tr h="65141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e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42478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3v3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6798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6710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32473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44087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272458"/>
                  </a:ext>
                </a:extLst>
              </a:tr>
            </a:tbl>
          </a:graphicData>
        </a:graphic>
      </p:graphicFrame>
      <p:pic>
        <p:nvPicPr>
          <p:cNvPr id="5" name="Picture 4" descr="A close up of a resistor&#10;&#10;Description automatically generated">
            <a:extLst>
              <a:ext uri="{FF2B5EF4-FFF2-40B4-BE49-F238E27FC236}">
                <a16:creationId xmlns:a16="http://schemas.microsoft.com/office/drawing/2014/main" id="{2128E9B3-33F4-CD29-8820-95E7E668F8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8" b="9681"/>
          <a:stretch/>
        </p:blipFill>
        <p:spPr>
          <a:xfrm rot="5400000">
            <a:off x="5145455" y="2891456"/>
            <a:ext cx="2605676" cy="120801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821C223-9DB1-65E2-B434-5570EC6DA9B3}"/>
              </a:ext>
            </a:extLst>
          </p:cNvPr>
          <p:cNvSpPr/>
          <p:nvPr/>
        </p:nvSpPr>
        <p:spPr>
          <a:xfrm>
            <a:off x="6098730" y="2436537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AD1496-D2B4-3477-52A7-70EDE3EDAE81}"/>
              </a:ext>
            </a:extLst>
          </p:cNvPr>
          <p:cNvSpPr/>
          <p:nvPr/>
        </p:nvSpPr>
        <p:spPr>
          <a:xfrm>
            <a:off x="6098730" y="4248570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487A5C-2F71-D2D4-60A9-C9C3027E8362}"/>
              </a:ext>
            </a:extLst>
          </p:cNvPr>
          <p:cNvGrpSpPr/>
          <p:nvPr/>
        </p:nvGrpSpPr>
        <p:grpSpPr>
          <a:xfrm>
            <a:off x="2422902" y="2138437"/>
            <a:ext cx="2976465" cy="0"/>
            <a:chOff x="3397898" y="2306216"/>
            <a:chExt cx="2976465" cy="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76178E4-F19D-B550-CC69-251062F506C5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DDDF35-BC0D-F6CE-17C1-29FFB67253D9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F79D4F-24C9-4C6D-3807-6C699C5374F0}"/>
              </a:ext>
            </a:extLst>
          </p:cNvPr>
          <p:cNvCxnSpPr>
            <a:cxnSpLocks/>
          </p:cNvCxnSpPr>
          <p:nvPr/>
        </p:nvCxnSpPr>
        <p:spPr>
          <a:xfrm>
            <a:off x="2422902" y="2762752"/>
            <a:ext cx="29764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519CC5-F91A-768C-63DF-8FE16155F25F}"/>
              </a:ext>
            </a:extLst>
          </p:cNvPr>
          <p:cNvCxnSpPr>
            <a:cxnSpLocks/>
          </p:cNvCxnSpPr>
          <p:nvPr/>
        </p:nvCxnSpPr>
        <p:spPr>
          <a:xfrm>
            <a:off x="2422902" y="4070058"/>
            <a:ext cx="3231279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D7F8A70-F59C-2AFD-E052-30C5043FA619}"/>
              </a:ext>
            </a:extLst>
          </p:cNvPr>
          <p:cNvSpPr/>
          <p:nvPr/>
        </p:nvSpPr>
        <p:spPr>
          <a:xfrm>
            <a:off x="1916227" y="1949687"/>
            <a:ext cx="576000" cy="377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3v3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61D4A2-BB9F-A6AE-112F-DB2BAF26EFA0}"/>
              </a:ext>
            </a:extLst>
          </p:cNvPr>
          <p:cNvSpPr/>
          <p:nvPr/>
        </p:nvSpPr>
        <p:spPr>
          <a:xfrm>
            <a:off x="1430227" y="1182848"/>
            <a:ext cx="1548000" cy="34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CP2102 Programmer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189388-9B74-051A-99D7-9A41E34C1D66}"/>
              </a:ext>
            </a:extLst>
          </p:cNvPr>
          <p:cNvSpPr/>
          <p:nvPr/>
        </p:nvSpPr>
        <p:spPr>
          <a:xfrm>
            <a:off x="1916227" y="2593567"/>
            <a:ext cx="576000" cy="3774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7A67B1-DF83-D182-D98A-D7374F5365F5}"/>
              </a:ext>
            </a:extLst>
          </p:cNvPr>
          <p:cNvSpPr/>
          <p:nvPr/>
        </p:nvSpPr>
        <p:spPr>
          <a:xfrm>
            <a:off x="1916227" y="3881308"/>
            <a:ext cx="576000" cy="377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RXD</a:t>
            </a:r>
            <a:endParaRPr lang="en-CA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FD66BB4B-E108-B5C6-F585-E2934A611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r="16293" b="67057"/>
          <a:stretch/>
        </p:blipFill>
        <p:spPr bwMode="auto">
          <a:xfrm rot="5400000">
            <a:off x="-1210982" y="2337636"/>
            <a:ext cx="3888337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78EC10D-4678-1AEC-7EDF-6BC8ED58B879}"/>
              </a:ext>
            </a:extLst>
          </p:cNvPr>
          <p:cNvSpPr txBox="1"/>
          <p:nvPr/>
        </p:nvSpPr>
        <p:spPr>
          <a:xfrm>
            <a:off x="3928091" y="436604"/>
            <a:ext cx="433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Solderless Breadboard </a:t>
            </a:r>
            <a:endParaRPr lang="en-CA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557481-E60F-DAC9-1039-B1A8F86D41F8}"/>
              </a:ext>
            </a:extLst>
          </p:cNvPr>
          <p:cNvCxnSpPr>
            <a:cxnSpLocks/>
          </p:cNvCxnSpPr>
          <p:nvPr/>
        </p:nvCxnSpPr>
        <p:spPr>
          <a:xfrm>
            <a:off x="8482702" y="2207680"/>
            <a:ext cx="0" cy="32613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A0DB845E-2E0F-31B8-4F01-885DBF2B33E1}"/>
              </a:ext>
            </a:extLst>
          </p:cNvPr>
          <p:cNvSpPr/>
          <p:nvPr/>
        </p:nvSpPr>
        <p:spPr>
          <a:xfrm>
            <a:off x="6956436" y="1631380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88F5D1-4C05-4685-0840-70F61A335396}"/>
              </a:ext>
            </a:extLst>
          </p:cNvPr>
          <p:cNvSpPr/>
          <p:nvPr/>
        </p:nvSpPr>
        <p:spPr>
          <a:xfrm>
            <a:off x="7758463" y="2419634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CFE40F-22D3-1FA4-6052-D37E68CD4A36}"/>
              </a:ext>
            </a:extLst>
          </p:cNvPr>
          <p:cNvCxnSpPr>
            <a:cxnSpLocks/>
          </p:cNvCxnSpPr>
          <p:nvPr/>
        </p:nvCxnSpPr>
        <p:spPr>
          <a:xfrm>
            <a:off x="7133450" y="1738383"/>
            <a:ext cx="101364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93B138A-216C-AFDE-677A-ED0AEA59B9E7}"/>
              </a:ext>
            </a:extLst>
          </p:cNvPr>
          <p:cNvCxnSpPr>
            <a:cxnSpLocks/>
          </p:cNvCxnSpPr>
          <p:nvPr/>
        </p:nvCxnSpPr>
        <p:spPr>
          <a:xfrm>
            <a:off x="7902463" y="2093495"/>
            <a:ext cx="0" cy="32613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5E8AE3D-5021-1E46-C0D9-BFCFEB9B6C35}"/>
              </a:ext>
            </a:extLst>
          </p:cNvPr>
          <p:cNvSpPr/>
          <p:nvPr/>
        </p:nvSpPr>
        <p:spPr>
          <a:xfrm>
            <a:off x="7643758" y="1886371"/>
            <a:ext cx="1006679" cy="4145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Diode</a:t>
            </a:r>
            <a:endParaRPr lang="en-CA" sz="2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D020D-617F-2AEE-2486-A9FBBA19CA5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147097" y="1735132"/>
            <a:ext cx="1" cy="15123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20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A1461-42AC-E802-8A5B-344AEF08A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0ADD93-5107-CBA3-55F9-838FE8DE9EDC}"/>
              </a:ext>
            </a:extLst>
          </p:cNvPr>
          <p:cNvGraphicFramePr>
            <a:graphicFrameLocks noGrp="1"/>
          </p:cNvGraphicFramePr>
          <p:nvPr/>
        </p:nvGraphicFramePr>
        <p:xfrm>
          <a:off x="3911135" y="912612"/>
          <a:ext cx="4335818" cy="390851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63818">
                  <a:extLst>
                    <a:ext uri="{9D8B030D-6E8A-4147-A177-3AD203B41FA5}">
                      <a16:colId xmlns:a16="http://schemas.microsoft.com/office/drawing/2014/main" val="39299436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925266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693052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75663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089282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970414824"/>
                    </a:ext>
                  </a:extLst>
                </a:gridCol>
              </a:tblGrid>
              <a:tr h="65141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e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42478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3v3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6798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6710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32473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GND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44087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Mid</a:t>
                      </a:r>
                      <a:endParaRPr lang="en-C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72458"/>
                  </a:ext>
                </a:extLst>
              </a:tr>
            </a:tbl>
          </a:graphicData>
        </a:graphic>
      </p:graphicFrame>
      <p:pic>
        <p:nvPicPr>
          <p:cNvPr id="5" name="Picture 4" descr="A close up of a resistor&#10;&#10;Description automatically generated">
            <a:extLst>
              <a:ext uri="{FF2B5EF4-FFF2-40B4-BE49-F238E27FC236}">
                <a16:creationId xmlns:a16="http://schemas.microsoft.com/office/drawing/2014/main" id="{C8CE5E23-66FC-DE5B-FECA-B30EA4DAF5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8" b="9681"/>
          <a:stretch/>
        </p:blipFill>
        <p:spPr>
          <a:xfrm rot="5400000">
            <a:off x="5145455" y="2891456"/>
            <a:ext cx="2605676" cy="120801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DAE1E56-5F80-8383-B09F-0F1799D44F9A}"/>
              </a:ext>
            </a:extLst>
          </p:cNvPr>
          <p:cNvSpPr/>
          <p:nvPr/>
        </p:nvSpPr>
        <p:spPr>
          <a:xfrm>
            <a:off x="6098730" y="2436537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DA3753-081F-1910-5B57-2B55A981629C}"/>
              </a:ext>
            </a:extLst>
          </p:cNvPr>
          <p:cNvSpPr/>
          <p:nvPr/>
        </p:nvSpPr>
        <p:spPr>
          <a:xfrm>
            <a:off x="6098730" y="4248570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FBF2B2-AEEB-B95A-78C4-4F9080FA06DC}"/>
              </a:ext>
            </a:extLst>
          </p:cNvPr>
          <p:cNvGrpSpPr/>
          <p:nvPr/>
        </p:nvGrpSpPr>
        <p:grpSpPr>
          <a:xfrm>
            <a:off x="2422902" y="2138437"/>
            <a:ext cx="2976465" cy="0"/>
            <a:chOff x="3397898" y="2306216"/>
            <a:chExt cx="2976465" cy="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88EC2D4-CC62-EB03-BEB0-7416C41D4399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5484B4-E25C-D7FE-6611-743535D70C2D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C4EC6E-E277-DE7A-2A81-945A238ACFA1}"/>
              </a:ext>
            </a:extLst>
          </p:cNvPr>
          <p:cNvCxnSpPr>
            <a:cxnSpLocks/>
          </p:cNvCxnSpPr>
          <p:nvPr/>
        </p:nvCxnSpPr>
        <p:spPr>
          <a:xfrm>
            <a:off x="2422902" y="2762752"/>
            <a:ext cx="29764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50BA63-FBC2-F745-14C6-B6DC73338F56}"/>
              </a:ext>
            </a:extLst>
          </p:cNvPr>
          <p:cNvCxnSpPr>
            <a:cxnSpLocks/>
          </p:cNvCxnSpPr>
          <p:nvPr/>
        </p:nvCxnSpPr>
        <p:spPr>
          <a:xfrm>
            <a:off x="2422902" y="4070058"/>
            <a:ext cx="3231279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6BE47B3-376D-058C-A454-243C17605054}"/>
              </a:ext>
            </a:extLst>
          </p:cNvPr>
          <p:cNvSpPr/>
          <p:nvPr/>
        </p:nvSpPr>
        <p:spPr>
          <a:xfrm>
            <a:off x="1916227" y="1949687"/>
            <a:ext cx="576000" cy="377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3v3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7012BC-FA26-8DEF-3749-B7241F8E25EF}"/>
              </a:ext>
            </a:extLst>
          </p:cNvPr>
          <p:cNvSpPr/>
          <p:nvPr/>
        </p:nvSpPr>
        <p:spPr>
          <a:xfrm>
            <a:off x="1430227" y="1182848"/>
            <a:ext cx="1548000" cy="342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CP2102 Programmer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7D8CA9-9AB9-BF34-B13A-DAEC2525700B}"/>
              </a:ext>
            </a:extLst>
          </p:cNvPr>
          <p:cNvSpPr/>
          <p:nvPr/>
        </p:nvSpPr>
        <p:spPr>
          <a:xfrm>
            <a:off x="1916227" y="2593567"/>
            <a:ext cx="576000" cy="3774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B403D5-2207-13EF-981D-E8E18B032195}"/>
              </a:ext>
            </a:extLst>
          </p:cNvPr>
          <p:cNvSpPr/>
          <p:nvPr/>
        </p:nvSpPr>
        <p:spPr>
          <a:xfrm>
            <a:off x="1916227" y="3881308"/>
            <a:ext cx="576000" cy="377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RXD</a:t>
            </a:r>
            <a:endParaRPr lang="en-CA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41761B83-31C4-6E77-4131-76D39110D0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r="16293" b="67057"/>
          <a:stretch/>
        </p:blipFill>
        <p:spPr bwMode="auto">
          <a:xfrm rot="5400000">
            <a:off x="-1210982" y="2337636"/>
            <a:ext cx="3888337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F60A257-EE52-39E7-400A-610799BD45FF}"/>
              </a:ext>
            </a:extLst>
          </p:cNvPr>
          <p:cNvSpPr/>
          <p:nvPr/>
        </p:nvSpPr>
        <p:spPr>
          <a:xfrm>
            <a:off x="9826415" y="1293265"/>
            <a:ext cx="1548000" cy="34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Twitch Switch Sensor PCB</a:t>
            </a:r>
            <a:endParaRPr lang="en-CA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8E431B-03F4-B1CF-2543-3A463451CAA3}"/>
              </a:ext>
            </a:extLst>
          </p:cNvPr>
          <p:cNvSpPr/>
          <p:nvPr/>
        </p:nvSpPr>
        <p:spPr>
          <a:xfrm>
            <a:off x="9954180" y="2685882"/>
            <a:ext cx="311865" cy="8246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C3EA94-F6E9-DB14-D0B9-60819A2B1F1E}"/>
              </a:ext>
            </a:extLst>
          </p:cNvPr>
          <p:cNvSpPr/>
          <p:nvPr/>
        </p:nvSpPr>
        <p:spPr>
          <a:xfrm>
            <a:off x="10038112" y="3298682"/>
            <a:ext cx="144000" cy="144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9B8705-38AE-A741-74BE-CAB8AC73787A}"/>
              </a:ext>
            </a:extLst>
          </p:cNvPr>
          <p:cNvSpPr/>
          <p:nvPr/>
        </p:nvSpPr>
        <p:spPr>
          <a:xfrm>
            <a:off x="10038112" y="305270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4B6EB5F-78DD-E1EB-A108-1B18F5751F97}"/>
              </a:ext>
            </a:extLst>
          </p:cNvPr>
          <p:cNvSpPr/>
          <p:nvPr/>
        </p:nvSpPr>
        <p:spPr>
          <a:xfrm>
            <a:off x="10038112" y="280230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A43EEA-91A0-AB5A-22B5-381B9809952C}"/>
              </a:ext>
            </a:extLst>
          </p:cNvPr>
          <p:cNvSpPr/>
          <p:nvPr/>
        </p:nvSpPr>
        <p:spPr>
          <a:xfrm>
            <a:off x="9954180" y="3521279"/>
            <a:ext cx="661217" cy="377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GND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2D3518-7A21-6FFF-F7E5-8F19E01218C2}"/>
              </a:ext>
            </a:extLst>
          </p:cNvPr>
          <p:cNvSpPr/>
          <p:nvPr/>
        </p:nvSpPr>
        <p:spPr>
          <a:xfrm>
            <a:off x="9935435" y="2293240"/>
            <a:ext cx="661217" cy="377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VCC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27B24B0-44E5-AF22-FD64-562CE7B1CBBC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8179266" y="3370682"/>
            <a:ext cx="1858846" cy="23949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46FD422-4A22-23D3-D42C-787609DA0D46}"/>
              </a:ext>
            </a:extLst>
          </p:cNvPr>
          <p:cNvGrpSpPr/>
          <p:nvPr/>
        </p:nvGrpSpPr>
        <p:grpSpPr>
          <a:xfrm>
            <a:off x="8179266" y="4602848"/>
            <a:ext cx="1000596" cy="46361"/>
            <a:chOff x="3397898" y="2306216"/>
            <a:chExt cx="2976465" cy="0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9CA7C80-2D40-FA15-65E1-A913625722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D6B3E4-65B6-14F8-0984-3A5AF8EA3CCC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12699B2-AF70-3450-A831-79DA344FFCB0}"/>
              </a:ext>
            </a:extLst>
          </p:cNvPr>
          <p:cNvGrpSpPr/>
          <p:nvPr/>
        </p:nvGrpSpPr>
        <p:grpSpPr>
          <a:xfrm rot="5400000">
            <a:off x="8291139" y="3755403"/>
            <a:ext cx="1548000" cy="209710"/>
            <a:chOff x="3397898" y="2306216"/>
            <a:chExt cx="2976465" cy="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AE66DB4-114E-2F12-A10D-4261A01AC0DA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EE5130-44FF-CFA1-EFFE-BD6BBD00A454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5FF7455-37CD-6C2A-8FC4-2BCCF797C31D}"/>
              </a:ext>
            </a:extLst>
          </p:cNvPr>
          <p:cNvGrpSpPr/>
          <p:nvPr/>
        </p:nvGrpSpPr>
        <p:grpSpPr>
          <a:xfrm>
            <a:off x="9134445" y="3113087"/>
            <a:ext cx="965899" cy="50057"/>
            <a:chOff x="3397898" y="2306216"/>
            <a:chExt cx="2976465" cy="0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9E30FE-C91D-7BFC-23F1-472F477947D2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977DC05-C6CC-6A39-6883-7B247A7AE80F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60B15C5-F6AD-A024-13DB-1D92798098C3}"/>
              </a:ext>
            </a:extLst>
          </p:cNvPr>
          <p:cNvSpPr txBox="1"/>
          <p:nvPr/>
        </p:nvSpPr>
        <p:spPr>
          <a:xfrm>
            <a:off x="3928091" y="436604"/>
            <a:ext cx="4335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Solderless Breadboard </a:t>
            </a:r>
            <a:endParaRPr lang="en-CA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C5904D-C31D-0979-56D4-DA447A59BDDA}"/>
              </a:ext>
            </a:extLst>
          </p:cNvPr>
          <p:cNvCxnSpPr>
            <a:cxnSpLocks/>
          </p:cNvCxnSpPr>
          <p:nvPr/>
        </p:nvCxnSpPr>
        <p:spPr>
          <a:xfrm>
            <a:off x="8482702" y="2207680"/>
            <a:ext cx="0" cy="32613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363BED9-8BCB-B7A2-DB30-7C8914EEE21A}"/>
              </a:ext>
            </a:extLst>
          </p:cNvPr>
          <p:cNvSpPr/>
          <p:nvPr/>
        </p:nvSpPr>
        <p:spPr>
          <a:xfrm>
            <a:off x="6956436" y="1631380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373BCD-EC23-9843-1284-BB4766B5E121}"/>
              </a:ext>
            </a:extLst>
          </p:cNvPr>
          <p:cNvSpPr/>
          <p:nvPr/>
        </p:nvSpPr>
        <p:spPr>
          <a:xfrm>
            <a:off x="7758463" y="2419634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63955A-0266-E308-0E16-5543DADCA1BC}"/>
              </a:ext>
            </a:extLst>
          </p:cNvPr>
          <p:cNvCxnSpPr>
            <a:cxnSpLocks/>
          </p:cNvCxnSpPr>
          <p:nvPr/>
        </p:nvCxnSpPr>
        <p:spPr>
          <a:xfrm>
            <a:off x="7133450" y="1738383"/>
            <a:ext cx="1013647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9CDAE6-EF97-35BD-4A3E-0B7661CC711B}"/>
              </a:ext>
            </a:extLst>
          </p:cNvPr>
          <p:cNvCxnSpPr>
            <a:cxnSpLocks/>
          </p:cNvCxnSpPr>
          <p:nvPr/>
        </p:nvCxnSpPr>
        <p:spPr>
          <a:xfrm>
            <a:off x="7902463" y="2093495"/>
            <a:ext cx="0" cy="32613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BC4C61D-6A41-CA7E-65B6-A7695662C9D2}"/>
              </a:ext>
            </a:extLst>
          </p:cNvPr>
          <p:cNvSpPr/>
          <p:nvPr/>
        </p:nvSpPr>
        <p:spPr>
          <a:xfrm>
            <a:off x="7643758" y="1886371"/>
            <a:ext cx="1006679" cy="4145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Diode</a:t>
            </a:r>
            <a:endParaRPr lang="en-CA" sz="24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B530D4-AE96-80FC-8F30-0DFCD17E516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8147097" y="1735132"/>
            <a:ext cx="1" cy="15123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58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0DAC9-A3CE-C98F-013C-AE1C093EB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98404C-930E-6FC8-890B-381B2402C744}"/>
              </a:ext>
            </a:extLst>
          </p:cNvPr>
          <p:cNvGraphicFramePr>
            <a:graphicFrameLocks noGrp="1"/>
          </p:cNvGraphicFramePr>
          <p:nvPr/>
        </p:nvGraphicFramePr>
        <p:xfrm>
          <a:off x="3911135" y="912612"/>
          <a:ext cx="4335818" cy="3908514"/>
        </p:xfrm>
        <a:graphic>
          <a:graphicData uri="http://schemas.openxmlformats.org/drawingml/2006/table">
            <a:tbl>
              <a:tblPr firstRow="1" firstCol="1">
                <a:tableStyleId>{073A0DAA-6AF3-43AB-8588-CEC1D06C72B9}</a:tableStyleId>
              </a:tblPr>
              <a:tblGrid>
                <a:gridCol w="663818">
                  <a:extLst>
                    <a:ext uri="{9D8B030D-6E8A-4147-A177-3AD203B41FA5}">
                      <a16:colId xmlns:a16="http://schemas.microsoft.com/office/drawing/2014/main" val="392994361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29252666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569305256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1967566345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08928265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970414824"/>
                    </a:ext>
                  </a:extLst>
                </a:gridCol>
              </a:tblGrid>
              <a:tr h="651419"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e</a:t>
                      </a:r>
                      <a:endParaRPr lang="en-CA" sz="3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642478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3v3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976798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TXD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16710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3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932473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4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RXD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GND</a:t>
                      </a:r>
                      <a:endParaRPr lang="en-CA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440877"/>
                  </a:ext>
                </a:extLst>
              </a:tr>
              <a:tr h="651419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5</a:t>
                      </a:r>
                      <a:endParaRPr lang="en-CA" sz="3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Mid</a:t>
                      </a:r>
                      <a:endParaRPr lang="en-CA" sz="2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272458"/>
                  </a:ext>
                </a:extLst>
              </a:tr>
            </a:tbl>
          </a:graphicData>
        </a:graphic>
      </p:graphicFrame>
      <p:pic>
        <p:nvPicPr>
          <p:cNvPr id="5" name="Picture 4" descr="A close up of a resistor&#10;&#10;Description automatically generated">
            <a:extLst>
              <a:ext uri="{FF2B5EF4-FFF2-40B4-BE49-F238E27FC236}">
                <a16:creationId xmlns:a16="http://schemas.microsoft.com/office/drawing/2014/main" id="{FE8BC0E9-3006-CCF2-F4D5-D6C0BC3F6E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8" b="9681"/>
          <a:stretch/>
        </p:blipFill>
        <p:spPr>
          <a:xfrm rot="5400000">
            <a:off x="5145455" y="2891456"/>
            <a:ext cx="2605676" cy="1208016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BB55EE1-417C-AFCC-D11F-B1640B9CA52B}"/>
              </a:ext>
            </a:extLst>
          </p:cNvPr>
          <p:cNvSpPr/>
          <p:nvPr/>
        </p:nvSpPr>
        <p:spPr>
          <a:xfrm>
            <a:off x="6098730" y="2436537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AC4142-743D-71C3-46E5-AE38DAA078B2}"/>
              </a:ext>
            </a:extLst>
          </p:cNvPr>
          <p:cNvSpPr/>
          <p:nvPr/>
        </p:nvSpPr>
        <p:spPr>
          <a:xfrm>
            <a:off x="6098730" y="4248570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90E187-8325-87DB-A778-F0BE247A8860}"/>
              </a:ext>
            </a:extLst>
          </p:cNvPr>
          <p:cNvGrpSpPr/>
          <p:nvPr/>
        </p:nvGrpSpPr>
        <p:grpSpPr>
          <a:xfrm>
            <a:off x="2422902" y="2138437"/>
            <a:ext cx="2976465" cy="0"/>
            <a:chOff x="3397898" y="2306216"/>
            <a:chExt cx="2976465" cy="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C5C5942-E80E-4A8E-E44F-0A12B2D6AB4A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2801AE3-B095-DE58-F336-40F627040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97898" y="2306216"/>
              <a:ext cx="2976465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F8AA31-37EF-D3B7-FF54-F932C588B222}"/>
              </a:ext>
            </a:extLst>
          </p:cNvPr>
          <p:cNvCxnSpPr>
            <a:cxnSpLocks/>
          </p:cNvCxnSpPr>
          <p:nvPr/>
        </p:nvCxnSpPr>
        <p:spPr>
          <a:xfrm>
            <a:off x="2422902" y="2762752"/>
            <a:ext cx="2976465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DF6BB8-2A39-DC1C-A311-5070BAC98891}"/>
              </a:ext>
            </a:extLst>
          </p:cNvPr>
          <p:cNvCxnSpPr>
            <a:cxnSpLocks/>
          </p:cNvCxnSpPr>
          <p:nvPr/>
        </p:nvCxnSpPr>
        <p:spPr>
          <a:xfrm>
            <a:off x="2422902" y="4070058"/>
            <a:ext cx="3231279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1DB1E06-1965-FBBD-4E07-4C08F648AA49}"/>
              </a:ext>
            </a:extLst>
          </p:cNvPr>
          <p:cNvSpPr/>
          <p:nvPr/>
        </p:nvSpPr>
        <p:spPr>
          <a:xfrm>
            <a:off x="1846902" y="1949687"/>
            <a:ext cx="576000" cy="3774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3v3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EC6221-1AEB-BB63-4450-2CCC10641D89}"/>
              </a:ext>
            </a:extLst>
          </p:cNvPr>
          <p:cNvSpPr/>
          <p:nvPr/>
        </p:nvSpPr>
        <p:spPr>
          <a:xfrm>
            <a:off x="1430227" y="1182848"/>
            <a:ext cx="1409350" cy="34017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CP2102 Programmer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799F97-3F43-B202-C9DF-3069A8C1CAC4}"/>
              </a:ext>
            </a:extLst>
          </p:cNvPr>
          <p:cNvSpPr/>
          <p:nvPr/>
        </p:nvSpPr>
        <p:spPr>
          <a:xfrm>
            <a:off x="1846902" y="2593567"/>
            <a:ext cx="576000" cy="37749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TXD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6D2CCD-9F74-B4D9-5231-BC170B280EA6}"/>
              </a:ext>
            </a:extLst>
          </p:cNvPr>
          <p:cNvSpPr/>
          <p:nvPr/>
        </p:nvSpPr>
        <p:spPr>
          <a:xfrm>
            <a:off x="1846902" y="3881308"/>
            <a:ext cx="576000" cy="37749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RXD</a:t>
            </a:r>
            <a:endParaRPr lang="en-CA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969B2F1-EE15-765A-36A8-E7A596C17002}"/>
              </a:ext>
            </a:extLst>
          </p:cNvPr>
          <p:cNvSpPr/>
          <p:nvPr/>
        </p:nvSpPr>
        <p:spPr>
          <a:xfrm>
            <a:off x="6764301" y="1805495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E0B842-DD12-8333-06C5-CD7E35519E76}"/>
              </a:ext>
            </a:extLst>
          </p:cNvPr>
          <p:cNvSpPr/>
          <p:nvPr/>
        </p:nvSpPr>
        <p:spPr>
          <a:xfrm>
            <a:off x="7758463" y="2419634"/>
            <a:ext cx="288000" cy="2880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80E8E0-EC8B-4922-3E91-190BF9C6F2C2}"/>
              </a:ext>
            </a:extLst>
          </p:cNvPr>
          <p:cNvCxnSpPr>
            <a:cxnSpLocks/>
          </p:cNvCxnSpPr>
          <p:nvPr/>
        </p:nvCxnSpPr>
        <p:spPr>
          <a:xfrm>
            <a:off x="6891523" y="1956412"/>
            <a:ext cx="625013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0B2A4C-6CDC-6CEF-7904-0BBB16FF8689}"/>
              </a:ext>
            </a:extLst>
          </p:cNvPr>
          <p:cNvCxnSpPr>
            <a:cxnSpLocks/>
          </p:cNvCxnSpPr>
          <p:nvPr/>
        </p:nvCxnSpPr>
        <p:spPr>
          <a:xfrm>
            <a:off x="7902463" y="2093495"/>
            <a:ext cx="0" cy="326139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7A57F08-4BD0-2C46-9501-7AF1D2E7ECDC}"/>
              </a:ext>
            </a:extLst>
          </p:cNvPr>
          <p:cNvSpPr/>
          <p:nvPr/>
        </p:nvSpPr>
        <p:spPr>
          <a:xfrm>
            <a:off x="7350820" y="1720199"/>
            <a:ext cx="1006679" cy="41450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Diode</a:t>
            </a:r>
            <a:endParaRPr lang="en-CA" sz="2400" dirty="0"/>
          </a:p>
        </p:txBody>
      </p:sp>
      <p:pic>
        <p:nvPicPr>
          <p:cNvPr id="31" name="Picture 2">
            <a:extLst>
              <a:ext uri="{FF2B5EF4-FFF2-40B4-BE49-F238E27FC236}">
                <a16:creationId xmlns:a16="http://schemas.microsoft.com/office/drawing/2014/main" id="{BC81337A-F7C1-57DD-6431-D573AF517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0" r="16293" b="67057"/>
          <a:stretch/>
        </p:blipFill>
        <p:spPr bwMode="auto">
          <a:xfrm rot="5400000">
            <a:off x="-1210982" y="2337636"/>
            <a:ext cx="3888337" cy="12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small green circuit board&#10;&#10;Description automatically generated">
            <a:extLst>
              <a:ext uri="{FF2B5EF4-FFF2-40B4-BE49-F238E27FC236}">
                <a16:creationId xmlns:a16="http://schemas.microsoft.com/office/drawing/2014/main" id="{48EE5A0D-8614-326C-1B91-8B6916E8DFC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0" t="15385" r="32052" b="20513"/>
          <a:stretch/>
        </p:blipFill>
        <p:spPr bwMode="auto">
          <a:xfrm rot="5400000">
            <a:off x="9215526" y="4232868"/>
            <a:ext cx="2200275" cy="2519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9914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C44D19606E8540AF995795CBBBCE63" ma:contentTypeVersion="17" ma:contentTypeDescription="Create a new document." ma:contentTypeScope="" ma:versionID="806fa4c7fbbf8aa9f5cad55dba9a026b">
  <xsd:schema xmlns:xsd="http://www.w3.org/2001/XMLSchema" xmlns:xs="http://www.w3.org/2001/XMLSchema" xmlns:p="http://schemas.microsoft.com/office/2006/metadata/properties" xmlns:ns2="e718a8af-5d48-45b1-a7fb-cef00c107a7a" xmlns:ns3="715913e6-4bf0-458f-8160-f18e142d04ff" targetNamespace="http://schemas.microsoft.com/office/2006/metadata/properties" ma:root="true" ma:fieldsID="33f880313f24a6ddfb20bff701b7a5f2" ns2:_="" ns3:_="">
    <xsd:import namespace="e718a8af-5d48-45b1-a7fb-cef00c107a7a"/>
    <xsd:import namespace="715913e6-4bf0-458f-8160-f18e142d04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18a8af-5d48-45b1-a7fb-cef00c107a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26ec1fed-e6ae-4c84-a4ac-123136fd93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913e6-4bf0-458f-8160-f18e142d04ff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5d026a2c-2932-46d8-9cfe-1512c4307f3e}" ma:internalName="TaxCatchAll" ma:showField="CatchAllData" ma:web="715913e6-4bf0-458f-8160-f18e142d04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718a8af-5d48-45b1-a7fb-cef00c107a7a">
      <Terms xmlns="http://schemas.microsoft.com/office/infopath/2007/PartnerControls"/>
    </lcf76f155ced4ddcb4097134ff3c332f>
    <TaxCatchAll xmlns="715913e6-4bf0-458f-8160-f18e142d04ff" xsi:nil="true"/>
  </documentManagement>
</p:properties>
</file>

<file path=customXml/itemProps1.xml><?xml version="1.0" encoding="utf-8"?>
<ds:datastoreItem xmlns:ds="http://schemas.openxmlformats.org/officeDocument/2006/customXml" ds:itemID="{DC5EE1B7-7AE6-4DD2-B4A7-68D0602782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BFC15B-B6FE-4BDA-A5E9-C9FA4B169F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18a8af-5d48-45b1-a7fb-cef00c107a7a"/>
    <ds:schemaRef ds:uri="715913e6-4bf0-458f-8160-f18e142d04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B15EE8-A6D9-406C-99F4-E3528EA45623}">
  <ds:schemaRefs>
    <ds:schemaRef ds:uri="http://schemas.microsoft.com/office/2006/metadata/properties"/>
    <ds:schemaRef ds:uri="http://schemas.microsoft.com/office/infopath/2007/PartnerControls"/>
    <ds:schemaRef ds:uri="e718a8af-5d48-45b1-a7fb-cef00c107a7a"/>
    <ds:schemaRef ds:uri="715913e6-4bf0-458f-8160-f18e142d04f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150</Words>
  <Application>Microsoft Office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Twitch Switch Programmer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Twitch Switch Programmer Diagram</dc:title>
  <dc:creator>Josie Versloot</dc:creator>
  <cp:lastModifiedBy>Josie Versloot</cp:lastModifiedBy>
  <cp:revision>1</cp:revision>
  <dcterms:created xsi:type="dcterms:W3CDTF">2024-03-25T21:03:25Z</dcterms:created>
  <dcterms:modified xsi:type="dcterms:W3CDTF">2024-03-26T20:04:05Z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0x0101001DC44D19606E8540AF995795CBBBCE63</vt:lpwstr>
  </property>
</Properties>
</file>