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9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0B7E1D85-417D-4541-89DD-2713B3065067}"/>
    <pc:docChg chg="undo custSel addSld delSld modSld sldOrd">
      <pc:chgData name="Josie Versloot" userId="21650351-ceaf-4c5e-acf0-be8276fefc3c" providerId="ADAL" clId="{0B7E1D85-417D-4541-89DD-2713B3065067}" dt="2024-03-26T20:04:04.352" v="627"/>
      <pc:docMkLst>
        <pc:docMk/>
      </pc:docMkLst>
      <pc:sldChg chg="addSp delSp modSp mod">
        <pc:chgData name="Josie Versloot" userId="21650351-ceaf-4c5e-acf0-be8276fefc3c" providerId="ADAL" clId="{0B7E1D85-417D-4541-89DD-2713B3065067}" dt="2024-03-26T15:53:55.070" v="69" actId="478"/>
        <pc:sldMkLst>
          <pc:docMk/>
          <pc:sldMk cId="3239388173" sldId="257"/>
        </pc:sldMkLst>
        <pc:spChg chg="add mod">
          <ac:chgData name="Josie Versloot" userId="21650351-ceaf-4c5e-acf0-be8276fefc3c" providerId="ADAL" clId="{0B7E1D85-417D-4541-89DD-2713B3065067}" dt="2024-03-25T21:13:42.134" v="59" actId="1076"/>
          <ac:spMkLst>
            <pc:docMk/>
            <pc:sldMk cId="3239388173" sldId="257"/>
            <ac:spMk id="9" creationId="{31453B5B-1C59-DA44-F313-5C3746836CAB}"/>
          </ac:spMkLst>
        </pc:spChg>
        <pc:spChg chg="add mod">
          <ac:chgData name="Josie Versloot" userId="21650351-ceaf-4c5e-acf0-be8276fefc3c" providerId="ADAL" clId="{0B7E1D85-417D-4541-89DD-2713B3065067}" dt="2024-03-25T21:13:06.109" v="49" actId="14100"/>
          <ac:spMkLst>
            <pc:docMk/>
            <pc:sldMk cId="3239388173" sldId="257"/>
            <ac:spMk id="10" creationId="{F2E6C6CB-3C2F-8BFD-763B-EA54FAC43AE4}"/>
          </ac:spMkLst>
        </pc:spChg>
        <pc:spChg chg="add mod">
          <ac:chgData name="Josie Versloot" userId="21650351-ceaf-4c5e-acf0-be8276fefc3c" providerId="ADAL" clId="{0B7E1D85-417D-4541-89DD-2713B3065067}" dt="2024-03-25T21:13:20.063" v="57" actId="207"/>
          <ac:spMkLst>
            <pc:docMk/>
            <pc:sldMk cId="3239388173" sldId="257"/>
            <ac:spMk id="11" creationId="{7A83B541-8A6D-C669-00CF-16EFE5DABC53}"/>
          </ac:spMkLst>
        </pc:spChg>
        <pc:grpChg chg="add mod">
          <ac:chgData name="Josie Versloot" userId="21650351-ceaf-4c5e-acf0-be8276fefc3c" providerId="ADAL" clId="{0B7E1D85-417D-4541-89DD-2713B3065067}" dt="2024-03-25T21:10:07.182" v="16" actId="1076"/>
          <ac:grpSpMkLst>
            <pc:docMk/>
            <pc:sldMk cId="3239388173" sldId="257"/>
            <ac:grpSpMk id="5" creationId="{7B6AE1D9-C0D8-B582-FDD6-CAADD9D2823E}"/>
          </ac:grpSpMkLst>
        </pc:grpChg>
        <pc:picChg chg="add del mod">
          <ac:chgData name="Josie Versloot" userId="21650351-ceaf-4c5e-acf0-be8276fefc3c" providerId="ADAL" clId="{0B7E1D85-417D-4541-89DD-2713B3065067}" dt="2024-03-26T15:53:55.070" v="69" actId="478"/>
          <ac:picMkLst>
            <pc:docMk/>
            <pc:sldMk cId="3239388173" sldId="257"/>
            <ac:picMk id="16" creationId="{98E646B2-4F1D-071B-0C5D-A3C3CD020A95}"/>
          </ac:picMkLst>
        </pc:picChg>
        <pc:picChg chg="mod">
          <ac:chgData name="Josie Versloot" userId="21650351-ceaf-4c5e-acf0-be8276fefc3c" providerId="ADAL" clId="{0B7E1D85-417D-4541-89DD-2713B3065067}" dt="2024-03-25T21:09:55.918" v="14" actId="167"/>
          <ac:picMkLst>
            <pc:docMk/>
            <pc:sldMk cId="3239388173" sldId="257"/>
            <ac:picMk id="1026" creationId="{C03F3047-5046-1C13-A549-8F48EC850649}"/>
          </ac:picMkLst>
        </pc:picChg>
        <pc:cxnChg chg="add mod">
          <ac:chgData name="Josie Versloot" userId="21650351-ceaf-4c5e-acf0-be8276fefc3c" providerId="ADAL" clId="{0B7E1D85-417D-4541-89DD-2713B3065067}" dt="2024-03-25T21:10:04.281" v="15" actId="164"/>
          <ac:cxnSpMkLst>
            <pc:docMk/>
            <pc:sldMk cId="3239388173" sldId="257"/>
            <ac:cxnSpMk id="3" creationId="{62495A67-24CD-7A29-F6A0-0BAB8EFD405E}"/>
          </ac:cxnSpMkLst>
        </pc:cxnChg>
        <pc:cxnChg chg="add mod ord">
          <ac:chgData name="Josie Versloot" userId="21650351-ceaf-4c5e-acf0-be8276fefc3c" providerId="ADAL" clId="{0B7E1D85-417D-4541-89DD-2713B3065067}" dt="2024-03-25T21:10:04.281" v="15" actId="164"/>
          <ac:cxnSpMkLst>
            <pc:docMk/>
            <pc:sldMk cId="3239388173" sldId="257"/>
            <ac:cxnSpMk id="4" creationId="{942841B7-0CBC-AC8A-CD96-E10A4C657E68}"/>
          </ac:cxnSpMkLst>
        </pc:cxnChg>
        <pc:cxnChg chg="add mod">
          <ac:chgData name="Josie Versloot" userId="21650351-ceaf-4c5e-acf0-be8276fefc3c" providerId="ADAL" clId="{0B7E1D85-417D-4541-89DD-2713B3065067}" dt="2024-03-25T21:10:52.613" v="28" actId="1035"/>
          <ac:cxnSpMkLst>
            <pc:docMk/>
            <pc:sldMk cId="3239388173" sldId="257"/>
            <ac:cxnSpMk id="7" creationId="{C4C496A9-DA3C-2948-A421-9C7375A0F07E}"/>
          </ac:cxnSpMkLst>
        </pc:cxnChg>
        <pc:cxnChg chg="add mod">
          <ac:chgData name="Josie Versloot" userId="21650351-ceaf-4c5e-acf0-be8276fefc3c" providerId="ADAL" clId="{0B7E1D85-417D-4541-89DD-2713B3065067}" dt="2024-03-25T21:14:33.506" v="60" actId="14100"/>
          <ac:cxnSpMkLst>
            <pc:docMk/>
            <pc:sldMk cId="3239388173" sldId="257"/>
            <ac:cxnSpMk id="8" creationId="{81210F80-D983-97D6-9F0C-79DD1D290884}"/>
          </ac:cxnSpMkLst>
        </pc:cxnChg>
        <pc:cxnChg chg="add mod">
          <ac:chgData name="Josie Versloot" userId="21650351-ceaf-4c5e-acf0-be8276fefc3c" providerId="ADAL" clId="{0B7E1D85-417D-4541-89DD-2713B3065067}" dt="2024-03-25T21:14:40.427" v="63" actId="14100"/>
          <ac:cxnSpMkLst>
            <pc:docMk/>
            <pc:sldMk cId="3239388173" sldId="257"/>
            <ac:cxnSpMk id="13" creationId="{78C2F4B8-5110-2FDF-264A-F82CF4BC002E}"/>
          </ac:cxnSpMkLst>
        </pc:cxnChg>
      </pc:sldChg>
      <pc:sldChg chg="delSp add">
        <pc:chgData name="Josie Versloot" userId="21650351-ceaf-4c5e-acf0-be8276fefc3c" providerId="ADAL" clId="{0B7E1D85-417D-4541-89DD-2713B3065067}" dt="2024-03-26T19:09:17.838" v="71" actId="478"/>
        <pc:sldMkLst>
          <pc:docMk/>
          <pc:sldMk cId="2657528161" sldId="258"/>
        </pc:sldMkLst>
        <pc:picChg chg="del">
          <ac:chgData name="Josie Versloot" userId="21650351-ceaf-4c5e-acf0-be8276fefc3c" providerId="ADAL" clId="{0B7E1D85-417D-4541-89DD-2713B3065067}" dt="2024-03-26T19:09:17.838" v="71" actId="478"/>
          <ac:picMkLst>
            <pc:docMk/>
            <pc:sldMk cId="2657528161" sldId="258"/>
            <ac:picMk id="1026" creationId="{3F9E2AD3-653D-12F4-876C-08763AD5B1A6}"/>
          </ac:picMkLst>
        </pc:picChg>
      </pc:sldChg>
      <pc:sldChg chg="addSp delSp modSp new mod">
        <pc:chgData name="Josie Versloot" userId="21650351-ceaf-4c5e-acf0-be8276fefc3c" providerId="ADAL" clId="{0B7E1D85-417D-4541-89DD-2713B3065067}" dt="2024-03-26T20:03:42.932" v="622" actId="478"/>
        <pc:sldMkLst>
          <pc:docMk/>
          <pc:sldMk cId="3903500676" sldId="259"/>
        </pc:sldMkLst>
        <pc:spChg chg="add del mod">
          <ac:chgData name="Josie Versloot" userId="21650351-ceaf-4c5e-acf0-be8276fefc3c" providerId="ADAL" clId="{0B7E1D85-417D-4541-89DD-2713B3065067}" dt="2024-03-26T19:15:35.797" v="132" actId="11529"/>
          <ac:spMkLst>
            <pc:docMk/>
            <pc:sldMk cId="3903500676" sldId="259"/>
            <ac:spMk id="3" creationId="{FCECC106-32A2-767C-9E8D-3EC2614DF645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8" creationId="{B5514ACB-F8CB-914A-A6F8-B6E686D43D9E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9" creationId="{8CFA8E5C-EC58-42C3-541F-4A02FA79D535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7" creationId="{E80F5B74-E3CC-947F-BA3A-A9B65451A847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8" creationId="{4C1A52AE-C948-3ED6-F7AC-C6FE2CB3FBB2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9" creationId="{3512DC11-BDE9-BBE9-EC6F-79E6AF6A1BBC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20" creationId="{D855A0A1-7C04-BE38-5F23-F633C742CC0A}"/>
          </ac:spMkLst>
        </pc:spChg>
        <pc:spChg chg="add mod ord">
          <ac:chgData name="Josie Versloot" userId="21650351-ceaf-4c5e-acf0-be8276fefc3c" providerId="ADAL" clId="{0B7E1D85-417D-4541-89DD-2713B3065067}" dt="2024-03-26T20:03:09.649" v="606" actId="1076"/>
          <ac:spMkLst>
            <pc:docMk/>
            <pc:sldMk cId="3903500676" sldId="259"/>
            <ac:spMk id="21" creationId="{B632AA17-9D99-B305-8E2A-4BEE6891DBE6}"/>
          </ac:spMkLst>
        </pc:spChg>
        <pc:spChg chg="add mod">
          <ac:chgData name="Josie Versloot" userId="21650351-ceaf-4c5e-acf0-be8276fefc3c" providerId="ADAL" clId="{0B7E1D85-417D-4541-89DD-2713B3065067}" dt="2024-03-26T20:03:22.330" v="612" actId="1076"/>
          <ac:spMkLst>
            <pc:docMk/>
            <pc:sldMk cId="3903500676" sldId="259"/>
            <ac:spMk id="22" creationId="{03427DB5-94E6-81B9-396E-69736DF8029A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23" creationId="{C92A55CE-F6C2-4DBD-997F-BD1C2045605B}"/>
          </ac:spMkLst>
        </pc:spChg>
        <pc:spChg chg="add mod">
          <ac:chgData name="Josie Versloot" userId="21650351-ceaf-4c5e-acf0-be8276fefc3c" providerId="ADAL" clId="{0B7E1D85-417D-4541-89DD-2713B3065067}" dt="2024-03-26T19:35:39.401" v="442" actId="14100"/>
          <ac:spMkLst>
            <pc:docMk/>
            <pc:sldMk cId="3903500676" sldId="259"/>
            <ac:spMk id="33" creationId="{94E791AF-D0B1-B99B-9152-889FCAE17BA0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4" creationId="{BFC92C58-D34A-207B-B0E1-423E5A357D14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5" creationId="{1626C87E-22E3-B324-DD74-040D29E4F175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6" creationId="{41B46CAB-F84B-C520-0263-BF779BEEDFEA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7" creationId="{FB61DCD9-E39E-3891-CD4B-A1B57ECEB5B2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8" creationId="{51B58C8F-80CF-9B12-DC6D-F834FAF9620E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9" creationId="{EDA0EA12-4458-161C-B63D-B2C8A06C0FD3}"/>
          </ac:spMkLst>
        </pc:spChg>
        <pc:spChg chg="add mod">
          <ac:chgData name="Josie Versloot" userId="21650351-ceaf-4c5e-acf0-be8276fefc3c" providerId="ADAL" clId="{0B7E1D85-417D-4541-89DD-2713B3065067}" dt="2024-03-26T19:40:50.398" v="580" actId="403"/>
          <ac:spMkLst>
            <pc:docMk/>
            <pc:sldMk cId="3903500676" sldId="259"/>
            <ac:spMk id="55" creationId="{31F670D5-107B-6BFA-C96A-92B07E156573}"/>
          </ac:spMkLst>
        </pc:spChg>
        <pc:grpChg chg="add mod">
          <ac:chgData name="Josie Versloot" userId="21650351-ceaf-4c5e-acf0-be8276fefc3c" providerId="ADAL" clId="{0B7E1D85-417D-4541-89DD-2713B3065067}" dt="2024-03-26T19:28:35.356" v="319" actId="1076"/>
          <ac:grpSpMkLst>
            <pc:docMk/>
            <pc:sldMk cId="3903500676" sldId="259"/>
            <ac:grpSpMk id="10" creationId="{0734B1FA-7F21-1FE6-5CF9-07090A988B90}"/>
          </ac:grpSpMkLst>
        </pc:grpChg>
        <pc:grpChg chg="add mod">
          <ac:chgData name="Josie Versloot" userId="21650351-ceaf-4c5e-acf0-be8276fefc3c" providerId="ADAL" clId="{0B7E1D85-417D-4541-89DD-2713B3065067}" dt="2024-03-26T19:37:59.480" v="483" actId="14100"/>
          <ac:grpSpMkLst>
            <pc:docMk/>
            <pc:sldMk cId="3903500676" sldId="259"/>
            <ac:grpSpMk id="44" creationId="{87A559D1-0F45-6C5C-5198-D366DDCBD7CA}"/>
          </ac:grpSpMkLst>
        </pc:grpChg>
        <pc:grpChg chg="add mod">
          <ac:chgData name="Josie Versloot" userId="21650351-ceaf-4c5e-acf0-be8276fefc3c" providerId="ADAL" clId="{0B7E1D85-417D-4541-89DD-2713B3065067}" dt="2024-03-26T19:39:41.044" v="551" actId="1037"/>
          <ac:grpSpMkLst>
            <pc:docMk/>
            <pc:sldMk cId="3903500676" sldId="259"/>
            <ac:grpSpMk id="47" creationId="{B95FD5B0-5488-CB7E-E6D6-A6557F6DD31B}"/>
          </ac:grpSpMkLst>
        </pc:grpChg>
        <pc:grpChg chg="add mod">
          <ac:chgData name="Josie Versloot" userId="21650351-ceaf-4c5e-acf0-be8276fefc3c" providerId="ADAL" clId="{0B7E1D85-417D-4541-89DD-2713B3065067}" dt="2024-03-26T19:39:18.759" v="540" actId="1035"/>
          <ac:grpSpMkLst>
            <pc:docMk/>
            <pc:sldMk cId="3903500676" sldId="259"/>
            <ac:grpSpMk id="50" creationId="{6ED50EA9-6380-AE7A-C69D-13307FA3CF0E}"/>
          </ac:grpSpMkLst>
        </pc:grpChg>
        <pc:graphicFrameChg chg="add mod modGraphic">
          <ac:chgData name="Josie Versloot" userId="21650351-ceaf-4c5e-acf0-be8276fefc3c" providerId="ADAL" clId="{0B7E1D85-417D-4541-89DD-2713B3065067}" dt="2024-03-26T19:30:24.375" v="336" actId="122"/>
          <ac:graphicFrameMkLst>
            <pc:docMk/>
            <pc:sldMk cId="3903500676" sldId="259"/>
            <ac:graphicFrameMk id="2" creationId="{267AFC83-7398-35DF-D8B6-3E0CB693B1CC}"/>
          </ac:graphicFrameMkLst>
        </pc:graphicFrameChg>
        <pc:picChg chg="add mod modCrop">
          <ac:chgData name="Josie Versloot" userId="21650351-ceaf-4c5e-acf0-be8276fefc3c" providerId="ADAL" clId="{0B7E1D85-417D-4541-89DD-2713B3065067}" dt="2024-03-26T19:28:35.356" v="319" actId="1076"/>
          <ac:picMkLst>
            <pc:docMk/>
            <pc:sldMk cId="3903500676" sldId="259"/>
            <ac:picMk id="5" creationId="{DC692564-580E-D76B-E6AC-512AAAA8C02E}"/>
          </ac:picMkLst>
        </pc:picChg>
        <pc:picChg chg="add mod">
          <ac:chgData name="Josie Versloot" userId="21650351-ceaf-4c5e-acf0-be8276fefc3c" providerId="ADAL" clId="{0B7E1D85-417D-4541-89DD-2713B3065067}" dt="2024-03-26T19:28:37.941" v="320" actId="1076"/>
          <ac:picMkLst>
            <pc:docMk/>
            <pc:sldMk cId="3903500676" sldId="259"/>
            <ac:picMk id="31" creationId="{A6725E8F-7171-B5B9-8447-CDA92A808035}"/>
          </ac:picMkLst>
        </pc:picChg>
        <pc:picChg chg="add del mod">
          <ac:chgData name="Josie Versloot" userId="21650351-ceaf-4c5e-acf0-be8276fefc3c" providerId="ADAL" clId="{0B7E1D85-417D-4541-89DD-2713B3065067}" dt="2024-03-26T19:31:34.840" v="341" actId="478"/>
          <ac:picMkLst>
            <pc:docMk/>
            <pc:sldMk cId="3903500676" sldId="259"/>
            <ac:picMk id="32" creationId="{9D3AF7E2-12F5-11FC-8CB5-998BB36B9B98}"/>
          </ac:picMkLst>
        </pc:picChg>
        <pc:cxnChg chg="add del mod">
          <ac:chgData name="Josie Versloot" userId="21650351-ceaf-4c5e-acf0-be8276fefc3c" providerId="ADAL" clId="{0B7E1D85-417D-4541-89DD-2713B3065067}" dt="2024-03-26T19:18:45.126" v="161" actId="478"/>
          <ac:cxnSpMkLst>
            <pc:docMk/>
            <pc:sldMk cId="3903500676" sldId="259"/>
            <ac:cxnSpMk id="7" creationId="{9DC7F237-915E-EC3A-1A38-7588F5831084}"/>
          </ac:cxnSpMkLst>
        </pc:cxnChg>
        <pc:cxnChg chg="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1" creationId="{A6556DBC-EE0B-3FC5-B3A8-868364D427F9}"/>
          </ac:cxnSpMkLst>
        </pc:cxnChg>
        <pc:cxnChg chg="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2" creationId="{403BAECD-010F-AC21-3970-0225E61E865D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3" creationId="{2B12A3A5-A290-C609-077F-9E9B4617E8FA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4" creationId="{9C512006-456A-EAF4-73A5-B70A6726B38B}"/>
          </ac:cxnSpMkLst>
        </pc:cxnChg>
        <pc:cxnChg chg="add mod">
          <ac:chgData name="Josie Versloot" userId="21650351-ceaf-4c5e-acf0-be8276fefc3c" providerId="ADAL" clId="{0B7E1D85-417D-4541-89DD-2713B3065067}" dt="2024-03-26T20:03:40.226" v="621" actId="14100"/>
          <ac:cxnSpMkLst>
            <pc:docMk/>
            <pc:sldMk cId="3903500676" sldId="259"/>
            <ac:cxnSpMk id="24" creationId="{1C82FDC9-9390-C0F8-54FD-2A4C465F53D0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28" creationId="{9586615D-C722-94E3-0112-B7EDCA5758DD}"/>
          </ac:cxnSpMkLst>
        </pc:cxnChg>
        <pc:cxnChg chg="add mod">
          <ac:chgData name="Josie Versloot" userId="21650351-ceaf-4c5e-acf0-be8276fefc3c" providerId="ADAL" clId="{0B7E1D85-417D-4541-89DD-2713B3065067}" dt="2024-03-26T19:39:12.369" v="527" actId="14100"/>
          <ac:cxnSpMkLst>
            <pc:docMk/>
            <pc:sldMk cId="3903500676" sldId="259"/>
            <ac:cxnSpMk id="40" creationId="{967DACB2-1128-4BDF-ABFF-8978953828BB}"/>
          </ac:cxnSpMkLst>
        </pc:cxnChg>
        <pc:cxnChg chg="add del mod">
          <ac:chgData name="Josie Versloot" userId="21650351-ceaf-4c5e-acf0-be8276fefc3c" providerId="ADAL" clId="{0B7E1D85-417D-4541-89DD-2713B3065067}" dt="2024-03-26T19:37:27.736" v="474" actId="478"/>
          <ac:cxnSpMkLst>
            <pc:docMk/>
            <pc:sldMk cId="3903500676" sldId="259"/>
            <ac:cxnSpMk id="42" creationId="{525ECC47-FC78-BF3B-07F2-B72520885C73}"/>
          </ac:cxnSpMkLst>
        </pc:cxnChg>
        <pc:cxnChg chg="mod">
          <ac:chgData name="Josie Versloot" userId="21650351-ceaf-4c5e-acf0-be8276fefc3c" providerId="ADAL" clId="{0B7E1D85-417D-4541-89DD-2713B3065067}" dt="2024-03-26T19:37:21.934" v="471"/>
          <ac:cxnSpMkLst>
            <pc:docMk/>
            <pc:sldMk cId="3903500676" sldId="259"/>
            <ac:cxnSpMk id="45" creationId="{6CFFCE2E-6416-21CF-4E1D-D8B1786F3A22}"/>
          </ac:cxnSpMkLst>
        </pc:cxnChg>
        <pc:cxnChg chg="mod">
          <ac:chgData name="Josie Versloot" userId="21650351-ceaf-4c5e-acf0-be8276fefc3c" providerId="ADAL" clId="{0B7E1D85-417D-4541-89DD-2713B3065067}" dt="2024-03-26T19:37:25.837" v="473" actId="208"/>
          <ac:cxnSpMkLst>
            <pc:docMk/>
            <pc:sldMk cId="3903500676" sldId="259"/>
            <ac:cxnSpMk id="46" creationId="{5D5DE423-78D6-D424-01CB-18384EC7BD4B}"/>
          </ac:cxnSpMkLst>
        </pc:cxnChg>
        <pc:cxnChg chg="mod">
          <ac:chgData name="Josie Versloot" userId="21650351-ceaf-4c5e-acf0-be8276fefc3c" providerId="ADAL" clId="{0B7E1D85-417D-4541-89DD-2713B3065067}" dt="2024-03-26T19:37:34.445" v="477"/>
          <ac:cxnSpMkLst>
            <pc:docMk/>
            <pc:sldMk cId="3903500676" sldId="259"/>
            <ac:cxnSpMk id="48" creationId="{3B312CEA-CCE5-D255-7538-31AE17DE9F19}"/>
          </ac:cxnSpMkLst>
        </pc:cxnChg>
        <pc:cxnChg chg="mod">
          <ac:chgData name="Josie Versloot" userId="21650351-ceaf-4c5e-acf0-be8276fefc3c" providerId="ADAL" clId="{0B7E1D85-417D-4541-89DD-2713B3065067}" dt="2024-03-26T19:37:34.445" v="477"/>
          <ac:cxnSpMkLst>
            <pc:docMk/>
            <pc:sldMk cId="3903500676" sldId="259"/>
            <ac:cxnSpMk id="49" creationId="{D6C90309-5269-0083-8440-5A656C865679}"/>
          </ac:cxnSpMkLst>
        </pc:cxnChg>
        <pc:cxnChg chg="mod">
          <ac:chgData name="Josie Versloot" userId="21650351-ceaf-4c5e-acf0-be8276fefc3c" providerId="ADAL" clId="{0B7E1D85-417D-4541-89DD-2713B3065067}" dt="2024-03-26T19:37:55.487" v="482"/>
          <ac:cxnSpMkLst>
            <pc:docMk/>
            <pc:sldMk cId="3903500676" sldId="259"/>
            <ac:cxnSpMk id="51" creationId="{2F565E0E-6BC7-AF3E-9780-80FB15F57730}"/>
          </ac:cxnSpMkLst>
        </pc:cxnChg>
        <pc:cxnChg chg="mod">
          <ac:chgData name="Josie Versloot" userId="21650351-ceaf-4c5e-acf0-be8276fefc3c" providerId="ADAL" clId="{0B7E1D85-417D-4541-89DD-2713B3065067}" dt="2024-03-26T19:37:55.487" v="482"/>
          <ac:cxnSpMkLst>
            <pc:docMk/>
            <pc:sldMk cId="3903500676" sldId="259"/>
            <ac:cxnSpMk id="52" creationId="{1E54ADD2-991F-25D8-E79B-168FF9A7A0BD}"/>
          </ac:cxnSpMkLst>
        </pc:cxnChg>
        <pc:cxnChg chg="add mod ord">
          <ac:chgData name="Josie Versloot" userId="21650351-ceaf-4c5e-acf0-be8276fefc3c" providerId="ADAL" clId="{0B7E1D85-417D-4541-89DD-2713B3065067}" dt="2024-03-26T20:03:15.772" v="609" actId="167"/>
          <ac:cxnSpMkLst>
            <pc:docMk/>
            <pc:sldMk cId="3903500676" sldId="259"/>
            <ac:cxnSpMk id="56" creationId="{6C203D30-965C-8788-EE42-487F82CF0C61}"/>
          </ac:cxnSpMkLst>
        </pc:cxnChg>
        <pc:cxnChg chg="add del mod">
          <ac:chgData name="Josie Versloot" userId="21650351-ceaf-4c5e-acf0-be8276fefc3c" providerId="ADAL" clId="{0B7E1D85-417D-4541-89DD-2713B3065067}" dt="2024-03-26T20:03:42.932" v="622" actId="478"/>
          <ac:cxnSpMkLst>
            <pc:docMk/>
            <pc:sldMk cId="3903500676" sldId="259"/>
            <ac:cxnSpMk id="57" creationId="{6E5C5186-2E50-382C-852E-1E2448E2335B}"/>
          </ac:cxnSpMkLst>
        </pc:cxnChg>
        <pc:cxnChg chg="add mod">
          <ac:chgData name="Josie Versloot" userId="21650351-ceaf-4c5e-acf0-be8276fefc3c" providerId="ADAL" clId="{0B7E1D85-417D-4541-89DD-2713B3065067}" dt="2024-03-26T20:03:38.694" v="620" actId="14100"/>
          <ac:cxnSpMkLst>
            <pc:docMk/>
            <pc:sldMk cId="3903500676" sldId="259"/>
            <ac:cxnSpMk id="59" creationId="{70487AA1-6138-4487-4A8C-EFA6DEF7333C}"/>
          </ac:cxnSpMkLst>
        </pc:cxnChg>
      </pc:sldChg>
      <pc:sldChg chg="add">
        <pc:chgData name="Josie Versloot" userId="21650351-ceaf-4c5e-acf0-be8276fefc3c" providerId="ADAL" clId="{0B7E1D85-417D-4541-89DD-2713B3065067}" dt="2024-03-26T19:31:32.614" v="340" actId="2890"/>
        <pc:sldMkLst>
          <pc:docMk/>
          <pc:sldMk cId="169914865" sldId="260"/>
        </pc:sldMkLst>
      </pc:sldChg>
      <pc:sldChg chg="add del">
        <pc:chgData name="Josie Versloot" userId="21650351-ceaf-4c5e-acf0-be8276fefc3c" providerId="ADAL" clId="{0B7E1D85-417D-4541-89DD-2713B3065067}" dt="2024-03-26T19:44:28.895" v="605" actId="2696"/>
        <pc:sldMkLst>
          <pc:docMk/>
          <pc:sldMk cId="2966336306" sldId="261"/>
        </pc:sldMkLst>
      </pc:sldChg>
      <pc:sldChg chg="add del">
        <pc:chgData name="Josie Versloot" userId="21650351-ceaf-4c5e-acf0-be8276fefc3c" providerId="ADAL" clId="{0B7E1D85-417D-4541-89DD-2713B3065067}" dt="2024-03-26T19:44:26.248" v="604" actId="2696"/>
        <pc:sldMkLst>
          <pc:docMk/>
          <pc:sldMk cId="3279599096" sldId="262"/>
        </pc:sldMkLst>
      </pc:sldChg>
      <pc:sldChg chg="delSp modSp add mod">
        <pc:chgData name="Josie Versloot" userId="21650351-ceaf-4c5e-acf0-be8276fefc3c" providerId="ADAL" clId="{0B7E1D85-417D-4541-89DD-2713B3065067}" dt="2024-03-26T19:43:59.547" v="597" actId="478"/>
        <pc:sldMkLst>
          <pc:docMk/>
          <pc:sldMk cId="2697442578" sldId="263"/>
        </pc:sldMkLst>
        <pc:spChg chg="del">
          <ac:chgData name="Josie Versloot" userId="21650351-ceaf-4c5e-acf0-be8276fefc3c" providerId="ADAL" clId="{0B7E1D85-417D-4541-89DD-2713B3065067}" dt="2024-03-26T19:43:56.870" v="593" actId="478"/>
          <ac:spMkLst>
            <pc:docMk/>
            <pc:sldMk cId="2697442578" sldId="263"/>
            <ac:spMk id="21" creationId="{FF6A2BB2-DD97-106D-DB7A-A28C7384667A}"/>
          </ac:spMkLst>
        </pc:spChg>
        <pc:spChg chg="del">
          <ac:chgData name="Josie Versloot" userId="21650351-ceaf-4c5e-acf0-be8276fefc3c" providerId="ADAL" clId="{0B7E1D85-417D-4541-89DD-2713B3065067}" dt="2024-03-26T19:43:58.295" v="595" actId="478"/>
          <ac:spMkLst>
            <pc:docMk/>
            <pc:sldMk cId="2697442578" sldId="263"/>
            <ac:spMk id="22" creationId="{8C320800-8A95-156D-1146-6E5B5317DC9A}"/>
          </ac:spMkLst>
        </pc:spChg>
        <pc:spChg chg="del">
          <ac:chgData name="Josie Versloot" userId="21650351-ceaf-4c5e-acf0-be8276fefc3c" providerId="ADAL" clId="{0B7E1D85-417D-4541-89DD-2713B3065067}" dt="2024-03-26T19:43:58.945" v="596" actId="478"/>
          <ac:spMkLst>
            <pc:docMk/>
            <pc:sldMk cId="2697442578" sldId="263"/>
            <ac:spMk id="23" creationId="{87E48213-0B34-7776-23DB-EE68D7594330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3" creationId="{468B601E-7118-9A5D-3951-0F0451E49EBD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4" creationId="{E6196941-39AD-3E12-C293-4A58CCEE552B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5" creationId="{CC5AFDED-C017-F4A0-BB2F-40010AAA5F0A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6" creationId="{9862DBE6-BF14-5E32-4360-452DB4E375A7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7" creationId="{22F2BEF8-1B7C-5EE1-4FC3-8F48E068C40F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8" creationId="{296BF413-8528-7A42-FBA8-1B2F819B4910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9" creationId="{0BE41E9E-2ADE-FFA3-CE69-499C2C237D29}"/>
          </ac:spMkLst>
        </pc:spChg>
        <pc:grpChg chg="del">
          <ac:chgData name="Josie Versloot" userId="21650351-ceaf-4c5e-acf0-be8276fefc3c" providerId="ADAL" clId="{0B7E1D85-417D-4541-89DD-2713B3065067}" dt="2024-03-26T19:43:21.717" v="589" actId="478"/>
          <ac:grpSpMkLst>
            <pc:docMk/>
            <pc:sldMk cId="2697442578" sldId="263"/>
            <ac:grpSpMk id="44" creationId="{124EB25A-B83A-2DE7-1282-B62659133D11}"/>
          </ac:grpSpMkLst>
        </pc:grpChg>
        <pc:grpChg chg="del">
          <ac:chgData name="Josie Versloot" userId="21650351-ceaf-4c5e-acf0-be8276fefc3c" providerId="ADAL" clId="{0B7E1D85-417D-4541-89DD-2713B3065067}" dt="2024-03-26T19:43:21.166" v="588" actId="478"/>
          <ac:grpSpMkLst>
            <pc:docMk/>
            <pc:sldMk cId="2697442578" sldId="263"/>
            <ac:grpSpMk id="47" creationId="{7F86E87D-0E88-147F-7F37-506BA5787126}"/>
          </ac:grpSpMkLst>
        </pc:grpChg>
        <pc:grpChg chg="del">
          <ac:chgData name="Josie Versloot" userId="21650351-ceaf-4c5e-acf0-be8276fefc3c" providerId="ADAL" clId="{0B7E1D85-417D-4541-89DD-2713B3065067}" dt="2024-03-26T19:43:19.886" v="586" actId="478"/>
          <ac:grpSpMkLst>
            <pc:docMk/>
            <pc:sldMk cId="2697442578" sldId="263"/>
            <ac:grpSpMk id="50" creationId="{8C32FCA4-076A-3159-BC8D-7091E16887F5}"/>
          </ac:grpSpMkLst>
        </pc:grpChg>
        <pc:graphicFrameChg chg="modGraphic">
          <ac:chgData name="Josie Versloot" userId="21650351-ceaf-4c5e-acf0-be8276fefc3c" providerId="ADAL" clId="{0B7E1D85-417D-4541-89DD-2713B3065067}" dt="2024-03-26T19:43:42.018" v="591" actId="2084"/>
          <ac:graphicFrameMkLst>
            <pc:docMk/>
            <pc:sldMk cId="2697442578" sldId="263"/>
            <ac:graphicFrameMk id="2" creationId="{E85345EF-2B10-B6D7-7051-D67638180AF3}"/>
          </ac:graphicFrameMkLst>
        </pc:graphicFrameChg>
        <pc:cxnChg chg="del">
          <ac:chgData name="Josie Versloot" userId="21650351-ceaf-4c5e-acf0-be8276fefc3c" providerId="ADAL" clId="{0B7E1D85-417D-4541-89DD-2713B3065067}" dt="2024-03-26T19:43:57.692" v="594" actId="478"/>
          <ac:cxnSpMkLst>
            <pc:docMk/>
            <pc:sldMk cId="2697442578" sldId="263"/>
            <ac:cxnSpMk id="24" creationId="{42F671C4-9A81-6673-8CEB-C66017756626}"/>
          </ac:cxnSpMkLst>
        </pc:cxnChg>
        <pc:cxnChg chg="del">
          <ac:chgData name="Josie Versloot" userId="21650351-ceaf-4c5e-acf0-be8276fefc3c" providerId="ADAL" clId="{0B7E1D85-417D-4541-89DD-2713B3065067}" dt="2024-03-26T19:43:59.547" v="597" actId="478"/>
          <ac:cxnSpMkLst>
            <pc:docMk/>
            <pc:sldMk cId="2697442578" sldId="263"/>
            <ac:cxnSpMk id="28" creationId="{D7A31104-EBC1-B0F9-4E16-56DFB64904D6}"/>
          </ac:cxnSpMkLst>
        </pc:cxnChg>
        <pc:cxnChg chg="del mod">
          <ac:chgData name="Josie Versloot" userId="21650351-ceaf-4c5e-acf0-be8276fefc3c" providerId="ADAL" clId="{0B7E1D85-417D-4541-89DD-2713B3065067}" dt="2024-03-26T19:43:20.342" v="587" actId="478"/>
          <ac:cxnSpMkLst>
            <pc:docMk/>
            <pc:sldMk cId="2697442578" sldId="263"/>
            <ac:cxnSpMk id="40" creationId="{62871FF4-2A4C-95C3-525D-C59DE78C1521}"/>
          </ac:cxnSpMkLst>
        </pc:cxnChg>
      </pc:sldChg>
      <pc:sldChg chg="addSp delSp modSp add mod">
        <pc:chgData name="Josie Versloot" userId="21650351-ceaf-4c5e-acf0-be8276fefc3c" providerId="ADAL" clId="{0B7E1D85-417D-4541-89DD-2713B3065067}" dt="2024-03-26T20:04:04.352" v="627"/>
        <pc:sldMkLst>
          <pc:docMk/>
          <pc:sldMk cId="3388058475" sldId="264"/>
        </pc:sldMkLst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4" creationId="{F363BED9-8BCB-B7A2-DB30-7C8914EEE21A}"/>
          </ac:spMkLst>
        </pc:spChg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6" creationId="{EA373BCD-EC23-9843-1284-BB4766B5E121}"/>
          </ac:spMkLst>
        </pc:spChg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16" creationId="{4BC4C61D-6A41-CA7E-65B6-A7695662C9D2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1" creationId="{73FF76AF-2F67-284C-94D6-667C57EDEB19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2" creationId="{48D380A4-5661-961F-1971-9A9C5456F6C4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3" creationId="{6BE9968C-34FE-3392-5F81-2E69B57174F6}"/>
          </ac:spMkLst>
        </pc:sp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3" creationId="{A0C5904D-C31D-0979-56D4-DA447A59BDDA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7" creationId="{AD63955A-0266-E308-0E16-5543DADCA1BC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15" creationId="{9C9CDAE6-EF97-35BD-4A3E-0B7661CC711B}"/>
          </ac:cxnSpMkLst>
        </pc:cxnChg>
        <pc:cxnChg chg="del">
          <ac:chgData name="Josie Versloot" userId="21650351-ceaf-4c5e-acf0-be8276fefc3c" providerId="ADAL" clId="{0B7E1D85-417D-4541-89DD-2713B3065067}" dt="2024-03-26T20:04:03.752" v="626" actId="478"/>
          <ac:cxnSpMkLst>
            <pc:docMk/>
            <pc:sldMk cId="3388058475" sldId="264"/>
            <ac:cxnSpMk id="24" creationId="{CB54BC48-09BD-D322-DF4F-C3457B9F72A1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25" creationId="{5BB530D4-AE96-80FC-8F30-0DFCD17E5167}"/>
          </ac:cxnSpMkLst>
        </pc:cxnChg>
        <pc:cxnChg chg="del">
          <ac:chgData name="Josie Versloot" userId="21650351-ceaf-4c5e-acf0-be8276fefc3c" providerId="ADAL" clId="{0B7E1D85-417D-4541-89DD-2713B3065067}" dt="2024-03-26T20:04:03.752" v="626" actId="478"/>
          <ac:cxnSpMkLst>
            <pc:docMk/>
            <pc:sldMk cId="3388058475" sldId="264"/>
            <ac:cxnSpMk id="28" creationId="{C7212F9B-EB06-BBAA-F729-802E53117044}"/>
          </ac:cxnSpMkLst>
        </pc:cxnChg>
      </pc:sldChg>
      <pc:sldChg chg="addSp delSp modSp add mod">
        <pc:chgData name="Josie Versloot" userId="21650351-ceaf-4c5e-acf0-be8276fefc3c" providerId="ADAL" clId="{0B7E1D85-417D-4541-89DD-2713B3065067}" dt="2024-03-26T20:03:56.619" v="625"/>
        <pc:sldMkLst>
          <pc:docMk/>
          <pc:sldMk cId="3301204922" sldId="265"/>
        </pc:sldMkLst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4" creationId="{A0DB845E-2E0F-31B8-4F01-885DBF2B33E1}"/>
          </ac:spMkLst>
        </pc:spChg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6" creationId="{1588F5D1-4C05-4685-0840-70F61A335396}"/>
          </ac:spMkLst>
        </pc:spChg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16" creationId="{15E8AE3D-5021-1E46-C0D9-BFCFEB9B6C35}"/>
          </ac:spMkLst>
        </pc:spChg>
        <pc:spChg chg="del">
          <ac:chgData name="Josie Versloot" userId="21650351-ceaf-4c5e-acf0-be8276fefc3c" providerId="ADAL" clId="{0B7E1D85-417D-4541-89DD-2713B3065067}" dt="2024-03-26T20:03:54.209" v="623" actId="478"/>
          <ac:spMkLst>
            <pc:docMk/>
            <pc:sldMk cId="3301204922" sldId="265"/>
            <ac:spMk id="21" creationId="{68564C11-795F-D0CC-D47A-2AB0AF3375F3}"/>
          </ac:spMkLst>
        </pc:spChg>
        <pc:spChg chg="del">
          <ac:chgData name="Josie Versloot" userId="21650351-ceaf-4c5e-acf0-be8276fefc3c" providerId="ADAL" clId="{0B7E1D85-417D-4541-89DD-2713B3065067}" dt="2024-03-26T20:03:56.218" v="624" actId="478"/>
          <ac:spMkLst>
            <pc:docMk/>
            <pc:sldMk cId="3301204922" sldId="265"/>
            <ac:spMk id="22" creationId="{45AA2B37-C931-87B5-9618-AB1F03D63F3E}"/>
          </ac:spMkLst>
        </pc:spChg>
        <pc:spChg chg="del">
          <ac:chgData name="Josie Versloot" userId="21650351-ceaf-4c5e-acf0-be8276fefc3c" providerId="ADAL" clId="{0B7E1D85-417D-4541-89DD-2713B3065067}" dt="2024-03-26T20:03:54.209" v="623" actId="478"/>
          <ac:spMkLst>
            <pc:docMk/>
            <pc:sldMk cId="3301204922" sldId="265"/>
            <ac:spMk id="23" creationId="{2EBAE1AC-24CC-3819-6C79-3F6C56B355CC}"/>
          </ac:spMkLst>
        </pc:sp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3" creationId="{07557481-E60F-DAC9-1039-B1A8F86D41F8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7" creationId="{A3CFE40F-22D3-1FA4-6052-D37E68CD4A36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15" creationId="{293B138A-216C-AFDE-677A-ED0AEA59B9E7}"/>
          </ac:cxnSpMkLst>
        </pc:cxnChg>
        <pc:cxnChg chg="del">
          <ac:chgData name="Josie Versloot" userId="21650351-ceaf-4c5e-acf0-be8276fefc3c" providerId="ADAL" clId="{0B7E1D85-417D-4541-89DD-2713B3065067}" dt="2024-03-26T20:03:54.209" v="623" actId="478"/>
          <ac:cxnSpMkLst>
            <pc:docMk/>
            <pc:sldMk cId="3301204922" sldId="265"/>
            <ac:cxnSpMk id="24" creationId="{815B9AF9-F7FD-8988-AA64-398DDDD56341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25" creationId="{B1ED020D-617F-2AEE-2486-A9FBBA19CA5E}"/>
          </ac:cxnSpMkLst>
        </pc:cxnChg>
        <pc:cxnChg chg="del">
          <ac:chgData name="Josie Versloot" userId="21650351-ceaf-4c5e-acf0-be8276fefc3c" providerId="ADAL" clId="{0B7E1D85-417D-4541-89DD-2713B3065067}" dt="2024-03-26T20:03:54.209" v="623" actId="478"/>
          <ac:cxnSpMkLst>
            <pc:docMk/>
            <pc:sldMk cId="3301204922" sldId="265"/>
            <ac:cxnSpMk id="28" creationId="{819F72E4-2ED9-4EC4-E395-237EAF8B472C}"/>
          </ac:cxnSpMkLst>
        </pc:cxnChg>
      </pc:sldChg>
      <pc:sldChg chg="delSp add mod ord">
        <pc:chgData name="Josie Versloot" userId="21650351-ceaf-4c5e-acf0-be8276fefc3c" providerId="ADAL" clId="{0B7E1D85-417D-4541-89DD-2713B3065067}" dt="2024-03-26T19:44:15.700" v="603"/>
        <pc:sldMkLst>
          <pc:docMk/>
          <pc:sldMk cId="30608783" sldId="266"/>
        </pc:sldMkLst>
        <pc:spChg chg="del">
          <ac:chgData name="Josie Versloot" userId="21650351-ceaf-4c5e-acf0-be8276fefc3c" providerId="ADAL" clId="{0B7E1D85-417D-4541-89DD-2713B3065067}" dt="2024-03-26T19:44:04.700" v="600" actId="478"/>
          <ac:spMkLst>
            <pc:docMk/>
            <pc:sldMk cId="30608783" sldId="266"/>
            <ac:spMk id="8" creationId="{F81DE1B9-AC35-2D68-35B6-CEC713A6B8CA}"/>
          </ac:spMkLst>
        </pc:spChg>
        <pc:spChg chg="del">
          <ac:chgData name="Josie Versloot" userId="21650351-ceaf-4c5e-acf0-be8276fefc3c" providerId="ADAL" clId="{0B7E1D85-417D-4541-89DD-2713B3065067}" dt="2024-03-26T19:44:05.329" v="601" actId="478"/>
          <ac:spMkLst>
            <pc:docMk/>
            <pc:sldMk cId="30608783" sldId="266"/>
            <ac:spMk id="9" creationId="{6DA332F4-FA23-D06C-B71E-0F10207E248B}"/>
          </ac:spMkLst>
        </pc:spChg>
        <pc:picChg chg="del">
          <ac:chgData name="Josie Versloot" userId="21650351-ceaf-4c5e-acf0-be8276fefc3c" providerId="ADAL" clId="{0B7E1D85-417D-4541-89DD-2713B3065067}" dt="2024-03-26T19:44:04.049" v="599" actId="478"/>
          <ac:picMkLst>
            <pc:docMk/>
            <pc:sldMk cId="30608783" sldId="266"/>
            <ac:picMk id="5" creationId="{470C3845-225B-9EA7-1FAA-DE6C6F5CDC98}"/>
          </ac:picMkLst>
        </pc:picChg>
      </pc:sldChg>
    </pc:docChg>
  </pc:docChgLst>
  <pc:docChgLst>
    <pc:chgData name="Josie Versloot" userId="21650351-ceaf-4c5e-acf0-be8276fefc3c" providerId="ADAL" clId="{8A341379-8BCF-4B5F-AA2C-21C264FBA3F6}"/>
    <pc:docChg chg="custSel delSld modSld">
      <pc:chgData name="Josie Versloot" userId="21650351-ceaf-4c5e-acf0-be8276fefc3c" providerId="ADAL" clId="{8A341379-8BCF-4B5F-AA2C-21C264FBA3F6}" dt="2024-11-04T14:08:01.877" v="2" actId="478"/>
      <pc:docMkLst>
        <pc:docMk/>
      </pc:docMkLst>
      <pc:sldChg chg="del">
        <pc:chgData name="Josie Versloot" userId="21650351-ceaf-4c5e-acf0-be8276fefc3c" providerId="ADAL" clId="{8A341379-8BCF-4B5F-AA2C-21C264FBA3F6}" dt="2024-11-04T14:07:54.046" v="0" actId="2696"/>
        <pc:sldMkLst>
          <pc:docMk/>
          <pc:sldMk cId="3903500676" sldId="259"/>
        </pc:sldMkLst>
      </pc:sldChg>
      <pc:sldChg chg="delSp mod">
        <pc:chgData name="Josie Versloot" userId="21650351-ceaf-4c5e-acf0-be8276fefc3c" providerId="ADAL" clId="{8A341379-8BCF-4B5F-AA2C-21C264FBA3F6}" dt="2024-11-04T14:08:01.877" v="2" actId="478"/>
        <pc:sldMkLst>
          <pc:docMk/>
          <pc:sldMk cId="169914865" sldId="260"/>
        </pc:sldMkLst>
        <pc:spChg chg="del">
          <ac:chgData name="Josie Versloot" userId="21650351-ceaf-4c5e-acf0-be8276fefc3c" providerId="ADAL" clId="{8A341379-8BCF-4B5F-AA2C-21C264FBA3F6}" dt="2024-11-04T14:08:01.877" v="2" actId="478"/>
          <ac:spMkLst>
            <pc:docMk/>
            <pc:sldMk cId="169914865" sldId="260"/>
            <ac:spMk id="3" creationId="{2B2E45FD-4E7F-626C-F91E-79AD77CB7B26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8" creationId="{FBB55EE1-417C-AFCC-D11F-B1640B9CA52B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9" creationId="{9AAC4142-743D-71C3-46E5-AE38DAA078B2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17" creationId="{31DB1E06-1965-FBBD-4E07-4C08F648AA49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18" creationId="{D1EC6221-1AEB-BB63-4450-2CCC10641D89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19" creationId="{E7799F97-3F43-B202-C9DF-3069A8C1CAC4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20" creationId="{586D2CCD-9F74-B4D9-5231-BC170B280EA6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21" creationId="{57A57F08-4BD0-2C46-9501-7AF1D2E7ECDC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22" creationId="{3969B2F1-EE15-765A-36A8-E7A596C17002}"/>
          </ac:spMkLst>
        </pc:spChg>
        <pc:spChg chg="del">
          <ac:chgData name="Josie Versloot" userId="21650351-ceaf-4c5e-acf0-be8276fefc3c" providerId="ADAL" clId="{8A341379-8BCF-4B5F-AA2C-21C264FBA3F6}" dt="2024-11-04T14:08:00.292" v="1" actId="478"/>
          <ac:spMkLst>
            <pc:docMk/>
            <pc:sldMk cId="169914865" sldId="260"/>
            <ac:spMk id="23" creationId="{23E0B842-DD12-8333-06C5-CD7E35519E76}"/>
          </ac:spMkLst>
        </pc:spChg>
        <pc:grpChg chg="del">
          <ac:chgData name="Josie Versloot" userId="21650351-ceaf-4c5e-acf0-be8276fefc3c" providerId="ADAL" clId="{8A341379-8BCF-4B5F-AA2C-21C264FBA3F6}" dt="2024-11-04T14:08:00.292" v="1" actId="478"/>
          <ac:grpSpMkLst>
            <pc:docMk/>
            <pc:sldMk cId="169914865" sldId="260"/>
            <ac:grpSpMk id="10" creationId="{9790E187-8325-87DB-A778-F0BE247A8860}"/>
          </ac:grpSpMkLst>
        </pc:grpChg>
        <pc:graphicFrameChg chg="del">
          <ac:chgData name="Josie Versloot" userId="21650351-ceaf-4c5e-acf0-be8276fefc3c" providerId="ADAL" clId="{8A341379-8BCF-4B5F-AA2C-21C264FBA3F6}" dt="2024-11-04T14:08:00.292" v="1" actId="478"/>
          <ac:graphicFrameMkLst>
            <pc:docMk/>
            <pc:sldMk cId="169914865" sldId="260"/>
            <ac:graphicFrameMk id="2" creationId="{4D98404C-930E-6FC8-890B-381B2402C744}"/>
          </ac:graphicFrameMkLst>
        </pc:graphicFrameChg>
        <pc:picChg chg="del">
          <ac:chgData name="Josie Versloot" userId="21650351-ceaf-4c5e-acf0-be8276fefc3c" providerId="ADAL" clId="{8A341379-8BCF-4B5F-AA2C-21C264FBA3F6}" dt="2024-11-04T14:08:00.292" v="1" actId="478"/>
          <ac:picMkLst>
            <pc:docMk/>
            <pc:sldMk cId="169914865" sldId="260"/>
            <ac:picMk id="5" creationId="{FE8BC0E9-3006-CCF2-F4D5-D6C0BC3F6EF6}"/>
          </ac:picMkLst>
        </pc:picChg>
        <pc:cxnChg chg="del">
          <ac:chgData name="Josie Versloot" userId="21650351-ceaf-4c5e-acf0-be8276fefc3c" providerId="ADAL" clId="{8A341379-8BCF-4B5F-AA2C-21C264FBA3F6}" dt="2024-11-04T14:08:00.292" v="1" actId="478"/>
          <ac:cxnSpMkLst>
            <pc:docMk/>
            <pc:sldMk cId="169914865" sldId="260"/>
            <ac:cxnSpMk id="13" creationId="{5EF8AA31-37EF-D3B7-FF54-F932C588B222}"/>
          </ac:cxnSpMkLst>
        </pc:cxnChg>
        <pc:cxnChg chg="del">
          <ac:chgData name="Josie Versloot" userId="21650351-ceaf-4c5e-acf0-be8276fefc3c" providerId="ADAL" clId="{8A341379-8BCF-4B5F-AA2C-21C264FBA3F6}" dt="2024-11-04T14:08:00.292" v="1" actId="478"/>
          <ac:cxnSpMkLst>
            <pc:docMk/>
            <pc:sldMk cId="169914865" sldId="260"/>
            <ac:cxnSpMk id="14" creationId="{5ADF6BB8-2A39-DC1C-A311-5070BAC98891}"/>
          </ac:cxnSpMkLst>
        </pc:cxnChg>
        <pc:cxnChg chg="del">
          <ac:chgData name="Josie Versloot" userId="21650351-ceaf-4c5e-acf0-be8276fefc3c" providerId="ADAL" clId="{8A341379-8BCF-4B5F-AA2C-21C264FBA3F6}" dt="2024-11-04T14:08:00.292" v="1" actId="478"/>
          <ac:cxnSpMkLst>
            <pc:docMk/>
            <pc:sldMk cId="169914865" sldId="260"/>
            <ac:cxnSpMk id="24" creationId="{6880E8E0-EC8B-4922-3E91-190BF9C6F2C2}"/>
          </ac:cxnSpMkLst>
        </pc:cxnChg>
        <pc:cxnChg chg="del">
          <ac:chgData name="Josie Versloot" userId="21650351-ceaf-4c5e-acf0-be8276fefc3c" providerId="ADAL" clId="{8A341379-8BCF-4B5F-AA2C-21C264FBA3F6}" dt="2024-11-04T14:08:00.292" v="1" actId="478"/>
          <ac:cxnSpMkLst>
            <pc:docMk/>
            <pc:sldMk cId="169914865" sldId="260"/>
            <ac:cxnSpMk id="28" creationId="{160B2A4C-6CDC-6CEF-7904-0BBB16FF8689}"/>
          </ac:cxnSpMkLst>
        </pc:cxnChg>
      </pc:sldChg>
    </pc:docChg>
  </pc:docChgLst>
  <pc:docChgLst>
    <pc:chgData name="Josie Versloot" userId="21650351-ceaf-4c5e-acf0-be8276fefc3c" providerId="ADAL" clId="{3ADBF423-52D8-4C10-A3C3-08851BB78639}"/>
    <pc:docChg chg="undo redo custSel addSld delSld modSld sldOrd">
      <pc:chgData name="Josie Versloot" userId="21650351-ceaf-4c5e-acf0-be8276fefc3c" providerId="ADAL" clId="{3ADBF423-52D8-4C10-A3C3-08851BB78639}" dt="2024-10-23T20:42:19.349" v="258"/>
      <pc:docMkLst>
        <pc:docMk/>
      </pc:docMkLst>
      <pc:sldChg chg="del">
        <pc:chgData name="Josie Versloot" userId="21650351-ceaf-4c5e-acf0-be8276fefc3c" providerId="ADAL" clId="{3ADBF423-52D8-4C10-A3C3-08851BB78639}" dt="2024-10-23T20:41:53.813" v="251" actId="47"/>
        <pc:sldMkLst>
          <pc:docMk/>
          <pc:sldMk cId="3239388173" sldId="257"/>
        </pc:sldMkLst>
      </pc:sldChg>
      <pc:sldChg chg="del">
        <pc:chgData name="Josie Versloot" userId="21650351-ceaf-4c5e-acf0-be8276fefc3c" providerId="ADAL" clId="{3ADBF423-52D8-4C10-A3C3-08851BB78639}" dt="2024-10-23T20:41:55.007" v="252" actId="47"/>
        <pc:sldMkLst>
          <pc:docMk/>
          <pc:sldMk cId="2657528161" sldId="258"/>
        </pc:sldMkLst>
      </pc:sldChg>
      <pc:sldChg chg="addSp delSp modSp mod ord">
        <pc:chgData name="Josie Versloot" userId="21650351-ceaf-4c5e-acf0-be8276fefc3c" providerId="ADAL" clId="{3ADBF423-52D8-4C10-A3C3-08851BB78639}" dt="2024-10-23T20:42:19.349" v="258"/>
        <pc:sldMkLst>
          <pc:docMk/>
          <pc:sldMk cId="3903500676" sldId="259"/>
        </pc:sldMkLst>
        <pc:spChg chg="add mod">
          <ac:chgData name="Josie Versloot" userId="21650351-ceaf-4c5e-acf0-be8276fefc3c" providerId="ADAL" clId="{3ADBF423-52D8-4C10-A3C3-08851BB78639}" dt="2024-10-23T20:41:48.696" v="249" actId="1076"/>
          <ac:spMkLst>
            <pc:docMk/>
            <pc:sldMk cId="3903500676" sldId="259"/>
            <ac:spMk id="3" creationId="{645BD0CE-C644-4C5C-98A9-5B95DC76BAE4}"/>
          </ac:spMkLst>
        </pc:spChg>
        <pc:spChg chg="add del">
          <ac:chgData name="Josie Versloot" userId="21650351-ceaf-4c5e-acf0-be8276fefc3c" providerId="ADAL" clId="{3ADBF423-52D8-4C10-A3C3-08851BB78639}" dt="2024-10-23T17:53:04.681" v="2" actId="478"/>
          <ac:spMkLst>
            <pc:docMk/>
            <pc:sldMk cId="3903500676" sldId="259"/>
            <ac:spMk id="8" creationId="{B5514ACB-F8CB-914A-A6F8-B6E686D43D9E}"/>
          </ac:spMkLst>
        </pc:spChg>
        <pc:picChg chg="add del">
          <ac:chgData name="Josie Versloot" userId="21650351-ceaf-4c5e-acf0-be8276fefc3c" providerId="ADAL" clId="{3ADBF423-52D8-4C10-A3C3-08851BB78639}" dt="2024-10-23T17:53:05.007" v="3" actId="478"/>
          <ac:picMkLst>
            <pc:docMk/>
            <pc:sldMk cId="3903500676" sldId="259"/>
            <ac:picMk id="5" creationId="{DC692564-580E-D76B-E6AC-512AAAA8C02E}"/>
          </ac:picMkLst>
        </pc:picChg>
      </pc:sldChg>
      <pc:sldChg chg="addSp modSp">
        <pc:chgData name="Josie Versloot" userId="21650351-ceaf-4c5e-acf0-be8276fefc3c" providerId="ADAL" clId="{3ADBF423-52D8-4C10-A3C3-08851BB78639}" dt="2024-10-23T20:41:20.412" v="235"/>
        <pc:sldMkLst>
          <pc:docMk/>
          <pc:sldMk cId="169914865" sldId="260"/>
        </pc:sldMkLst>
        <pc:spChg chg="add mod">
          <ac:chgData name="Josie Versloot" userId="21650351-ceaf-4c5e-acf0-be8276fefc3c" providerId="ADAL" clId="{3ADBF423-52D8-4C10-A3C3-08851BB78639}" dt="2024-10-23T20:41:20.412" v="235"/>
          <ac:spMkLst>
            <pc:docMk/>
            <pc:sldMk cId="169914865" sldId="260"/>
            <ac:spMk id="3" creationId="{2B2E45FD-4E7F-626C-F91E-79AD77CB7B26}"/>
          </ac:spMkLst>
        </pc:spChg>
      </pc:sldChg>
      <pc:sldChg chg="add del">
        <pc:chgData name="Josie Versloot" userId="21650351-ceaf-4c5e-acf0-be8276fefc3c" providerId="ADAL" clId="{3ADBF423-52D8-4C10-A3C3-08851BB78639}" dt="2024-10-23T20:41:48.422" v="247" actId="2696"/>
        <pc:sldMkLst>
          <pc:docMk/>
          <pc:sldMk cId="2697442578" sldId="263"/>
        </pc:sldMkLst>
      </pc:sldChg>
      <pc:sldChg chg="add del">
        <pc:chgData name="Josie Versloot" userId="21650351-ceaf-4c5e-acf0-be8276fefc3c" providerId="ADAL" clId="{3ADBF423-52D8-4C10-A3C3-08851BB78639}" dt="2024-10-23T20:41:49.004" v="250" actId="2696"/>
        <pc:sldMkLst>
          <pc:docMk/>
          <pc:sldMk cId="3388058475" sldId="264"/>
        </pc:sldMkLst>
      </pc:sldChg>
      <pc:sldChg chg="add del">
        <pc:chgData name="Josie Versloot" userId="21650351-ceaf-4c5e-acf0-be8276fefc3c" providerId="ADAL" clId="{3ADBF423-52D8-4C10-A3C3-08851BB78639}" dt="2024-10-23T20:41:48.276" v="246" actId="2696"/>
        <pc:sldMkLst>
          <pc:docMk/>
          <pc:sldMk cId="3301204922" sldId="265"/>
        </pc:sldMkLst>
      </pc:sldChg>
      <pc:sldChg chg="add del">
        <pc:chgData name="Josie Versloot" userId="21650351-ceaf-4c5e-acf0-be8276fefc3c" providerId="ADAL" clId="{3ADBF423-52D8-4C10-A3C3-08851BB78639}" dt="2024-10-23T20:41:47.981" v="245" actId="47"/>
        <pc:sldMkLst>
          <pc:docMk/>
          <pc:sldMk cId="30608783" sldId="266"/>
        </pc:sldMkLst>
      </pc:sldChg>
      <pc:sldChg chg="addSp delSp modSp add mod">
        <pc:chgData name="Josie Versloot" userId="21650351-ceaf-4c5e-acf0-be8276fefc3c" providerId="ADAL" clId="{3ADBF423-52D8-4C10-A3C3-08851BB78639}" dt="2024-10-23T20:36:54.116" v="215" actId="20577"/>
        <pc:sldMkLst>
          <pc:docMk/>
          <pc:sldMk cId="644893454" sldId="267"/>
        </pc:sldMkLst>
        <pc:spChg chg="add mod ord">
          <ac:chgData name="Josie Versloot" userId="21650351-ceaf-4c5e-acf0-be8276fefc3c" providerId="ADAL" clId="{3ADBF423-52D8-4C10-A3C3-08851BB78639}" dt="2024-10-23T20:29:52.645" v="167" actId="465"/>
          <ac:spMkLst>
            <pc:docMk/>
            <pc:sldMk cId="644893454" sldId="267"/>
            <ac:spMk id="6" creationId="{24B5ED28-AEB3-7A49-BCC3-4457865F4435}"/>
          </ac:spMkLst>
        </pc:spChg>
        <pc:spChg chg="del mod">
          <ac:chgData name="Josie Versloot" userId="21650351-ceaf-4c5e-acf0-be8276fefc3c" providerId="ADAL" clId="{3ADBF423-52D8-4C10-A3C3-08851BB78639}" dt="2024-10-23T20:35:25.383" v="203" actId="478"/>
          <ac:spMkLst>
            <pc:docMk/>
            <pc:sldMk cId="644893454" sldId="267"/>
            <ac:spMk id="8" creationId="{B5514ACB-F8CB-914A-A6F8-B6E686D43D9E}"/>
          </ac:spMkLst>
        </pc:spChg>
        <pc:spChg chg="del mod">
          <ac:chgData name="Josie Versloot" userId="21650351-ceaf-4c5e-acf0-be8276fefc3c" providerId="ADAL" clId="{3ADBF423-52D8-4C10-A3C3-08851BB78639}" dt="2024-10-23T20:35:25.816" v="204" actId="478"/>
          <ac:spMkLst>
            <pc:docMk/>
            <pc:sldMk cId="644893454" sldId="267"/>
            <ac:spMk id="9" creationId="{8CFA8E5C-EC58-42C3-541F-4A02FA79D535}"/>
          </ac:spMkLst>
        </pc:spChg>
        <pc:spChg chg="del">
          <ac:chgData name="Josie Versloot" userId="21650351-ceaf-4c5e-acf0-be8276fefc3c" providerId="ADAL" clId="{3ADBF423-52D8-4C10-A3C3-08851BB78639}" dt="2024-10-23T17:56:27.123" v="45" actId="478"/>
          <ac:spMkLst>
            <pc:docMk/>
            <pc:sldMk cId="644893454" sldId="267"/>
            <ac:spMk id="17" creationId="{E80F5B74-E3CC-947F-BA3A-A9B65451A847}"/>
          </ac:spMkLst>
        </pc:spChg>
        <pc:spChg chg="mod">
          <ac:chgData name="Josie Versloot" userId="21650351-ceaf-4c5e-acf0-be8276fefc3c" providerId="ADAL" clId="{3ADBF423-52D8-4C10-A3C3-08851BB78639}" dt="2024-10-23T20:29:19.677" v="162" actId="12788"/>
          <ac:spMkLst>
            <pc:docMk/>
            <pc:sldMk cId="644893454" sldId="267"/>
            <ac:spMk id="18" creationId="{4C1A52AE-C948-3ED6-F7AC-C6FE2CB3FBB2}"/>
          </ac:spMkLst>
        </pc:spChg>
        <pc:spChg chg="mod">
          <ac:chgData name="Josie Versloot" userId="21650351-ceaf-4c5e-acf0-be8276fefc3c" providerId="ADAL" clId="{3ADBF423-52D8-4C10-A3C3-08851BB78639}" dt="2024-10-23T20:29:52.645" v="167" actId="465"/>
          <ac:spMkLst>
            <pc:docMk/>
            <pc:sldMk cId="644893454" sldId="267"/>
            <ac:spMk id="19" creationId="{3512DC11-BDE9-BBE9-EC6F-79E6AF6A1BBC}"/>
          </ac:spMkLst>
        </pc:spChg>
        <pc:spChg chg="mod">
          <ac:chgData name="Josie Versloot" userId="21650351-ceaf-4c5e-acf0-be8276fefc3c" providerId="ADAL" clId="{3ADBF423-52D8-4C10-A3C3-08851BB78639}" dt="2024-10-23T20:29:52.645" v="167" actId="465"/>
          <ac:spMkLst>
            <pc:docMk/>
            <pc:sldMk cId="644893454" sldId="267"/>
            <ac:spMk id="20" creationId="{D855A0A1-7C04-BE38-5F23-F633C742CC0A}"/>
          </ac:spMkLst>
        </pc:spChg>
        <pc:spChg chg="mod">
          <ac:chgData name="Josie Versloot" userId="21650351-ceaf-4c5e-acf0-be8276fefc3c" providerId="ADAL" clId="{3ADBF423-52D8-4C10-A3C3-08851BB78639}" dt="2024-10-23T20:36:44.159" v="210" actId="20577"/>
          <ac:spMkLst>
            <pc:docMk/>
            <pc:sldMk cId="644893454" sldId="267"/>
            <ac:spMk id="21" creationId="{B632AA17-9D99-B305-8E2A-4BEE6891DBE6}"/>
          </ac:spMkLst>
        </pc:spChg>
        <pc:spChg chg="mod">
          <ac:chgData name="Josie Versloot" userId="21650351-ceaf-4c5e-acf0-be8276fefc3c" providerId="ADAL" clId="{3ADBF423-52D8-4C10-A3C3-08851BB78639}" dt="2024-10-23T20:36:51.246" v="213" actId="20577"/>
          <ac:spMkLst>
            <pc:docMk/>
            <pc:sldMk cId="644893454" sldId="267"/>
            <ac:spMk id="22" creationId="{03427DB5-94E6-81B9-396E-69736DF8029A}"/>
          </ac:spMkLst>
        </pc:spChg>
        <pc:spChg chg="mod">
          <ac:chgData name="Josie Versloot" userId="21650351-ceaf-4c5e-acf0-be8276fefc3c" providerId="ADAL" clId="{3ADBF423-52D8-4C10-A3C3-08851BB78639}" dt="2024-10-23T20:36:54.116" v="215" actId="20577"/>
          <ac:spMkLst>
            <pc:docMk/>
            <pc:sldMk cId="644893454" sldId="267"/>
            <ac:spMk id="23" creationId="{C92A55CE-F6C2-4DBD-997F-BD1C2045605B}"/>
          </ac:spMkLst>
        </pc:spChg>
        <pc:spChg chg="mod ord">
          <ac:chgData name="Josie Versloot" userId="21650351-ceaf-4c5e-acf0-be8276fefc3c" providerId="ADAL" clId="{3ADBF423-52D8-4C10-A3C3-08851BB78639}" dt="2024-10-23T20:24:16.643" v="96" actId="167"/>
          <ac:spMkLst>
            <pc:docMk/>
            <pc:sldMk cId="644893454" sldId="267"/>
            <ac:spMk id="55" creationId="{31F670D5-107B-6BFA-C96A-92B07E156573}"/>
          </ac:spMkLst>
        </pc:spChg>
        <pc:spChg chg="add mod">
          <ac:chgData name="Josie Versloot" userId="21650351-ceaf-4c5e-acf0-be8276fefc3c" providerId="ADAL" clId="{3ADBF423-52D8-4C10-A3C3-08851BB78639}" dt="2024-10-23T20:29:19.677" v="162" actId="12788"/>
          <ac:spMkLst>
            <pc:docMk/>
            <pc:sldMk cId="644893454" sldId="267"/>
            <ac:spMk id="68" creationId="{0A8BA2E9-031B-3144-6C47-5AB7F76E8249}"/>
          </ac:spMkLst>
        </pc:spChg>
        <pc:spChg chg="add mod">
          <ac:chgData name="Josie Versloot" userId="21650351-ceaf-4c5e-acf0-be8276fefc3c" providerId="ADAL" clId="{3ADBF423-52D8-4C10-A3C3-08851BB78639}" dt="2024-10-23T20:29:44.741" v="166" actId="20577"/>
          <ac:spMkLst>
            <pc:docMk/>
            <pc:sldMk cId="644893454" sldId="267"/>
            <ac:spMk id="69" creationId="{6B686DC1-34A0-E5BC-FEAE-A74F39C81573}"/>
          </ac:spMkLst>
        </pc:spChg>
        <pc:spChg chg="add del mod">
          <ac:chgData name="Josie Versloot" userId="21650351-ceaf-4c5e-acf0-be8276fefc3c" providerId="ADAL" clId="{3ADBF423-52D8-4C10-A3C3-08851BB78639}" dt="2024-10-23T20:31:37.249" v="176" actId="478"/>
          <ac:spMkLst>
            <pc:docMk/>
            <pc:sldMk cId="644893454" sldId="267"/>
            <ac:spMk id="70" creationId="{7115931B-53E5-EE20-7996-21885D214047}"/>
          </ac:spMkLst>
        </pc:spChg>
        <pc:grpChg chg="add mod">
          <ac:chgData name="Josie Versloot" userId="21650351-ceaf-4c5e-acf0-be8276fefc3c" providerId="ADAL" clId="{3ADBF423-52D8-4C10-A3C3-08851BB78639}" dt="2024-10-23T20:26:38.345" v="128" actId="1076"/>
          <ac:grpSpMkLst>
            <pc:docMk/>
            <pc:sldMk cId="644893454" sldId="267"/>
            <ac:grpSpMk id="7" creationId="{CFD63E21-73BB-F76E-4F0D-C51DE2C8ABF1}"/>
          </ac:grpSpMkLst>
        </pc:grpChg>
        <pc:grpChg chg="del">
          <ac:chgData name="Josie Versloot" userId="21650351-ceaf-4c5e-acf0-be8276fefc3c" providerId="ADAL" clId="{3ADBF423-52D8-4C10-A3C3-08851BB78639}" dt="2024-10-23T17:56:28.045" v="46" actId="478"/>
          <ac:grpSpMkLst>
            <pc:docMk/>
            <pc:sldMk cId="644893454" sldId="267"/>
            <ac:grpSpMk id="10" creationId="{0734B1FA-7F21-1FE6-5CF9-07090A988B90}"/>
          </ac:grpSpMkLst>
        </pc:grpChg>
        <pc:grpChg chg="del">
          <ac:chgData name="Josie Versloot" userId="21650351-ceaf-4c5e-acf0-be8276fefc3c" providerId="ADAL" clId="{3ADBF423-52D8-4C10-A3C3-08851BB78639}" dt="2024-10-23T20:34:44.115" v="201" actId="478"/>
          <ac:grpSpMkLst>
            <pc:docMk/>
            <pc:sldMk cId="644893454" sldId="267"/>
            <ac:grpSpMk id="44" creationId="{87A559D1-0F45-6C5C-5198-D366DDCBD7CA}"/>
          </ac:grpSpMkLst>
        </pc:grpChg>
        <pc:grpChg chg="del">
          <ac:chgData name="Josie Versloot" userId="21650351-ceaf-4c5e-acf0-be8276fefc3c" providerId="ADAL" clId="{3ADBF423-52D8-4C10-A3C3-08851BB78639}" dt="2024-10-23T20:34:43.392" v="200" actId="478"/>
          <ac:grpSpMkLst>
            <pc:docMk/>
            <pc:sldMk cId="644893454" sldId="267"/>
            <ac:grpSpMk id="47" creationId="{B95FD5B0-5488-CB7E-E6D6-A6557F6DD31B}"/>
          </ac:grpSpMkLst>
        </pc:grpChg>
        <pc:grpChg chg="mod">
          <ac:chgData name="Josie Versloot" userId="21650351-ceaf-4c5e-acf0-be8276fefc3c" providerId="ADAL" clId="{3ADBF423-52D8-4C10-A3C3-08851BB78639}" dt="2024-10-23T20:34:33.494" v="198" actId="1076"/>
          <ac:grpSpMkLst>
            <pc:docMk/>
            <pc:sldMk cId="644893454" sldId="267"/>
            <ac:grpSpMk id="50" creationId="{6ED50EA9-6380-AE7A-C69D-13307FA3CF0E}"/>
          </ac:grpSpMkLst>
        </pc:grpChg>
        <pc:graphicFrameChg chg="mod ord modGraphic">
          <ac:chgData name="Josie Versloot" userId="21650351-ceaf-4c5e-acf0-be8276fefc3c" providerId="ADAL" clId="{3ADBF423-52D8-4C10-A3C3-08851BB78639}" dt="2024-10-23T20:34:41.625" v="199" actId="207"/>
          <ac:graphicFrameMkLst>
            <pc:docMk/>
            <pc:sldMk cId="644893454" sldId="267"/>
            <ac:graphicFrameMk id="2" creationId="{267AFC83-7398-35DF-D8B6-3E0CB693B1CC}"/>
          </ac:graphicFrameMkLst>
        </pc:graphicFrameChg>
        <pc:picChg chg="del">
          <ac:chgData name="Josie Versloot" userId="21650351-ceaf-4c5e-acf0-be8276fefc3c" providerId="ADAL" clId="{3ADBF423-52D8-4C10-A3C3-08851BB78639}" dt="2024-10-23T17:53:34.678" v="28" actId="478"/>
          <ac:picMkLst>
            <pc:docMk/>
            <pc:sldMk cId="644893454" sldId="267"/>
            <ac:picMk id="5" creationId="{DC692564-580E-D76B-E6AC-512AAAA8C02E}"/>
          </ac:picMkLst>
        </pc:picChg>
        <pc:cxnChg chg="mod">
          <ac:chgData name="Josie Versloot" userId="21650351-ceaf-4c5e-acf0-be8276fefc3c" providerId="ADAL" clId="{3ADBF423-52D8-4C10-A3C3-08851BB78639}" dt="2024-10-23T20:29:52.645" v="167" actId="465"/>
          <ac:cxnSpMkLst>
            <pc:docMk/>
            <pc:sldMk cId="644893454" sldId="267"/>
            <ac:cxnSpMk id="13" creationId="{2B12A3A5-A290-C609-077F-9E9B4617E8FA}"/>
          </ac:cxnSpMkLst>
        </pc:cxnChg>
        <pc:cxnChg chg="mod">
          <ac:chgData name="Josie Versloot" userId="21650351-ceaf-4c5e-acf0-be8276fefc3c" providerId="ADAL" clId="{3ADBF423-52D8-4C10-A3C3-08851BB78639}" dt="2024-10-23T20:29:52.645" v="167" actId="465"/>
          <ac:cxnSpMkLst>
            <pc:docMk/>
            <pc:sldMk cId="644893454" sldId="267"/>
            <ac:cxnSpMk id="14" creationId="{9C512006-456A-EAF4-73A5-B70A6726B38B}"/>
          </ac:cxnSpMkLst>
        </pc:cxnChg>
        <pc:cxnChg chg="mod">
          <ac:chgData name="Josie Versloot" userId="21650351-ceaf-4c5e-acf0-be8276fefc3c" providerId="ADAL" clId="{3ADBF423-52D8-4C10-A3C3-08851BB78639}" dt="2024-10-23T17:57:27.534" v="56"/>
          <ac:cxnSpMkLst>
            <pc:docMk/>
            <pc:sldMk cId="644893454" sldId="267"/>
            <ac:cxnSpMk id="15" creationId="{70C0D7BC-4BE5-AA20-CCAC-C554F42129A2}"/>
          </ac:cxnSpMkLst>
        </pc:cxnChg>
        <pc:cxnChg chg="mod">
          <ac:chgData name="Josie Versloot" userId="21650351-ceaf-4c5e-acf0-be8276fefc3c" providerId="ADAL" clId="{3ADBF423-52D8-4C10-A3C3-08851BB78639}" dt="2024-10-23T17:57:27.534" v="56"/>
          <ac:cxnSpMkLst>
            <pc:docMk/>
            <pc:sldMk cId="644893454" sldId="267"/>
            <ac:cxnSpMk id="16" creationId="{6BD95D64-1D3E-90BD-AF75-DB1FC68F49BB}"/>
          </ac:cxnSpMkLst>
        </pc:cxnChg>
        <pc:cxnChg chg="del mod">
          <ac:chgData name="Josie Versloot" userId="21650351-ceaf-4c5e-acf0-be8276fefc3c" providerId="ADAL" clId="{3ADBF423-52D8-4C10-A3C3-08851BB78639}" dt="2024-10-23T20:35:29.455" v="205" actId="478"/>
          <ac:cxnSpMkLst>
            <pc:docMk/>
            <pc:sldMk cId="644893454" sldId="267"/>
            <ac:cxnSpMk id="24" creationId="{1C82FDC9-9390-C0F8-54FD-2A4C465F53D0}"/>
          </ac:cxnSpMkLst>
        </pc:cxnChg>
        <pc:cxnChg chg="del mod">
          <ac:chgData name="Josie Versloot" userId="21650351-ceaf-4c5e-acf0-be8276fefc3c" providerId="ADAL" clId="{3ADBF423-52D8-4C10-A3C3-08851BB78639}" dt="2024-10-23T20:35:30.054" v="206" actId="478"/>
          <ac:cxnSpMkLst>
            <pc:docMk/>
            <pc:sldMk cId="644893454" sldId="267"/>
            <ac:cxnSpMk id="28" creationId="{9586615D-C722-94E3-0112-B7EDCA5758DD}"/>
          </ac:cxnSpMkLst>
        </pc:cxnChg>
        <pc:cxnChg chg="mod">
          <ac:chgData name="Josie Versloot" userId="21650351-ceaf-4c5e-acf0-be8276fefc3c" providerId="ADAL" clId="{3ADBF423-52D8-4C10-A3C3-08851BB78639}" dt="2024-10-23T20:34:59.316" v="202" actId="208"/>
          <ac:cxnSpMkLst>
            <pc:docMk/>
            <pc:sldMk cId="644893454" sldId="267"/>
            <ac:cxnSpMk id="40" creationId="{967DACB2-1128-4BDF-ABFF-8978953828BB}"/>
          </ac:cxnSpMkLst>
        </pc:cxnChg>
        <pc:cxnChg chg="mod">
          <ac:chgData name="Josie Versloot" userId="21650351-ceaf-4c5e-acf0-be8276fefc3c" providerId="ADAL" clId="{3ADBF423-52D8-4C10-A3C3-08851BB78639}" dt="2024-10-23T20:32:44.475" v="191" actId="1076"/>
          <ac:cxnSpMkLst>
            <pc:docMk/>
            <pc:sldMk cId="644893454" sldId="267"/>
            <ac:cxnSpMk id="56" creationId="{6C203D30-965C-8788-EE42-487F82CF0C61}"/>
          </ac:cxnSpMkLst>
        </pc:cxnChg>
        <pc:cxnChg chg="mod">
          <ac:chgData name="Josie Versloot" userId="21650351-ceaf-4c5e-acf0-be8276fefc3c" providerId="ADAL" clId="{3ADBF423-52D8-4C10-A3C3-08851BB78639}" dt="2024-10-23T20:32:46.095" v="192" actId="1076"/>
          <ac:cxnSpMkLst>
            <pc:docMk/>
            <pc:sldMk cId="644893454" sldId="267"/>
            <ac:cxnSpMk id="59" creationId="{70487AA1-6138-4487-4A8C-EFA6DEF7333C}"/>
          </ac:cxnSpMkLst>
        </pc:cxnChg>
        <pc:cxnChg chg="add mod">
          <ac:chgData name="Josie Versloot" userId="21650351-ceaf-4c5e-acf0-be8276fefc3c" providerId="ADAL" clId="{3ADBF423-52D8-4C10-A3C3-08851BB78639}" dt="2024-10-23T20:36:47.198" v="211" actId="1076"/>
          <ac:cxnSpMkLst>
            <pc:docMk/>
            <pc:sldMk cId="644893454" sldId="267"/>
            <ac:cxnSpMk id="72" creationId="{0B8CED54-E546-C867-8BC8-7E2B7235C92E}"/>
          </ac:cxnSpMkLst>
        </pc:cxnChg>
      </pc:sldChg>
      <pc:sldChg chg="addSp delSp modSp add mod ord">
        <pc:chgData name="Josie Versloot" userId="21650351-ceaf-4c5e-acf0-be8276fefc3c" providerId="ADAL" clId="{3ADBF423-52D8-4C10-A3C3-08851BB78639}" dt="2024-10-23T20:42:10.524" v="256"/>
        <pc:sldMkLst>
          <pc:docMk/>
          <pc:sldMk cId="3436034272" sldId="268"/>
        </pc:sldMkLst>
        <pc:spChg chg="add del mod">
          <ac:chgData name="Josie Versloot" userId="21650351-ceaf-4c5e-acf0-be8276fefc3c" providerId="ADAL" clId="{3ADBF423-52D8-4C10-A3C3-08851BB78639}" dt="2024-10-23T20:42:03.782" v="254" actId="478"/>
          <ac:spMkLst>
            <pc:docMk/>
            <pc:sldMk cId="3436034272" sldId="268"/>
            <ac:spMk id="4" creationId="{A52126A8-F7BF-F995-BAF4-AD988BBB7212}"/>
          </ac:spMkLst>
        </pc:spChg>
        <pc:spChg chg="add del mod">
          <ac:chgData name="Josie Versloot" userId="21650351-ceaf-4c5e-acf0-be8276fefc3c" providerId="ADAL" clId="{3ADBF423-52D8-4C10-A3C3-08851BB78639}" dt="2024-10-23T20:42:03.782" v="254" actId="478"/>
          <ac:spMkLst>
            <pc:docMk/>
            <pc:sldMk cId="3436034272" sldId="268"/>
            <ac:spMk id="5" creationId="{439427D2-BF77-7BA8-4ED7-C096752AA5E7}"/>
          </ac:spMkLst>
        </pc:spChg>
        <pc:spChg chg="add del mod">
          <ac:chgData name="Josie Versloot" userId="21650351-ceaf-4c5e-acf0-be8276fefc3c" providerId="ADAL" clId="{3ADBF423-52D8-4C10-A3C3-08851BB78639}" dt="2024-10-23T20:42:03.782" v="254" actId="478"/>
          <ac:spMkLst>
            <pc:docMk/>
            <pc:sldMk cId="3436034272" sldId="268"/>
            <ac:spMk id="8" creationId="{B6E12EF3-8F8B-6011-A520-6434B8B4B18A}"/>
          </ac:spMkLst>
        </pc:spChg>
        <pc:spChg chg="del mod">
          <ac:chgData name="Josie Versloot" userId="21650351-ceaf-4c5e-acf0-be8276fefc3c" providerId="ADAL" clId="{3ADBF423-52D8-4C10-A3C3-08851BB78639}" dt="2024-10-23T20:40:13.475" v="223" actId="478"/>
          <ac:spMkLst>
            <pc:docMk/>
            <pc:sldMk cId="3436034272" sldId="268"/>
            <ac:spMk id="21" creationId="{B632AA17-9D99-B305-8E2A-4BEE6891DBE6}"/>
          </ac:spMkLst>
        </pc:spChg>
        <pc:spChg chg="del">
          <ac:chgData name="Josie Versloot" userId="21650351-ceaf-4c5e-acf0-be8276fefc3c" providerId="ADAL" clId="{3ADBF423-52D8-4C10-A3C3-08851BB78639}" dt="2024-10-23T20:40:15.644" v="225" actId="478"/>
          <ac:spMkLst>
            <pc:docMk/>
            <pc:sldMk cId="3436034272" sldId="268"/>
            <ac:spMk id="22" creationId="{03427DB5-94E6-81B9-396E-69736DF8029A}"/>
          </ac:spMkLst>
        </pc:spChg>
        <pc:spChg chg="del">
          <ac:chgData name="Josie Versloot" userId="21650351-ceaf-4c5e-acf0-be8276fefc3c" providerId="ADAL" clId="{3ADBF423-52D8-4C10-A3C3-08851BB78639}" dt="2024-10-23T20:40:11.756" v="221" actId="478"/>
          <ac:spMkLst>
            <pc:docMk/>
            <pc:sldMk cId="3436034272" sldId="268"/>
            <ac:spMk id="23" creationId="{C92A55CE-F6C2-4DBD-997F-BD1C2045605B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3" creationId="{94E791AF-D0B1-B99B-9152-889FCAE17BA0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4" creationId="{BFC92C58-D34A-207B-B0E1-423E5A357D14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5" creationId="{1626C87E-22E3-B324-DD74-040D29E4F175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6" creationId="{41B46CAB-F84B-C520-0263-BF779BEEDFEA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7" creationId="{FB61DCD9-E39E-3891-CD4B-A1B57ECEB5B2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8" creationId="{51B58C8F-80CF-9B12-DC6D-F834FAF9620E}"/>
          </ac:spMkLst>
        </pc:spChg>
        <pc:spChg chg="del">
          <ac:chgData name="Josie Versloot" userId="21650351-ceaf-4c5e-acf0-be8276fefc3c" providerId="ADAL" clId="{3ADBF423-52D8-4C10-A3C3-08851BB78639}" dt="2024-10-23T20:40:05.071" v="217" actId="478"/>
          <ac:spMkLst>
            <pc:docMk/>
            <pc:sldMk cId="3436034272" sldId="268"/>
            <ac:spMk id="39" creationId="{EDA0EA12-4458-161C-B63D-B2C8A06C0FD3}"/>
          </ac:spMkLst>
        </pc:spChg>
        <pc:grpChg chg="del">
          <ac:chgData name="Josie Versloot" userId="21650351-ceaf-4c5e-acf0-be8276fefc3c" providerId="ADAL" clId="{3ADBF423-52D8-4C10-A3C3-08851BB78639}" dt="2024-10-23T20:40:05.894" v="218" actId="478"/>
          <ac:grpSpMkLst>
            <pc:docMk/>
            <pc:sldMk cId="3436034272" sldId="268"/>
            <ac:grpSpMk id="50" creationId="{6ED50EA9-6380-AE7A-C69D-13307FA3CF0E}"/>
          </ac:grpSpMkLst>
        </pc:grpChg>
        <pc:graphicFrameChg chg="modGraphic">
          <ac:chgData name="Josie Versloot" userId="21650351-ceaf-4c5e-acf0-be8276fefc3c" providerId="ADAL" clId="{3ADBF423-52D8-4C10-A3C3-08851BB78639}" dt="2024-10-23T20:41:47.817" v="244" actId="2084"/>
          <ac:graphicFrameMkLst>
            <pc:docMk/>
            <pc:sldMk cId="3436034272" sldId="268"/>
            <ac:graphicFrameMk id="2" creationId="{267AFC83-7398-35DF-D8B6-3E0CB693B1CC}"/>
          </ac:graphicFrameMkLst>
        </pc:graphicFrameChg>
        <pc:cxnChg chg="add del mod">
          <ac:chgData name="Josie Versloot" userId="21650351-ceaf-4c5e-acf0-be8276fefc3c" providerId="ADAL" clId="{3ADBF423-52D8-4C10-A3C3-08851BB78639}" dt="2024-10-23T20:42:03.782" v="254" actId="478"/>
          <ac:cxnSpMkLst>
            <pc:docMk/>
            <pc:sldMk cId="3436034272" sldId="268"/>
            <ac:cxnSpMk id="3" creationId="{B1091E90-6D2F-55D8-211C-AB994DC758AA}"/>
          </ac:cxnSpMkLst>
        </pc:cxnChg>
        <pc:cxnChg chg="add del mod">
          <ac:chgData name="Josie Versloot" userId="21650351-ceaf-4c5e-acf0-be8276fefc3c" providerId="ADAL" clId="{3ADBF423-52D8-4C10-A3C3-08851BB78639}" dt="2024-10-23T20:42:03.782" v="254" actId="478"/>
          <ac:cxnSpMkLst>
            <pc:docMk/>
            <pc:sldMk cId="3436034272" sldId="268"/>
            <ac:cxnSpMk id="9" creationId="{5FD6A032-7C6A-1C0E-108E-CD7212726F34}"/>
          </ac:cxnSpMkLst>
        </pc:cxnChg>
        <pc:cxnChg chg="add del mod">
          <ac:chgData name="Josie Versloot" userId="21650351-ceaf-4c5e-acf0-be8276fefc3c" providerId="ADAL" clId="{3ADBF423-52D8-4C10-A3C3-08851BB78639}" dt="2024-10-23T20:42:03.782" v="254" actId="478"/>
          <ac:cxnSpMkLst>
            <pc:docMk/>
            <pc:sldMk cId="3436034272" sldId="268"/>
            <ac:cxnSpMk id="10" creationId="{8A391F41-075B-9E85-892C-4AAA9EB783EB}"/>
          </ac:cxnSpMkLst>
        </pc:cxnChg>
        <pc:cxnChg chg="del mod">
          <ac:chgData name="Josie Versloot" userId="21650351-ceaf-4c5e-acf0-be8276fefc3c" providerId="ADAL" clId="{3ADBF423-52D8-4C10-A3C3-08851BB78639}" dt="2024-10-23T20:40:06.573" v="219" actId="478"/>
          <ac:cxnSpMkLst>
            <pc:docMk/>
            <pc:sldMk cId="3436034272" sldId="268"/>
            <ac:cxnSpMk id="40" creationId="{967DACB2-1128-4BDF-ABFF-8978953828BB}"/>
          </ac:cxnSpMkLst>
        </pc:cxnChg>
        <pc:cxnChg chg="del mod">
          <ac:chgData name="Josie Versloot" userId="21650351-ceaf-4c5e-acf0-be8276fefc3c" providerId="ADAL" clId="{3ADBF423-52D8-4C10-A3C3-08851BB78639}" dt="2024-10-23T20:40:16.935" v="226" actId="478"/>
          <ac:cxnSpMkLst>
            <pc:docMk/>
            <pc:sldMk cId="3436034272" sldId="268"/>
            <ac:cxnSpMk id="56" creationId="{6C203D30-965C-8788-EE42-487F82CF0C61}"/>
          </ac:cxnSpMkLst>
        </pc:cxnChg>
        <pc:cxnChg chg="del mod">
          <ac:chgData name="Josie Versloot" userId="21650351-ceaf-4c5e-acf0-be8276fefc3c" providerId="ADAL" clId="{3ADBF423-52D8-4C10-A3C3-08851BB78639}" dt="2024-10-23T20:40:14.346" v="224" actId="478"/>
          <ac:cxnSpMkLst>
            <pc:docMk/>
            <pc:sldMk cId="3436034272" sldId="268"/>
            <ac:cxnSpMk id="59" creationId="{70487AA1-6138-4487-4A8C-EFA6DEF7333C}"/>
          </ac:cxnSpMkLst>
        </pc:cxnChg>
        <pc:cxnChg chg="del">
          <ac:chgData name="Josie Versloot" userId="21650351-ceaf-4c5e-acf0-be8276fefc3c" providerId="ADAL" clId="{3ADBF423-52D8-4C10-A3C3-08851BB78639}" dt="2024-10-23T20:40:22.457" v="227" actId="478"/>
          <ac:cxnSpMkLst>
            <pc:docMk/>
            <pc:sldMk cId="3436034272" sldId="268"/>
            <ac:cxnSpMk id="72" creationId="{0B8CED54-E546-C867-8BC8-7E2B7235C92E}"/>
          </ac:cxnSpMkLst>
        </pc:cxnChg>
      </pc:sldChg>
      <pc:sldChg chg="add">
        <pc:chgData name="Josie Versloot" userId="21650351-ceaf-4c5e-acf0-be8276fefc3c" providerId="ADAL" clId="{3ADBF423-52D8-4C10-A3C3-08851BB78639}" dt="2024-10-23T20:41:58.797" v="253" actId="2890"/>
        <pc:sldMkLst>
          <pc:docMk/>
          <pc:sldMk cId="52559725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0D53-AB38-6EAE-987E-EF290D1F2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98A7-1656-7EEC-98BC-EC96D60E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A4D-E28D-40AF-E38A-D176A4C6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E421-D608-97B7-ACF0-2728817D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43B5-336B-966A-C160-376FF62B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E577-6EEF-F0C1-FD28-CC9C2D3A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9E290-51D9-3457-A3A3-12F20854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5A20-9F43-ECC6-9372-1DCD649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EF19-F0D9-A06D-12B4-3DBDCA44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7F7C-5B30-3840-4283-7365E5D3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2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362A7-00A9-2BCC-4C6C-0949D524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259D-E8CC-143D-277B-55706CD6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FAAD-AD97-EE4F-4BB4-D683693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6AF0-2CBF-C954-5848-C34776AE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45DE-AC8D-CD5B-871A-A5180F3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9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438A-1DBD-B9EA-8E5D-0019D89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D66C-523D-0318-8E4C-BC5F8A01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15E3-0C2A-633A-73D0-F685F055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9841-E4B3-3573-7C4E-8C09C81A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E95B-B6CB-0AD3-0473-07C91F0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4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2597-A013-534A-3402-790E13F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7AC4-0C75-7314-5C46-33346DD4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09E5-7722-F802-EA25-A7A263E8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866E-299D-F290-1A5B-5E74FD38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F02E-1A41-140E-6386-8B91447D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9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5D0-074C-24DD-8E27-D65DFF92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558A-F00A-1EB4-C4AF-35330C2F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AA56-2456-60B3-8D5C-880C799A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E412-8D31-2BD2-F1DE-F6460D93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9EA6-5CEB-D82A-D0EF-470ED934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430D-26C6-6127-5C47-9E1736D7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6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DE62-4716-AFE7-6F56-A5D90A0C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775C4-118C-621F-0F1D-53AAEE61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6898-A24F-C81A-CFBC-B981EFEF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6543F-A544-5AF2-EAE9-59D38C8C5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91D13-0B29-DD62-763C-D7C32CE37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0BD2E-8476-CB8F-D9C9-4806C3EF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0B0DE-A301-C376-199E-DD775F51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9641E-FC21-B1C7-E2CC-24CF718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9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9A83-0122-18F8-974E-E9334657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C65D8-0F12-0135-C8E1-F47C220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08AE-F0FB-591D-9780-4B2870F0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A209-1F57-E27A-93BA-7F58F28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CF66-6E28-A975-A04F-ABA3EE0B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68767-CE93-64F8-A23A-BFE359B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38F3-DC44-1E85-7234-F998F64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9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758-FC7C-AA47-171C-384659AB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5883-5540-4A62-027E-89AD49DE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43D52-AC4B-0E0F-A4CF-5F24F1614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75BA-7A37-46CB-45F6-BBECFF1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59E1-FAFA-E324-8F85-5C2B035F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FC2F-570C-A862-44D3-9A62E1EA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6AF8-9131-AC37-D4E1-53B1FD5E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24EAA-7BD8-C720-2E32-2B691498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BD94-452D-14A3-4EF8-545E4B88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C3A3-C7FE-4665-8D17-6D6FE693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176A-662C-1F93-E524-2CC0810F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CFF6-3218-CCBD-71C7-65155436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4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2BEAA-D909-C678-4453-04AE4E6F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9675-B275-A056-72D1-1AB5B421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1D5D-9200-1C40-87BD-B09B570C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F268-81C1-4467-8766-D5BE00F16B0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6BF1-DEB0-43F5-0EA7-FE7C3BC7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3B3F-25BE-8006-7634-CF93F4D4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680-A999-DDC6-376C-601C5D70A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Twitch Switch Programmer Diagram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D297-7769-457A-0E3A-CD645B443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71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31F670D5-107B-6BFA-C96A-92B07E156573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7AFC83-7398-35DF-D8B6-3E0CB693B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95104"/>
              </p:ext>
            </p:extLst>
          </p:nvPr>
        </p:nvGraphicFramePr>
        <p:xfrm>
          <a:off x="3911135" y="912612"/>
          <a:ext cx="4335818" cy="3257095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685359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Mid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GND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GND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203D30-965C-8788-EE42-487F82CF0C61}"/>
              </a:ext>
            </a:extLst>
          </p:cNvPr>
          <p:cNvCxnSpPr>
            <a:cxnSpLocks/>
            <a:stCxn id="22" idx="4"/>
            <a:endCxn id="21" idx="1"/>
          </p:cNvCxnSpPr>
          <p:nvPr/>
        </p:nvCxnSpPr>
        <p:spPr>
          <a:xfrm flipH="1">
            <a:off x="7101257" y="1919034"/>
            <a:ext cx="278" cy="1057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2A3A5-A290-C609-077F-9E9B4617E8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546227" y="2121694"/>
            <a:ext cx="2826063" cy="62540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512006-456A-EAF4-73A5-B70A6726B38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46227" y="3386410"/>
            <a:ext cx="3062613" cy="118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A52AE-C948-3ED6-F7AC-C6FE2CB3FBB2}"/>
              </a:ext>
            </a:extLst>
          </p:cNvPr>
          <p:cNvSpPr/>
          <p:nvPr/>
        </p:nvSpPr>
        <p:spPr>
          <a:xfrm>
            <a:off x="1430227" y="1182848"/>
            <a:ext cx="1548000" cy="3908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2DC11-BDE9-BBE9-EC6F-79E6AF6A1BBC}"/>
              </a:ext>
            </a:extLst>
          </p:cNvPr>
          <p:cNvSpPr/>
          <p:nvPr/>
        </p:nvSpPr>
        <p:spPr>
          <a:xfrm>
            <a:off x="1862227" y="2558347"/>
            <a:ext cx="684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5A0A1-7C04-BE38-5F23-F633C742CC0A}"/>
              </a:ext>
            </a:extLst>
          </p:cNvPr>
          <p:cNvSpPr/>
          <p:nvPr/>
        </p:nvSpPr>
        <p:spPr>
          <a:xfrm>
            <a:off x="1862227" y="3197660"/>
            <a:ext cx="684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427DB5-94E6-81B9-396E-69736DF8029A}"/>
              </a:ext>
            </a:extLst>
          </p:cNvPr>
          <p:cNvSpPr/>
          <p:nvPr/>
        </p:nvSpPr>
        <p:spPr>
          <a:xfrm>
            <a:off x="6957535" y="16310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2A55CE-F6C2-4DBD-997F-BD1C2045605B}"/>
              </a:ext>
            </a:extLst>
          </p:cNvPr>
          <p:cNvSpPr/>
          <p:nvPr/>
        </p:nvSpPr>
        <p:spPr>
          <a:xfrm>
            <a:off x="6957535" y="319935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2AA17-9D99-B305-8E2A-4BEE6891DBE6}"/>
              </a:ext>
            </a:extLst>
          </p:cNvPr>
          <p:cNvSpPr/>
          <p:nvPr/>
        </p:nvSpPr>
        <p:spPr>
          <a:xfrm rot="5400000">
            <a:off x="6567134" y="2351620"/>
            <a:ext cx="1068245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 Diode</a:t>
            </a:r>
            <a:endParaRPr lang="en-CA" sz="240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6725E8F-7171-B5B9-8447-CDA92A808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4E791AF-D0B1-B99B-9152-889FCAE17BA0}"/>
              </a:ext>
            </a:extLst>
          </p:cNvPr>
          <p:cNvSpPr/>
          <p:nvPr/>
        </p:nvSpPr>
        <p:spPr>
          <a:xfrm>
            <a:off x="9826415" y="1293265"/>
            <a:ext cx="1548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Twitch Switch Sensor PCB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92C58-D34A-207B-B0E1-423E5A357D14}"/>
              </a:ext>
            </a:extLst>
          </p:cNvPr>
          <p:cNvSpPr/>
          <p:nvPr/>
        </p:nvSpPr>
        <p:spPr>
          <a:xfrm>
            <a:off x="9954180" y="2685882"/>
            <a:ext cx="311865" cy="824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26C87E-22E3-B324-DD74-040D29E4F175}"/>
              </a:ext>
            </a:extLst>
          </p:cNvPr>
          <p:cNvSpPr/>
          <p:nvPr/>
        </p:nvSpPr>
        <p:spPr>
          <a:xfrm>
            <a:off x="10038112" y="3298682"/>
            <a:ext cx="144000" cy="144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B46CAB-F84B-C520-0263-BF779BEEDFEA}"/>
              </a:ext>
            </a:extLst>
          </p:cNvPr>
          <p:cNvSpPr/>
          <p:nvPr/>
        </p:nvSpPr>
        <p:spPr>
          <a:xfrm>
            <a:off x="10038112" y="30527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61DCD9-E39E-3891-CD4B-A1B57ECEB5B2}"/>
              </a:ext>
            </a:extLst>
          </p:cNvPr>
          <p:cNvSpPr/>
          <p:nvPr/>
        </p:nvSpPr>
        <p:spPr>
          <a:xfrm>
            <a:off x="10038112" y="280230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B58C8F-80CF-9B12-DC6D-F834FAF9620E}"/>
              </a:ext>
            </a:extLst>
          </p:cNvPr>
          <p:cNvSpPr/>
          <p:nvPr/>
        </p:nvSpPr>
        <p:spPr>
          <a:xfrm>
            <a:off x="9954180" y="3521279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0EA12-4458-161C-B63D-B2C8A06C0FD3}"/>
              </a:ext>
            </a:extLst>
          </p:cNvPr>
          <p:cNvSpPr/>
          <p:nvPr/>
        </p:nvSpPr>
        <p:spPr>
          <a:xfrm>
            <a:off x="9935435" y="2293240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VCC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7DACB2-1128-4BDF-ABFF-8978953828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179266" y="3370682"/>
            <a:ext cx="1858846" cy="2394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D50EA9-6380-AE7A-C69D-13307FA3CF0E}"/>
              </a:ext>
            </a:extLst>
          </p:cNvPr>
          <p:cNvGrpSpPr/>
          <p:nvPr/>
        </p:nvGrpSpPr>
        <p:grpSpPr>
          <a:xfrm>
            <a:off x="8179266" y="3112003"/>
            <a:ext cx="1921078" cy="106355"/>
            <a:chOff x="3397898" y="2306216"/>
            <a:chExt cx="2976465" cy="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565E0E-6BC7-AF3E-9780-80FB15F57730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54ADD2-991F-25D8-E79B-168FF9A7A0BD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487AA1-6138-4487-4A8C-EFA6DEF7333C}"/>
              </a:ext>
            </a:extLst>
          </p:cNvPr>
          <p:cNvCxnSpPr>
            <a:cxnSpLocks/>
            <a:stCxn id="23" idx="0"/>
            <a:endCxn id="21" idx="3"/>
          </p:cNvCxnSpPr>
          <p:nvPr/>
        </p:nvCxnSpPr>
        <p:spPr>
          <a:xfrm flipH="1" flipV="1">
            <a:off x="7101257" y="3092994"/>
            <a:ext cx="278" cy="1063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FD63E21-73BB-F76E-4F0D-C51DE2C8ABF1}"/>
              </a:ext>
            </a:extLst>
          </p:cNvPr>
          <p:cNvGrpSpPr/>
          <p:nvPr/>
        </p:nvGrpSpPr>
        <p:grpSpPr>
          <a:xfrm>
            <a:off x="2491057" y="4057065"/>
            <a:ext cx="2976465" cy="0"/>
            <a:chOff x="3397898" y="2306216"/>
            <a:chExt cx="2976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C0D7BC-4BE5-AA20-CCAC-C554F4212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D95D64-1D3E-90BD-AF75-DB1FC68F4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4B5ED28-AEB3-7A49-BCC3-4457865F4435}"/>
              </a:ext>
            </a:extLst>
          </p:cNvPr>
          <p:cNvSpPr/>
          <p:nvPr/>
        </p:nvSpPr>
        <p:spPr>
          <a:xfrm>
            <a:off x="1862227" y="3836973"/>
            <a:ext cx="684000" cy="377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8BA2E9-031B-3144-6C47-5AB7F76E8249}"/>
              </a:ext>
            </a:extLst>
          </p:cNvPr>
          <p:cNvSpPr/>
          <p:nvPr/>
        </p:nvSpPr>
        <p:spPr>
          <a:xfrm>
            <a:off x="1862227" y="1919034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686DC1-34A0-E5BC-FEAE-A74F39C81573}"/>
              </a:ext>
            </a:extLst>
          </p:cNvPr>
          <p:cNvSpPr/>
          <p:nvPr/>
        </p:nvSpPr>
        <p:spPr>
          <a:xfrm>
            <a:off x="1862227" y="4476285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8CED54-E546-C867-8BC8-7E2B7235C92E}"/>
              </a:ext>
            </a:extLst>
          </p:cNvPr>
          <p:cNvCxnSpPr>
            <a:cxnSpLocks/>
          </p:cNvCxnSpPr>
          <p:nvPr/>
        </p:nvCxnSpPr>
        <p:spPr>
          <a:xfrm>
            <a:off x="6894005" y="2152832"/>
            <a:ext cx="41450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31F670D5-107B-6BFA-C96A-92B07E156573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7AFC83-7398-35DF-D8B6-3E0CB693B1CC}"/>
              </a:ext>
            </a:extLst>
          </p:cNvPr>
          <p:cNvGraphicFramePr>
            <a:graphicFrameLocks noGrp="1"/>
          </p:cNvGraphicFramePr>
          <p:nvPr/>
        </p:nvGraphicFramePr>
        <p:xfrm>
          <a:off x="3911135" y="912612"/>
          <a:ext cx="4335818" cy="3257095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685359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GND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2A3A5-A290-C609-077F-9E9B4617E8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546227" y="2121694"/>
            <a:ext cx="2826063" cy="62540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512006-456A-EAF4-73A5-B70A6726B38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46227" y="3386410"/>
            <a:ext cx="3062613" cy="118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A52AE-C948-3ED6-F7AC-C6FE2CB3FBB2}"/>
              </a:ext>
            </a:extLst>
          </p:cNvPr>
          <p:cNvSpPr/>
          <p:nvPr/>
        </p:nvSpPr>
        <p:spPr>
          <a:xfrm>
            <a:off x="1430227" y="1182848"/>
            <a:ext cx="1548000" cy="3908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2DC11-BDE9-BBE9-EC6F-79E6AF6A1BBC}"/>
              </a:ext>
            </a:extLst>
          </p:cNvPr>
          <p:cNvSpPr/>
          <p:nvPr/>
        </p:nvSpPr>
        <p:spPr>
          <a:xfrm>
            <a:off x="1862227" y="2558347"/>
            <a:ext cx="684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5A0A1-7C04-BE38-5F23-F633C742CC0A}"/>
              </a:ext>
            </a:extLst>
          </p:cNvPr>
          <p:cNvSpPr/>
          <p:nvPr/>
        </p:nvSpPr>
        <p:spPr>
          <a:xfrm>
            <a:off x="1862227" y="3197660"/>
            <a:ext cx="684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6725E8F-7171-B5B9-8447-CDA92A808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D63E21-73BB-F76E-4F0D-C51DE2C8ABF1}"/>
              </a:ext>
            </a:extLst>
          </p:cNvPr>
          <p:cNvGrpSpPr/>
          <p:nvPr/>
        </p:nvGrpSpPr>
        <p:grpSpPr>
          <a:xfrm>
            <a:off x="2491057" y="4057065"/>
            <a:ext cx="2976465" cy="0"/>
            <a:chOff x="3397898" y="2306216"/>
            <a:chExt cx="2976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C0D7BC-4BE5-AA20-CCAC-C554F4212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D95D64-1D3E-90BD-AF75-DB1FC68F4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4B5ED28-AEB3-7A49-BCC3-4457865F4435}"/>
              </a:ext>
            </a:extLst>
          </p:cNvPr>
          <p:cNvSpPr/>
          <p:nvPr/>
        </p:nvSpPr>
        <p:spPr>
          <a:xfrm>
            <a:off x="1862227" y="3836973"/>
            <a:ext cx="684000" cy="377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8BA2E9-031B-3144-6C47-5AB7F76E8249}"/>
              </a:ext>
            </a:extLst>
          </p:cNvPr>
          <p:cNvSpPr/>
          <p:nvPr/>
        </p:nvSpPr>
        <p:spPr>
          <a:xfrm>
            <a:off x="1862227" y="1919034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686DC1-34A0-E5BC-FEAE-A74F39C81573}"/>
              </a:ext>
            </a:extLst>
          </p:cNvPr>
          <p:cNvSpPr/>
          <p:nvPr/>
        </p:nvSpPr>
        <p:spPr>
          <a:xfrm>
            <a:off x="1862227" y="4476285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091E90-6D2F-55D8-211C-AB994DC758AA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 flipH="1">
            <a:off x="7101257" y="1919034"/>
            <a:ext cx="278" cy="1057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52126A8-F7BF-F995-BAF4-AD988BBB7212}"/>
              </a:ext>
            </a:extLst>
          </p:cNvPr>
          <p:cNvSpPr/>
          <p:nvPr/>
        </p:nvSpPr>
        <p:spPr>
          <a:xfrm>
            <a:off x="6957535" y="16310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9427D2-BF77-7BA8-4ED7-C096752AA5E7}"/>
              </a:ext>
            </a:extLst>
          </p:cNvPr>
          <p:cNvSpPr/>
          <p:nvPr/>
        </p:nvSpPr>
        <p:spPr>
          <a:xfrm>
            <a:off x="6957535" y="319935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12EF3-8F8B-6011-A520-6434B8B4B18A}"/>
              </a:ext>
            </a:extLst>
          </p:cNvPr>
          <p:cNvSpPr/>
          <p:nvPr/>
        </p:nvSpPr>
        <p:spPr>
          <a:xfrm rot="5400000">
            <a:off x="6567134" y="2351620"/>
            <a:ext cx="1068245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 Diode</a:t>
            </a:r>
            <a:endParaRPr lang="en-CA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6A032-7C6A-1C0E-108E-CD7212726F34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H="1" flipV="1">
            <a:off x="7101257" y="3092994"/>
            <a:ext cx="278" cy="1063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391F41-075B-9E85-892C-4AAA9EB783EB}"/>
              </a:ext>
            </a:extLst>
          </p:cNvPr>
          <p:cNvCxnSpPr>
            <a:cxnSpLocks/>
          </p:cNvCxnSpPr>
          <p:nvPr/>
        </p:nvCxnSpPr>
        <p:spPr>
          <a:xfrm>
            <a:off x="6894005" y="2152832"/>
            <a:ext cx="41450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31F670D5-107B-6BFA-C96A-92B07E156573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7AFC83-7398-35DF-D8B6-3E0CB693B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1446"/>
              </p:ext>
            </p:extLst>
          </p:nvPr>
        </p:nvGraphicFramePr>
        <p:xfrm>
          <a:off x="3911135" y="912612"/>
          <a:ext cx="4335818" cy="3257095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685359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GND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2A3A5-A290-C609-077F-9E9B4617E8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546227" y="2121694"/>
            <a:ext cx="2826063" cy="62540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512006-456A-EAF4-73A5-B70A6726B38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46227" y="3386410"/>
            <a:ext cx="3062613" cy="118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A52AE-C948-3ED6-F7AC-C6FE2CB3FBB2}"/>
              </a:ext>
            </a:extLst>
          </p:cNvPr>
          <p:cNvSpPr/>
          <p:nvPr/>
        </p:nvSpPr>
        <p:spPr>
          <a:xfrm>
            <a:off x="1430227" y="1182848"/>
            <a:ext cx="1548000" cy="3908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2DC11-BDE9-BBE9-EC6F-79E6AF6A1BBC}"/>
              </a:ext>
            </a:extLst>
          </p:cNvPr>
          <p:cNvSpPr/>
          <p:nvPr/>
        </p:nvSpPr>
        <p:spPr>
          <a:xfrm>
            <a:off x="1862227" y="2558347"/>
            <a:ext cx="684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5A0A1-7C04-BE38-5F23-F633C742CC0A}"/>
              </a:ext>
            </a:extLst>
          </p:cNvPr>
          <p:cNvSpPr/>
          <p:nvPr/>
        </p:nvSpPr>
        <p:spPr>
          <a:xfrm>
            <a:off x="1862227" y="3197660"/>
            <a:ext cx="684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6725E8F-7171-B5B9-8447-CDA92A808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D63E21-73BB-F76E-4F0D-C51DE2C8ABF1}"/>
              </a:ext>
            </a:extLst>
          </p:cNvPr>
          <p:cNvGrpSpPr/>
          <p:nvPr/>
        </p:nvGrpSpPr>
        <p:grpSpPr>
          <a:xfrm>
            <a:off x="2491057" y="4057065"/>
            <a:ext cx="2976465" cy="0"/>
            <a:chOff x="3397898" y="2306216"/>
            <a:chExt cx="2976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C0D7BC-4BE5-AA20-CCAC-C554F4212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D95D64-1D3E-90BD-AF75-DB1FC68F4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4B5ED28-AEB3-7A49-BCC3-4457865F4435}"/>
              </a:ext>
            </a:extLst>
          </p:cNvPr>
          <p:cNvSpPr/>
          <p:nvPr/>
        </p:nvSpPr>
        <p:spPr>
          <a:xfrm>
            <a:off x="1862227" y="3836973"/>
            <a:ext cx="684000" cy="377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8BA2E9-031B-3144-6C47-5AB7F76E8249}"/>
              </a:ext>
            </a:extLst>
          </p:cNvPr>
          <p:cNvSpPr/>
          <p:nvPr/>
        </p:nvSpPr>
        <p:spPr>
          <a:xfrm>
            <a:off x="1862227" y="1919034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686DC1-34A0-E5BC-FEAE-A74F39C81573}"/>
              </a:ext>
            </a:extLst>
          </p:cNvPr>
          <p:cNvSpPr/>
          <p:nvPr/>
        </p:nvSpPr>
        <p:spPr>
          <a:xfrm>
            <a:off x="1862227" y="4476285"/>
            <a:ext cx="684000" cy="377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0DAC9-A3CE-C98F-013C-AE1C093EB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BC81337A-F7C1-57DD-6431-D573AF51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small green circuit board&#10;&#10;Description automatically generated">
            <a:extLst>
              <a:ext uri="{FF2B5EF4-FFF2-40B4-BE49-F238E27FC236}">
                <a16:creationId xmlns:a16="http://schemas.microsoft.com/office/drawing/2014/main" id="{48EE5A0D-8614-326C-1B91-8B6916E8DF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15385" r="32052" b="20513"/>
          <a:stretch/>
        </p:blipFill>
        <p:spPr bwMode="auto">
          <a:xfrm rot="5400000">
            <a:off x="9215526" y="4232868"/>
            <a:ext cx="2200275" cy="251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9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44D19606E8540AF995795CBBBCE63" ma:contentTypeVersion="17" ma:contentTypeDescription="Create a new document." ma:contentTypeScope="" ma:versionID="806fa4c7fbbf8aa9f5cad55dba9a026b">
  <xsd:schema xmlns:xsd="http://www.w3.org/2001/XMLSchema" xmlns:xs="http://www.w3.org/2001/XMLSchema" xmlns:p="http://schemas.microsoft.com/office/2006/metadata/properties" xmlns:ns2="e718a8af-5d48-45b1-a7fb-cef00c107a7a" xmlns:ns3="715913e6-4bf0-458f-8160-f18e142d04ff" targetNamespace="http://schemas.microsoft.com/office/2006/metadata/properties" ma:root="true" ma:fieldsID="33f880313f24a6ddfb20bff701b7a5f2" ns2:_="" ns3:_="">
    <xsd:import namespace="e718a8af-5d48-45b1-a7fb-cef00c107a7a"/>
    <xsd:import namespace="715913e6-4bf0-458f-8160-f18e142d04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a8af-5d48-45b1-a7fb-cef00c107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913e6-4bf0-458f-8160-f18e142d04ff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d026a2c-2932-46d8-9cfe-1512c4307f3e}" ma:internalName="TaxCatchAll" ma:showField="CatchAllData" ma:web="715913e6-4bf0-458f-8160-f18e142d04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18a8af-5d48-45b1-a7fb-cef00c107a7a">
      <Terms xmlns="http://schemas.microsoft.com/office/infopath/2007/PartnerControls"/>
    </lcf76f155ced4ddcb4097134ff3c332f>
    <TaxCatchAll xmlns="715913e6-4bf0-458f-8160-f18e142d04ff" xsi:nil="true"/>
  </documentManagement>
</p:properties>
</file>

<file path=customXml/itemProps1.xml><?xml version="1.0" encoding="utf-8"?>
<ds:datastoreItem xmlns:ds="http://schemas.openxmlformats.org/officeDocument/2006/customXml" ds:itemID="{51BFC15B-B6FE-4BDA-A5E9-C9FA4B169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8a8af-5d48-45b1-a7fb-cef00c107a7a"/>
    <ds:schemaRef ds:uri="715913e6-4bf0-458f-8160-f18e142d04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5EE1B7-7AE6-4DD2-B4A7-68D0602782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B15EE8-A6D9-406C-99F4-E3528EA45623}">
  <ds:schemaRefs>
    <ds:schemaRef ds:uri="http://schemas.microsoft.com/office/2006/metadata/properties"/>
    <ds:schemaRef ds:uri="http://schemas.microsoft.com/office/infopath/2007/PartnerControls"/>
    <ds:schemaRef ds:uri="e718a8af-5d48-45b1-a7fb-cef00c107a7a"/>
    <ds:schemaRef ds:uri="715913e6-4bf0-458f-8160-f18e142d04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83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Twitch Switch Programmer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 Switch Programmer Diagram</dc:title>
  <dc:creator>Josie Versloot</dc:creator>
  <cp:lastModifiedBy>Josie Versloot</cp:lastModifiedBy>
  <cp:revision>1</cp:revision>
  <dcterms:created xsi:type="dcterms:W3CDTF">2024-03-25T21:03:25Z</dcterms:created>
  <dcterms:modified xsi:type="dcterms:W3CDTF">2024-11-04T14:08:02Z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0x0101001DC44D19606E8540AF995795CBBBCE63</vt:lpwstr>
  </property>
</Properties>
</file>