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6" r:id="rId6"/>
    <p:sldId id="282" r:id="rId7"/>
    <p:sldId id="281" r:id="rId8"/>
    <p:sldId id="279" r:id="rId9"/>
    <p:sldId id="284" r:id="rId10"/>
    <p:sldId id="285" r:id="rId11"/>
    <p:sldId id="283" r:id="rId12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0F7E1-CD3B-4FF6-8448-FD5603792001}" v="27" dt="2019-09-23T02:31:11.27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36" autoAdjust="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2AD9D8-FEE3-49BB-8DDD-6F598CEE6BE7}" type="datetime1">
              <a:rPr lang="ko-KR" altLang="en-US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2019-09-23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ko-KR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823CF3-533B-4CDE-A512-0D0C4479250A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22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1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59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89D739-0FA3-4DAE-93B1-6F7D375731E9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BCC256-2649-47AC-B4DA-0D6938773C80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7E8D6-57B7-40BD-9B08-FABCF35FA580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DFB4011-E19E-4D99-AB03-203F87F74DD7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323356-94F0-4D95-8F9B-F6D089B8DED5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5AA4031-67C5-4E20-8266-01F57550677B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3F7867-3E2A-47E8-87F7-FC7D40E901F7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EC76C06-CC80-40D2-8314-E864EE1E5657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5CEA7E4-6235-49C9-9C31-ADBB9F3A7F67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BF8192-7234-4EDE-8C40-220DFEA0061A}" type="datetime1">
              <a:rPr lang="ko-KR" altLang="en-US" smtClean="0"/>
              <a:pPr/>
              <a:t>2019-09-23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pm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54252" y="3032819"/>
            <a:ext cx="7008574" cy="7923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latin typeface="+mj-lt"/>
                <a:ea typeface="malgun gothic" panose="020B0503020000020004" pitchFamily="50" charset="-127"/>
              </a:rPr>
              <a:t>전공 연구 </a:t>
            </a:r>
            <a:r>
              <a:rPr lang="en-US" altLang="ko-KR" sz="4400" dirty="0">
                <a:latin typeface="+mj-lt"/>
                <a:ea typeface="malgun gothic" panose="020B0503020000020004" pitchFamily="50" charset="-127"/>
              </a:rPr>
              <a:t>– </a:t>
            </a:r>
            <a:r>
              <a:rPr lang="ko-KR" altLang="en-US" sz="4400" dirty="0">
                <a:latin typeface="+mj-lt"/>
                <a:ea typeface="malgun gothic" panose="020B0503020000020004" pitchFamily="50" charset="-127"/>
              </a:rPr>
              <a:t>참고문헌 발표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542684" y="4041205"/>
            <a:ext cx="2952328" cy="75594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신화랑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정시윤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lt"/>
              </a:rPr>
              <a:t>목차</a:t>
            </a:r>
            <a:endParaRPr lang="ko-KR" altLang="en-US" dirty="0">
              <a:latin typeface="+mj-lt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연구 동기</a:t>
            </a:r>
            <a:endParaRPr lang="en-US" altLang="ko-KR" dirty="0"/>
          </a:p>
          <a:p>
            <a:pPr rtl="0"/>
            <a:r>
              <a:rPr lang="ko-KR" altLang="en-US" dirty="0"/>
              <a:t>연구 주제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참고 문헌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 </a:t>
            </a:r>
            <a:r>
              <a:rPr lang="ko-KR" altLang="en-US" dirty="0"/>
              <a:t>현황 및 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컴퓨터, 실내이(가) 표시된 사진&#10;&#10;자동 생성된 설명">
            <a:extLst>
              <a:ext uri="{FF2B5EF4-FFF2-40B4-BE49-F238E27FC236}">
                <a16:creationId xmlns:a16="http://schemas.microsoft.com/office/drawing/2014/main" id="{0A21B6DB-8A77-4D30-B4CA-B2271E3E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440160"/>
            <a:ext cx="6108171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 descr="도로, 실외, 건물이(가) 표시된 사진&#10;&#10;자동 생성된 설명">
            <a:extLst>
              <a:ext uri="{FF2B5EF4-FFF2-40B4-BE49-F238E27FC236}">
                <a16:creationId xmlns:a16="http://schemas.microsoft.com/office/drawing/2014/main" id="{8F0D38D3-A025-4AC7-82C1-4BE6FFDA6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23" y="2852936"/>
            <a:ext cx="5143500" cy="289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4A5B8-B401-4B09-94B1-6C9B15085819}"/>
              </a:ext>
            </a:extLst>
          </p:cNvPr>
          <p:cNvSpPr txBox="1"/>
          <p:nvPr/>
        </p:nvSpPr>
        <p:spPr>
          <a:xfrm>
            <a:off x="981843" y="355303"/>
            <a:ext cx="8496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연구동기 </a:t>
            </a:r>
            <a:r>
              <a:rPr lang="en-US" altLang="ko-KR" sz="4400" b="1" dirty="0"/>
              <a:t>- Computer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Vision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94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E41A27-374E-4EAC-A1CC-835C338B40A6}"/>
              </a:ext>
            </a:extLst>
          </p:cNvPr>
          <p:cNvSpPr txBox="1"/>
          <p:nvPr/>
        </p:nvSpPr>
        <p:spPr>
          <a:xfrm>
            <a:off x="693811" y="398274"/>
            <a:ext cx="11449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Computer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Vision?</a:t>
            </a:r>
            <a:r>
              <a:rPr lang="ko-KR" altLang="en-US" sz="4400" b="1" dirty="0"/>
              <a:t> </a:t>
            </a:r>
            <a:endParaRPr lang="en-US" altLang="ko-KR" sz="4400" b="1" dirty="0"/>
          </a:p>
          <a:p>
            <a:r>
              <a:rPr lang="en-US" altLang="ko-KR" sz="4400" b="1" dirty="0">
                <a:sym typeface="Wingdings" panose="05000000000000000000" pitchFamily="2" charset="2"/>
              </a:rPr>
              <a:t> Face Recognition!!</a:t>
            </a:r>
            <a:endParaRPr lang="ko-KR" altLang="en-US" sz="4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AD935-46E3-4D50-8A8F-D5839CAB4268}"/>
              </a:ext>
            </a:extLst>
          </p:cNvPr>
          <p:cNvGrpSpPr/>
          <p:nvPr/>
        </p:nvGrpSpPr>
        <p:grpSpPr>
          <a:xfrm>
            <a:off x="693811" y="2290707"/>
            <a:ext cx="11161241" cy="3154517"/>
            <a:chOff x="837828" y="2172206"/>
            <a:chExt cx="11161241" cy="31545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98B8AF-2CE5-486A-82D6-85413AF1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845" y="2172206"/>
              <a:ext cx="3285008" cy="3126312"/>
            </a:xfrm>
            <a:prstGeom prst="rect">
              <a:avLst/>
            </a:prstGeom>
          </p:spPr>
        </p:pic>
        <p:pic>
          <p:nvPicPr>
            <p:cNvPr id="5" name="그림 4" descr="사람, 아이, 소년, 젊은이(가) 표시된 사진&#10;&#10;자동 생성된 설명">
              <a:extLst>
                <a:ext uri="{FF2B5EF4-FFF2-40B4-BE49-F238E27FC236}">
                  <a16:creationId xmlns:a16="http://schemas.microsoft.com/office/drawing/2014/main" id="{6D036622-0E1D-41AC-925B-BF1FCD5D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0567" y="2172206"/>
              <a:ext cx="3508502" cy="3126312"/>
            </a:xfrm>
            <a:prstGeom prst="rect">
              <a:avLst/>
            </a:prstGeom>
          </p:spPr>
        </p:pic>
        <p:pic>
          <p:nvPicPr>
            <p:cNvPr id="6" name="그림 5" descr="사람, 의류이(가) 표시된 사진&#10;&#10;자동 생성된 설명">
              <a:extLst>
                <a:ext uri="{FF2B5EF4-FFF2-40B4-BE49-F238E27FC236}">
                  <a16:creationId xmlns:a16="http://schemas.microsoft.com/office/drawing/2014/main" id="{4080FF4C-282C-46ED-94B9-D58A98EAC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7" r="-762" b="7355"/>
            <a:stretch/>
          </p:blipFill>
          <p:spPr>
            <a:xfrm>
              <a:off x="837828" y="2199518"/>
              <a:ext cx="2736304" cy="3127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2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참고문헌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5B3E-3257-486C-9982-EF2FCCAA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17" y="1844824"/>
            <a:ext cx="7785415" cy="4470400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Emotion Recognition using Dynamic Grid-Based </a:t>
            </a:r>
            <a:r>
              <a:rPr lang="en-US" altLang="ko-KR" dirty="0" err="1">
                <a:latin typeface="+mn-lt"/>
              </a:rPr>
              <a:t>HoG</a:t>
            </a:r>
            <a:r>
              <a:rPr lang="en-US" altLang="ko-KR" dirty="0">
                <a:latin typeface="+mn-lt"/>
              </a:rPr>
              <a:t> Features</a:t>
            </a:r>
          </a:p>
          <a:p>
            <a:r>
              <a:rPr lang="en-US" altLang="ko-KR" dirty="0">
                <a:latin typeface="+mn-lt"/>
              </a:rPr>
              <a:t>Multimodal deep learning approaches for emotion recognition in video</a:t>
            </a:r>
          </a:p>
          <a:p>
            <a:r>
              <a:rPr lang="en-US" altLang="ko-KR" dirty="0">
                <a:latin typeface="+mn-lt"/>
              </a:rPr>
              <a:t>Emotion recognition system using short-term monitoring of physiological signals</a:t>
            </a:r>
          </a:p>
          <a:p>
            <a:r>
              <a:rPr lang="en-US" altLang="ko-KR" dirty="0">
                <a:latin typeface="+mn-lt"/>
              </a:rPr>
              <a:t>Deep Learning for Emotion Recognition on Small Datasets Using Transfer Learning</a:t>
            </a:r>
          </a:p>
          <a:p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악이(가) 표시된 사진&#10;&#10;자동 생성된 설명">
            <a:extLst>
              <a:ext uri="{FF2B5EF4-FFF2-40B4-BE49-F238E27FC236}">
                <a16:creationId xmlns:a16="http://schemas.microsoft.com/office/drawing/2014/main" id="{4B17124D-9290-487C-A38C-8FCA57D46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3667844"/>
            <a:ext cx="9772650" cy="2857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48A41-0A9F-44B2-B7DC-65AF5AC5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-459432"/>
            <a:ext cx="10157354" cy="1397000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HoG+SVM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Haar</a:t>
            </a:r>
            <a:r>
              <a:rPr lang="en-US" altLang="ko-KR" dirty="0">
                <a:latin typeface="+mj-lt"/>
              </a:rPr>
              <a:t>/CNN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98A0C33-75CC-42BF-81DE-ED8124C38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980728"/>
            <a:ext cx="5249729" cy="2538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AB94B1-2DA7-4CD4-968A-44A0DEC7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124744"/>
            <a:ext cx="607790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C83D-6FAB-4FE1-9A5F-F7A8F6CB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연구 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404AC-CD0D-43EE-823F-E6F9671E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11" y="1700808"/>
            <a:ext cx="7963401" cy="42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08CB10-C2E6-4327-950F-FE6FDD356754}"/>
              </a:ext>
            </a:extLst>
          </p:cNvPr>
          <p:cNvSpPr txBox="1"/>
          <p:nvPr/>
        </p:nvSpPr>
        <p:spPr>
          <a:xfrm>
            <a:off x="2349996" y="29894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  <a:r>
              <a:rPr lang="en-US" altLang="ko-KR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93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책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5_TF02787940_TF02787940.potx" id="{94AE1D07-1AFB-4D0E-BCED-D1F523062F34}" vid="{F906BEF4-A6C0-4B43-B027-5B90C0BD1506}"/>
    </a:ext>
  </a:extLst>
</a:theme>
</file>

<file path=ppt/theme/theme2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 책더미 프레젠테이션(와이드스크린)</Template>
  <TotalTime>0</TotalTime>
  <Words>82</Words>
  <Application>Microsoft Office PowerPoint</Application>
  <PresentationFormat>사용자 지정</PresentationFormat>
  <Paragraphs>21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Arial</vt:lpstr>
      <vt:lpstr>Century Gothic</vt:lpstr>
      <vt:lpstr>책 16x9</vt:lpstr>
      <vt:lpstr>전공 연구 – 참고문헌 발표</vt:lpstr>
      <vt:lpstr>목차</vt:lpstr>
      <vt:lpstr>PowerPoint 프레젠테이션</vt:lpstr>
      <vt:lpstr>PowerPoint 프레젠테이션</vt:lpstr>
      <vt:lpstr>참고문헌 </vt:lpstr>
      <vt:lpstr>HoG+SVM/Haar/CNN</vt:lpstr>
      <vt:lpstr>향후 연구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2019-04-01T00:41:04Z</dcterms:created>
  <dcterms:modified xsi:type="dcterms:W3CDTF">2019-09-23T02:32:09Z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