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46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D5E3-5EFF-4FB6-B8D0-6F3748470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F338D-6063-49B2-A005-E0BA5C420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EEDED-42D9-40F1-B20E-7B9C6931A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D96F-C0ED-4786-8953-0972E9356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167E-7ECF-4B97-9FCE-DE4B80F4D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64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6DE6-289B-4741-B5EA-1603BE37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AA5E7-0E5D-4B59-AFCE-91DEF5F5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CE96-3785-41AA-883F-E0B67DBF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98F15-5477-4839-886C-A596EC0C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8898-7D9F-4CE0-9375-D8846218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9FE31-CBC8-486F-ADF1-107FEC1B5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CA076-389A-43DA-8335-FDD360AD0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0264-5CC3-48D8-89C6-390CBF8BE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2DC-1694-4E64-9E40-4C0CCDD9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4D20-62FF-40B2-BBF4-EEF5A8D6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158B-9AFB-46E1-B502-6F3FAAD3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CB9E-7A04-4825-9161-4743F9EE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7F13-DD6D-4D82-A095-7734EB49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2DC9C-D2AB-4B21-974F-A3B05E6F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E7F8-338C-4BB1-B1E1-E2230FDE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1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0A8B-84E2-41FA-93E2-37B182B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FDC73-CA60-4E11-9A31-3EC21A2E0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83DA-98E5-43B8-941D-17BBBD5C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86127-E074-4996-BDF6-9DC6CCD6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0C1B7-57DD-4026-B990-9C284D6F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6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795E-F6AA-40EA-9C67-6F619E28C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C4F0-47A9-455D-96CD-756353B52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5085-1967-4260-AC70-834E38F84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999D3-4CF6-412A-A922-72A65E88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9DC4-5E34-4DDF-8277-D0AF7CFE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1FAE-6F5F-4280-BD54-60801C59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4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6839-863C-4940-8F2F-D1048B51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AF0B-3624-4D05-8EEF-83BCCDC0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3071B-B2EB-435E-A92E-711A9DB08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54DD0-B1CB-469A-BE26-4C1B69697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26E45-5F69-47B3-A7F8-6D7D09BF9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0007C-9D8B-40F3-B964-B0FB6226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DD6CB-8487-4896-82D6-2A99FDC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D9DBE-CB3E-4902-90E7-1D3CA422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DC2-E79F-4273-8B66-D570C39D9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A945D-C01A-4D6C-80E4-F5964F26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9404F-88B9-412D-938A-B2AAA743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A923C-88DA-4A5C-BAE2-B87FA5538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7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77122-585F-45D1-BCEE-302DF950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241D0-030C-416A-ACF5-C004C2C3E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F6760-7CB4-4185-AB66-9817439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98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9376-F077-47FC-9A82-77CED044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2024-C696-4A5A-ADCE-43F61845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E0A77-E32E-4633-8159-5C37C335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8392C-1892-407C-9886-4816CAE8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EFFC5-2C72-46EE-9DCE-BE01E09F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D2F11-68D5-4C84-BB73-87C9D584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7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A5FD-C4C5-46FB-9700-CD387ABF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BF417-3CE9-4F5D-A80D-588CDC689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3C876-547D-4211-8C20-08BC9C78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D96C3-F3C6-4119-8AA6-380B23FD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0DCB-3B27-430C-92A9-296D533D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F6CD7-119D-4B73-BF71-9092E214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6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19C0D-2F91-491A-9102-A8DA6664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717E-2782-4FD3-B001-27B84607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2F91-46AC-4110-ADC3-838F51CDE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2A94-6020-4AE1-882B-BC358BBEA04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8644-307F-4006-A107-BD5A9C72B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D8A9-D408-4F14-B306-D5AA5337B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4CEB9-168F-47C2-8D19-FA0265C76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  <p:sldLayoutId id="2147484650" r:id="rId4"/>
    <p:sldLayoutId id="2147484651" r:id="rId5"/>
    <p:sldLayoutId id="2147484652" r:id="rId6"/>
    <p:sldLayoutId id="2147484653" r:id="rId7"/>
    <p:sldLayoutId id="2147484654" r:id="rId8"/>
    <p:sldLayoutId id="2147484655" r:id="rId9"/>
    <p:sldLayoutId id="2147484656" r:id="rId10"/>
    <p:sldLayoutId id="21474846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29B0-5927-4B9D-AB05-46465DF70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C9 Web design #2</a:t>
            </a:r>
            <a:r>
              <a:rPr lang="tk-TM" dirty="0"/>
              <a:t>.</a:t>
            </a:r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51DB9-7D08-4D41-923E-C4BCC935D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Gujurly</a:t>
            </a:r>
            <a:r>
              <a:rPr lang="en-US" dirty="0"/>
              <a:t> </a:t>
            </a:r>
            <a:r>
              <a:rPr lang="en-US" dirty="0" err="1"/>
              <a:t>Bilim</a:t>
            </a:r>
            <a:r>
              <a:rPr lang="en-US" dirty="0"/>
              <a:t> </a:t>
            </a:r>
            <a:r>
              <a:rPr lang="en-US"/>
              <a:t>Merkezi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2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1EF7-E57F-4A2D-A73D-990CF870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&lt;html&gt;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   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 &lt;h1&gt;</a:t>
            </a:r>
            <a:r>
              <a:rPr lang="tk-TM" dirty="0"/>
              <a:t>Esasy </a:t>
            </a:r>
            <a:r>
              <a:rPr lang="en-US" dirty="0" err="1"/>
              <a:t>sozbasymyz</a:t>
            </a:r>
            <a:r>
              <a:rPr lang="en-US" dirty="0">
                <a:solidFill>
                  <a:srgbClr val="FF0000"/>
                </a:solidFill>
              </a:rPr>
              <a:t>&lt;/h1&gt;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tk-TM" dirty="0"/>
              <a:t>Bu tekst </a:t>
            </a:r>
            <a:r>
              <a:rPr lang="en-US" dirty="0" err="1"/>
              <a:t>girisin</a:t>
            </a:r>
            <a:r>
              <a:rPr lang="tk-TM" dirty="0"/>
              <a:t> </a:t>
            </a:r>
            <a:r>
              <a:rPr lang="en-US" dirty="0"/>
              <a:t>y</a:t>
            </a:r>
            <a:r>
              <a:rPr lang="tk-TM" dirty="0"/>
              <a:t>azgysy bolup biler. Birn</a:t>
            </a:r>
            <a:r>
              <a:rPr lang="en-US" dirty="0"/>
              <a:t>ac</a:t>
            </a:r>
            <a:r>
              <a:rPr lang="tk-TM" dirty="0"/>
              <a:t>e s</a:t>
            </a:r>
            <a:r>
              <a:rPr lang="en-US" dirty="0"/>
              <a:t>o</a:t>
            </a:r>
            <a:r>
              <a:rPr lang="tk-TM" dirty="0"/>
              <a:t>zlemden bolsa hasam gowy.</a:t>
            </a:r>
            <a:r>
              <a:rPr lang="en-US" dirty="0">
                <a:solidFill>
                  <a:srgbClr val="FF0000"/>
                </a:solidFill>
              </a:rPr>
              <a:t>&lt;/p&gt;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k-TM" dirty="0"/>
              <a:t>    </a:t>
            </a:r>
            <a:r>
              <a:rPr lang="en-US" dirty="0">
                <a:solidFill>
                  <a:srgbClr val="FF0000"/>
                </a:solidFill>
              </a:rPr>
              <a:t>&lt;/body&gt;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5991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1EF7-E57F-4A2D-A73D-990CF870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10515600" cy="61039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&lt;html&gt;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k-TM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tk-TM" dirty="0">
                <a:solidFill>
                  <a:srgbClr val="FF0000"/>
                </a:solidFill>
              </a:rPr>
              <a:t>head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k-TM" dirty="0">
                <a:solidFill>
                  <a:srgbClr val="FF0000"/>
                </a:solidFill>
              </a:rPr>
              <a:t>       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tk-TM" dirty="0">
                <a:solidFill>
                  <a:srgbClr val="FF0000"/>
                </a:solidFill>
              </a:rPr>
              <a:t>title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r>
              <a:rPr lang="tk-TM" dirty="0"/>
              <a:t>Sahypany</a:t>
            </a:r>
            <a:r>
              <a:rPr lang="en-US" dirty="0"/>
              <a:t>n</a:t>
            </a:r>
            <a:r>
              <a:rPr lang="tk-TM" dirty="0"/>
              <a:t> ady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tk-TM" dirty="0">
                <a:solidFill>
                  <a:srgbClr val="FF0000"/>
                </a:solidFill>
              </a:rPr>
              <a:t>/title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k-TM" dirty="0">
                <a:solidFill>
                  <a:srgbClr val="FF0000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tk-TM" dirty="0">
                <a:solidFill>
                  <a:srgbClr val="FF0000"/>
                </a:solidFill>
              </a:rPr>
              <a:t>/head</a:t>
            </a:r>
            <a:r>
              <a:rPr lang="en-US" dirty="0">
                <a:solidFill>
                  <a:srgbClr val="FF0000"/>
                </a:solidFill>
              </a:rPr>
              <a:t>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   &lt;body&gt;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       &lt;h1&gt;</a:t>
            </a:r>
            <a:r>
              <a:rPr lang="tk-TM" dirty="0"/>
              <a:t>Esasy </a:t>
            </a:r>
            <a:r>
              <a:rPr lang="en-US" dirty="0" err="1"/>
              <a:t>sozbasymyz</a:t>
            </a:r>
            <a:r>
              <a:rPr lang="en-US" dirty="0">
                <a:solidFill>
                  <a:srgbClr val="FF0000"/>
                </a:solidFill>
              </a:rPr>
              <a:t>&lt;/h1&gt;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&lt;p&gt;</a:t>
            </a:r>
            <a:r>
              <a:rPr lang="tk-TM" dirty="0"/>
              <a:t>Bu tekst </a:t>
            </a:r>
            <a:r>
              <a:rPr lang="en-US" dirty="0" err="1"/>
              <a:t>girisin</a:t>
            </a:r>
            <a:r>
              <a:rPr lang="tk-TM" dirty="0"/>
              <a:t> </a:t>
            </a:r>
            <a:r>
              <a:rPr lang="en-US" dirty="0"/>
              <a:t>y</a:t>
            </a:r>
            <a:r>
              <a:rPr lang="tk-TM" dirty="0"/>
              <a:t>azgysy bolup biler. Birn</a:t>
            </a:r>
            <a:r>
              <a:rPr lang="en-US" dirty="0"/>
              <a:t>ac</a:t>
            </a:r>
            <a:r>
              <a:rPr lang="tk-TM" dirty="0"/>
              <a:t>e s</a:t>
            </a:r>
            <a:r>
              <a:rPr lang="en-US" dirty="0"/>
              <a:t>o</a:t>
            </a:r>
            <a:r>
              <a:rPr lang="tk-TM" dirty="0"/>
              <a:t>zlemden bolsa hasam gowy.</a:t>
            </a:r>
            <a:r>
              <a:rPr lang="en-US" dirty="0">
                <a:solidFill>
                  <a:srgbClr val="FF0000"/>
                </a:solidFill>
              </a:rPr>
              <a:t>&lt;/p&gt;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k-TM" dirty="0"/>
              <a:t>    </a:t>
            </a:r>
            <a:r>
              <a:rPr lang="en-US" dirty="0">
                <a:solidFill>
                  <a:srgbClr val="FF0000"/>
                </a:solidFill>
              </a:rPr>
              <a:t>&lt;/body&gt;</a:t>
            </a:r>
            <a:endParaRPr lang="tk-TM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55845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126</Words>
  <Application>Microsoft Office PowerPoint</Application>
  <PresentationFormat>Широкоэкранный</PresentationFormat>
  <Paragraphs>17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C9 Web design #2.1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 Web design</dc:title>
  <dc:creator>SUPER</dc:creator>
  <cp:lastModifiedBy>USER</cp:lastModifiedBy>
  <cp:revision>124</cp:revision>
  <dcterms:created xsi:type="dcterms:W3CDTF">2020-03-11T18:04:28Z</dcterms:created>
  <dcterms:modified xsi:type="dcterms:W3CDTF">2024-06-06T10:48:27Z</dcterms:modified>
</cp:coreProperties>
</file>