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5E3-5EFF-4FB6-B8D0-6F3748470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338D-6063-49B2-A005-E0BA5C42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EDED-42D9-40F1-B20E-7B9C693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D96F-C0ED-4786-8953-0972E935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167E-7ECF-4B97-9FCE-DE4B80F4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4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DE6-289B-4741-B5EA-1603BE37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AA5E7-0E5D-4B59-AFCE-91DEF5F5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CE96-3785-41AA-883F-E0B67DBF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8F15-5477-4839-886C-A596EC0C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8898-7D9F-4CE0-9375-D884621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FE31-CBC8-486F-ADF1-107FEC1B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A076-389A-43DA-8335-FDD360AD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0264-5CC3-48D8-89C6-390CBF8B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2DC-1694-4E64-9E40-4C0CCDD9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4D20-62FF-40B2-BBF4-EEF5A8D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158B-9AFB-46E1-B502-6F3FAAD3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CB9E-7A04-4825-9161-4743F9EE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7F13-DD6D-4D82-A095-7734EB49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DC9C-D2AB-4B21-974F-A3B05E6F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E7F8-338C-4BB1-B1E1-E2230FDE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0A8B-84E2-41FA-93E2-37B182B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DC73-CA60-4E11-9A31-3EC21A2E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83DA-98E5-43B8-941D-17BBBD5C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6127-E074-4996-BDF6-9DC6CCD6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C1B7-57DD-4026-B990-9C284D6F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795E-F6AA-40EA-9C67-6F619E28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C4F0-47A9-455D-96CD-756353B5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5085-1967-4260-AC70-834E38F8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99D3-4CF6-412A-A922-72A65E88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9DC4-5E34-4DDF-8277-D0AF7CF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1FAE-6F5F-4280-BD54-60801C5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6839-863C-4940-8F2F-D1048B51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AF0B-3624-4D05-8EEF-83BCCDC0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071B-B2EB-435E-A92E-711A9DB0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54DD0-B1CB-469A-BE26-4C1B69697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6E45-5F69-47B3-A7F8-6D7D09BF9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0007C-9D8B-40F3-B964-B0FB6226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DD6CB-8487-4896-82D6-2A99FDC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D9DBE-CB3E-4902-90E7-1D3CA422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DC2-E79F-4273-8B66-D570C39D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A945D-C01A-4D6C-80E4-F5964F26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9404F-88B9-412D-938A-B2AAA74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A923C-88DA-4A5C-BAE2-B87FA55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77122-585F-45D1-BCEE-302DF950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241D0-030C-416A-ACF5-C004C2C3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6760-7CB4-4185-AB66-9817439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8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9376-F077-47FC-9A82-77CED044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2024-C696-4A5A-ADCE-43F61845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0A77-E32E-4633-8159-5C37C335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392C-1892-407C-9886-4816CAE8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FFC5-2C72-46EE-9DCE-BE01E09F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D2F11-68D5-4C84-BB73-87C9D58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7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A5FD-C4C5-46FB-9700-CD387ABF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F417-3CE9-4F5D-A80D-588CDC689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3C876-547D-4211-8C20-08BC9C78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D96C3-F3C6-4119-8AA6-380B23F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0DCB-3B27-430C-92A9-296D533D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F6CD7-119D-4B73-BF71-9092E21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9C0D-2F91-491A-9102-A8DA666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717E-2782-4FD3-B001-27B84607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2F91-46AC-4110-ADC3-838F51CDE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644-307F-4006-A107-BD5A9C72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D8A9-D408-4F14-B306-D5AA5337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29B0-5927-4B9D-AB05-46465DF70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#2</a:t>
            </a:r>
            <a:r>
              <a:rPr lang="tk-TM" dirty="0"/>
              <a:t>.</a:t>
            </a:r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DB9-7D08-4D41-923E-C4BCC935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Gujurly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4D08-AD73-4D8B-BAC1-3A5C6B04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Heading</a:t>
            </a:r>
            <a:br>
              <a:rPr lang="tk-TM" dirty="0"/>
            </a:br>
            <a:r>
              <a:rPr lang="tk-TM" dirty="0"/>
              <a:t>Sözbaşy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C1F99-8B0C-4D5C-9637-841FF51F6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25135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B20B-BE0B-4C07-A262-B74750B8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Paragraph</a:t>
            </a:r>
            <a:br>
              <a:rPr lang="tk-TM" dirty="0"/>
            </a:br>
            <a:r>
              <a:rPr lang="tk-TM" dirty="0"/>
              <a:t>Abzas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8E184D-1AE0-45CB-AB6A-FDF31977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83428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3A05-E0C8-4158-8524-1DF65ACD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Bold &amp; Italic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14DB6-D46A-4ADB-865B-79EF2E6B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289379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2034-463C-44A1-9032-8AD509CA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Superscript &amp; Subscript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4718C1-FE27-40BC-B120-14B65521A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97919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2C0-AD53-4E98-AB97-FD3AE2F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 </a:t>
            </a:r>
            <a:r>
              <a:rPr lang="en-US" dirty="0">
                <a:solidFill>
                  <a:srgbClr val="FF0000"/>
                </a:solidFill>
              </a:rPr>
              <a:t>Br</a:t>
            </a:r>
            <a:r>
              <a:rPr lang="en-US" dirty="0"/>
              <a:t>eaks &amp;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orizontal Rules</a:t>
            </a:r>
            <a:br>
              <a:rPr lang="tk-TM" dirty="0"/>
            </a:br>
            <a:r>
              <a:rPr lang="tk-TM" dirty="0"/>
              <a:t>Setir arakesmeleri we keseligine düzgünler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9425F-1FA6-42EF-BE04-F30427C4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269416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0FFF-A5F8-4367-A541-FFE1C753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Strong &amp; Emphasis</a:t>
            </a:r>
            <a:br>
              <a:rPr lang="tk-TM" dirty="0"/>
            </a:br>
            <a:r>
              <a:rPr lang="tk-TM" dirty="0"/>
              <a:t>Güýçli we ähmiýetli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7AFF1-2432-4303-8CD0-7B185EB60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36598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2406-57D2-41F0-BED9-B58C32F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Abbreviations</a:t>
            </a:r>
            <a:br>
              <a:rPr lang="tk-TM" dirty="0"/>
            </a:br>
            <a:r>
              <a:rPr lang="tk-TM" dirty="0"/>
              <a:t>Gysgaltmalar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0E88E-F830-4C41-8D5B-4DC22D93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31717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F6EE-EF66-41E8-8E8A-53989DBF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dirty="0"/>
              <a:t>Üýtgetmek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481D2-ABA8-4F0F-919F-C6A299EA5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76570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44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C9 Web design #2.2</vt:lpstr>
      <vt:lpstr>Heading Sözbaşy</vt:lpstr>
      <vt:lpstr>Paragraph Abzas</vt:lpstr>
      <vt:lpstr>Bold &amp; Italic</vt:lpstr>
      <vt:lpstr>Superscript &amp; Subscript</vt:lpstr>
      <vt:lpstr>Line Breaks &amp; Horizontal Rules Setir arakesmeleri we keseligine düzgünler</vt:lpstr>
      <vt:lpstr>Strong &amp; Emphasis Güýçli we ähmiýetli</vt:lpstr>
      <vt:lpstr>Abbreviations Gysgaltmalar</vt:lpstr>
      <vt:lpstr>Üýtgetmek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</dc:title>
  <dc:creator>SUPER</dc:creator>
  <cp:lastModifiedBy>USER</cp:lastModifiedBy>
  <cp:revision>140</cp:revision>
  <dcterms:created xsi:type="dcterms:W3CDTF">2020-03-11T18:04:28Z</dcterms:created>
  <dcterms:modified xsi:type="dcterms:W3CDTF">2024-06-06T10:48:21Z</dcterms:modified>
</cp:coreProperties>
</file>