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3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15F97-5EB4-45FA-A782-9D3C2224F6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370943-7749-4C85-8C6D-766043DD0F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9B7FCC-7EA1-4BBA-A585-12BEDA396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16C53-1437-40EB-B2C1-ED7A5C0B4524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89611-D5B4-486C-9344-7E6B1DA48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94DB1-FC43-4784-AE19-7399B7EB3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68100-B00C-421C-851A-D368D291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69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D1702-31DC-4DB3-8993-3312718AF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C74565-BCDE-412F-8709-F9105A526D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F6B89-1B8C-4600-9490-88E71728E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16C53-1437-40EB-B2C1-ED7A5C0B4524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BBFA2-65B8-435A-A6F1-19192BFFA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634E0-1598-4587-9C33-AF48FCAA7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68100-B00C-421C-851A-D368D291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4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97677D-0E94-4B48-A74A-B05B5AABFC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DEAAFA-8CDA-4118-8E1E-B91987E539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21C2-3D8A-4C52-977F-D51B25967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16C53-1437-40EB-B2C1-ED7A5C0B4524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6EC2B6-E313-44A2-BE26-646A559E4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E8AA11-AB78-49A8-98F2-7E95DE72B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68100-B00C-421C-851A-D368D291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589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5A49F-6915-4E77-A584-35DA58A71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2BD95-77C1-430B-98A2-C0917EE77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49FEB-AB3B-48E3-9F55-FB70CEC59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16C53-1437-40EB-B2C1-ED7A5C0B4524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53C25-3021-4936-9A35-455B6BF8D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54E14-C938-4941-A37C-7A7F0783B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68100-B00C-421C-851A-D368D291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495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DB962-A928-403E-B8AC-010E388FE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DBA7B1-18EB-4177-8B6C-FC2980B8A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A240F-74E9-41E1-9E1A-339ABF640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16C53-1437-40EB-B2C1-ED7A5C0B4524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A50A38-DE9A-4D95-B353-832D323C5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9C565-5944-4C07-A923-1F65D7778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68100-B00C-421C-851A-D368D291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902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C9DDB-653F-4E23-AF2E-56F52BF11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E92B4-F025-47A0-9795-D403DE6D52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DA032D-DA16-40E6-994F-BC101D8A2B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24A77E-C612-4D6D-BCEE-E09ADD8C2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16C53-1437-40EB-B2C1-ED7A5C0B4524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800B1C-826A-410F-AC37-77C420B1E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D36244-0A35-460C-AFDA-E8D08D4C9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68100-B00C-421C-851A-D368D291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862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75C49-D9C7-469D-ACEB-226C98EC3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BC00EC-C6E0-4B9D-A13A-C70C864585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744813-CF5F-4A16-80F2-55FCE674D5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7B0F3B-4734-455B-83FA-3E32713B56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6B77EB-F05F-4B79-ABCA-392C587AAE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41853B-A9F5-4B67-B622-410A45A35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16C53-1437-40EB-B2C1-ED7A5C0B4524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B968ED-6FF5-416F-B276-3F88F930F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E16502-A613-41E0-BE6E-3DC967DC6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68100-B00C-421C-851A-D368D291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305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232A8-BE7C-40A2-90FA-02949CF10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BD564F-0689-44BF-9325-67FD292B0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16C53-1437-40EB-B2C1-ED7A5C0B4524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3C0CAF-DE77-4B49-B910-D8E667335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BB1B53-74FA-485D-84B8-1E434422C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68100-B00C-421C-851A-D368D291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312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9027A8-B7E0-4C7B-B119-AE6C46F61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16C53-1437-40EB-B2C1-ED7A5C0B4524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EBB006-8F9E-4B7B-AB47-8A3F886CE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D20FBD-3428-4EBB-AA4E-B6019B660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68100-B00C-421C-851A-D368D291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786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711F9-768B-4104-A029-F6CB025FE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3CAC2-0522-4336-9FC6-CB47EFCAB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194125-C968-4767-AFD0-B928C5F591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B16239-96E3-4A28-A762-442BF92B3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16C53-1437-40EB-B2C1-ED7A5C0B4524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ED6EE-7832-468C-A34E-30868554E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77199F-73C0-4B87-AF7C-DB503FD7D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68100-B00C-421C-851A-D368D291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262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F11F3-4590-4253-B014-ADD3B7AE9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994BF7-1F08-4444-92CE-9F5B1C7F7C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4C16AB-25FA-412E-BB11-686ED88BB4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8643E-F075-49C8-9F31-9E2ACD759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16C53-1437-40EB-B2C1-ED7A5C0B4524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5D02B8-20EC-4D71-9FBC-CCCB7F3C8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0EFD09-A72E-49AE-8D0C-84FF685F1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68100-B00C-421C-851A-D368D291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840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F72260-7C30-4009-96CA-239F25A2B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DA078F-1C6B-4BB3-AD9A-7198EB1D9B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C6A0D-F78F-47ED-95CE-43D096F01B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16C53-1437-40EB-B2C1-ED7A5C0B4524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8BCCC-AF9E-4CA1-A994-C42D0E7D3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921F8E-60FB-48A2-8D4C-68C2E33A0F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68100-B00C-421C-851A-D368D291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409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129B0-5927-4B9D-AB05-46465DF702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C9 Web design #2</a:t>
            </a:r>
            <a:r>
              <a:rPr lang="tk-TM" dirty="0"/>
              <a:t>.</a:t>
            </a:r>
            <a:r>
              <a:rPr lang="en-US" dirty="0"/>
              <a:t>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851DB9-7D08-4D41-923E-C4BCC935D2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Gujurly</a:t>
            </a:r>
            <a:r>
              <a:rPr lang="en-US" dirty="0"/>
              <a:t> </a:t>
            </a:r>
            <a:r>
              <a:rPr lang="en-US" dirty="0" err="1"/>
              <a:t>Bilim</a:t>
            </a:r>
            <a:r>
              <a:rPr lang="en-US" dirty="0"/>
              <a:t> </a:t>
            </a:r>
            <a:r>
              <a:rPr lang="en-US" dirty="0" err="1"/>
              <a:t>Merkezi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822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D5AA5-7A8A-4A9B-89DC-5DF17699E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FF0000"/>
                </a:solidFill>
              </a:rPr>
              <a:t>Sanawlar</a:t>
            </a:r>
            <a:r>
              <a:rPr lang="tk-TM" b="1" dirty="0"/>
              <a:t> </a:t>
            </a:r>
            <a:r>
              <a:rPr lang="tk-TM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5A338-64FC-4756-9A06-DC54BE71E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k-TM" dirty="0"/>
              <a:t>HTML-de listler üçe bölünýär:</a:t>
            </a:r>
          </a:p>
          <a:p>
            <a:r>
              <a:rPr lang="tk-TM" dirty="0"/>
              <a:t>Tertipli sanawlar</a:t>
            </a:r>
            <a:r>
              <a:rPr lang="tk-TM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- Ordered list</a:t>
            </a:r>
            <a:endParaRPr lang="tk-TM" dirty="0"/>
          </a:p>
          <a:p>
            <a:r>
              <a:rPr lang="tk-TM" dirty="0"/>
              <a:t>Tertipsiz sanawlar</a:t>
            </a:r>
            <a:r>
              <a:rPr lang="tk-TM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- Unordered list</a:t>
            </a:r>
            <a:endParaRPr lang="tk-TM" dirty="0"/>
          </a:p>
          <a:p>
            <a:r>
              <a:rPr lang="tk-TM" dirty="0"/>
              <a:t>Kesgitleme sanawlar</a:t>
            </a:r>
            <a:r>
              <a:rPr lang="tk-TM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- Definition list</a:t>
            </a:r>
          </a:p>
          <a:p>
            <a:endParaRPr lang="tk-TM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195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CA69C-FFEA-4A87-94C1-CD954CBB3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k-TM" b="1" dirty="0">
                <a:solidFill>
                  <a:srgbClr val="FF0000"/>
                </a:solidFill>
              </a:rPr>
              <a:t>Tertipli sanawlar </a:t>
            </a:r>
            <a:r>
              <a:rPr lang="tk-TM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Ordered list</a:t>
            </a:r>
            <a:endParaRPr lang="en-US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928899-83D0-4EF9-ABD9-978EF51646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933" y="1825625"/>
            <a:ext cx="9422133" cy="4351338"/>
          </a:xfrm>
        </p:spPr>
      </p:pic>
    </p:spTree>
    <p:extLst>
      <p:ext uri="{BB962C8B-B14F-4D97-AF65-F5344CB8AC3E}">
        <p14:creationId xmlns:p14="http://schemas.microsoft.com/office/powerpoint/2010/main" val="55968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CA69C-FFEA-4A87-94C1-CD954CBB3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k-TM" b="1" dirty="0">
                <a:solidFill>
                  <a:srgbClr val="FF0000"/>
                </a:solidFill>
              </a:rPr>
              <a:t>Tertipsiz sanawlar </a:t>
            </a:r>
            <a:r>
              <a:rPr lang="tk-TM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Unordered list</a:t>
            </a:r>
            <a:endParaRPr lang="tk-TM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3F8AD0-2925-406F-B6DB-0D89DDC14B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933" y="1825625"/>
            <a:ext cx="9422133" cy="4351338"/>
          </a:xfrm>
        </p:spPr>
      </p:pic>
    </p:spTree>
    <p:extLst>
      <p:ext uri="{BB962C8B-B14F-4D97-AF65-F5344CB8AC3E}">
        <p14:creationId xmlns:p14="http://schemas.microsoft.com/office/powerpoint/2010/main" val="1362625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CA69C-FFEA-4A87-94C1-CD954CBB3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k-TM" b="1" dirty="0">
                <a:solidFill>
                  <a:srgbClr val="FF0000"/>
                </a:solidFill>
              </a:rPr>
              <a:t>Kesgitleme sanawlar </a:t>
            </a:r>
            <a:r>
              <a:rPr lang="tk-TM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Definition list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96858D-1FDF-4DB1-BC10-93C8BDF13B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933" y="1825625"/>
            <a:ext cx="9422133" cy="4351338"/>
          </a:xfrm>
        </p:spPr>
      </p:pic>
    </p:spTree>
    <p:extLst>
      <p:ext uri="{BB962C8B-B14F-4D97-AF65-F5344CB8AC3E}">
        <p14:creationId xmlns:p14="http://schemas.microsoft.com/office/powerpoint/2010/main" val="2724942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8E072-51A4-474E-88A6-9905B3F4A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k-TM" b="1" dirty="0">
                <a:solidFill>
                  <a:srgbClr val="FF0000"/>
                </a:solidFill>
              </a:rPr>
              <a:t>Iç-içe sanawlar </a:t>
            </a:r>
            <a:r>
              <a:rPr lang="tk-TM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Nested</a:t>
            </a:r>
            <a:r>
              <a:rPr lang="tk-TM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list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14F64A-8F02-4874-96BE-F4E8C29FA6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933" y="1825625"/>
            <a:ext cx="9422133" cy="4351338"/>
          </a:xfrm>
        </p:spPr>
      </p:pic>
    </p:spTree>
    <p:extLst>
      <p:ext uri="{BB962C8B-B14F-4D97-AF65-F5344CB8AC3E}">
        <p14:creationId xmlns:p14="http://schemas.microsoft.com/office/powerpoint/2010/main" val="333235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23652F0A-1E7D-4CA9-9A59-7965502DD4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2028" y="494161"/>
            <a:ext cx="7307945" cy="5869679"/>
          </a:xfrm>
        </p:spPr>
      </p:pic>
    </p:spTree>
    <p:extLst>
      <p:ext uri="{BB962C8B-B14F-4D97-AF65-F5344CB8AC3E}">
        <p14:creationId xmlns:p14="http://schemas.microsoft.com/office/powerpoint/2010/main" val="2037913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53</Words>
  <Application>Microsoft Office PowerPoint</Application>
  <PresentationFormat>Широкоэкранный</PresentationFormat>
  <Paragraphs>11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C9 Web design #2.3</vt:lpstr>
      <vt:lpstr>Sanawlar - Lists</vt:lpstr>
      <vt:lpstr>Tertipli sanawlar - Ordered list</vt:lpstr>
      <vt:lpstr>Tertipsiz sanawlar - Unordered list</vt:lpstr>
      <vt:lpstr>Kesgitleme sanawlar - Definition list</vt:lpstr>
      <vt:lpstr>Iç-içe sanawlar - Nested list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C9 Web design #3.1</dc:title>
  <dc:creator>SUPER</dc:creator>
  <cp:lastModifiedBy>USER</cp:lastModifiedBy>
  <cp:revision>18</cp:revision>
  <dcterms:created xsi:type="dcterms:W3CDTF">2020-03-14T06:15:38Z</dcterms:created>
  <dcterms:modified xsi:type="dcterms:W3CDTF">2024-06-06T10:57:07Z</dcterms:modified>
</cp:coreProperties>
</file>