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2D5D-47D2-437A-B348-6A83AB65D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3C24A-864B-4920-9D41-2F795E639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F129D-FEEA-4025-9FF8-AAC811CF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9912-CDE5-4EBA-B57F-60F75F59F0B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E08F-3FCC-45FA-9BF0-90231930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16A02-FCA1-411D-9702-7B9FFC75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DC8-DFDD-4AD3-A3A1-11625346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19CA-82F6-4E00-81BC-2401CB7A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9298-953F-4914-85C2-9D8454E48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E245F-9A2D-407C-A44D-DD32D259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9912-CDE5-4EBA-B57F-60F75F59F0B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C3FA-1EE1-4F42-B6D4-03BB8266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718A-0C1B-4446-AD20-0F7D19F3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DC8-DFDD-4AD3-A3A1-11625346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3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E84ED-84B6-44B4-9D96-E5B6C0232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CA7A8-EBC7-41A7-BE80-909A3B363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8489C-B4A2-4BA2-9497-3DEA6A36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9912-CDE5-4EBA-B57F-60F75F59F0B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9B45-FD9D-4184-9109-1FA6AAD4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C1652-49A5-431A-BDB4-46066EF6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DC8-DFDD-4AD3-A3A1-11625346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D615-F4FB-419A-AA27-CA60B49B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1530-0CCA-4085-AD83-C93A4A8B9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C5D6B-AB5E-465F-A38E-7E97753C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9912-CDE5-4EBA-B57F-60F75F59F0B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690D-F1CE-45A0-9732-1F27380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56EEE-3E15-4828-AEAD-02326996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DC8-DFDD-4AD3-A3A1-11625346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4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B027-F9BC-47C6-88B4-92EEE355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BC38E-B986-4839-BEEC-EFF8F0D88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5CEA-706D-4500-B2F4-358D99E1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9912-CDE5-4EBA-B57F-60F75F59F0B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4323-CDB3-48D2-9D55-9F94C0CD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1540-5617-4FDC-929D-65E98330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DC8-DFDD-4AD3-A3A1-11625346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FA04-EF7A-449C-9C5E-07698F5B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BAD3-2688-4183-AC7C-A5D4739F9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F62DF-FEB6-4ED4-BFD9-FBFFFA6F7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DB19A-98DD-4172-910A-2D03852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9912-CDE5-4EBA-B57F-60F75F59F0B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42D2A-1E1A-4975-B17C-17A4F2B1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21C08-17C8-4FEA-9DDC-34A1DFEC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DC8-DFDD-4AD3-A3A1-11625346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7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DC7C-C690-4B1B-B9D0-ED56AD69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D2105-1B45-4AF3-A13F-D3133F884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B823C-BE90-4EC6-B19D-99F8ED965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4F8B9-0F2A-4BF6-9E83-40C63913F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A96C6-DC61-46A7-99BB-0AE8A22EE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FA394-6359-47F2-A5A8-5F2AB00D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9912-CDE5-4EBA-B57F-60F75F59F0B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184F7-86FA-48A3-9516-A1C75534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01799-D9B4-48F3-96B9-65074086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DC8-DFDD-4AD3-A3A1-11625346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0E85-BE3C-4094-B839-54BBBEE4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BA68C-3872-4CE3-B1C0-AE079460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9912-CDE5-4EBA-B57F-60F75F59F0B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A1EF0-CD68-4EB0-AAA9-3F30428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4D13C-042A-4504-86BB-7B7F286E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DC8-DFDD-4AD3-A3A1-11625346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1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FA09B-DAEA-41B8-B553-F78B443E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9912-CDE5-4EBA-B57F-60F75F59F0B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1D5C1-3246-4128-A84C-712EB1B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3FB12-6ECA-4537-993D-41EAB262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DC8-DFDD-4AD3-A3A1-11625346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6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F905-D643-44EE-BCAF-6BF30DF8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8F18-723F-43A8-A257-F55A442A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0365B-749B-4869-A656-BAE2DE2D2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EFC18-9CB8-45D9-A454-D3827DC4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9912-CDE5-4EBA-B57F-60F75F59F0B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EA9C7-6BD7-49AE-B6B5-36404E71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0A713-7334-4452-A860-94EBCBD2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DC8-DFDD-4AD3-A3A1-11625346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2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54CF-AF64-4BD9-89FD-3BEBEC33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D06D5-A92B-4999-94A2-525A32E6B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07332-80C6-4FCB-956C-DB2D22C31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4D8A3-7BC0-435D-858C-D2959EB9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9912-CDE5-4EBA-B57F-60F75F59F0B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2554D-C6B4-4917-A6C3-2FF54989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A108B-96C0-4C62-A12C-969F097D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ADC8-DFDD-4AD3-A3A1-11625346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2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0EC64-6625-46DD-8688-ED700BC1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4BBC4-CDEE-42A9-B1AD-648A4488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2BA57-1499-4E00-9FB8-C780F03F1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29912-CDE5-4EBA-B57F-60F75F59F0B8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FF26-266D-4A6B-A667-72C8647E6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60A7-6CF6-4FF0-B4E6-39809E486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ADC8-DFDD-4AD3-A3A1-11625346D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8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29B0-5927-4B9D-AB05-46465DF70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C9 Web design #2</a:t>
            </a:r>
            <a:r>
              <a:rPr lang="tk-TM" dirty="0"/>
              <a:t>.</a:t>
            </a:r>
            <a:r>
              <a:rPr lang="en-US"/>
              <a:t>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51DB9-7D08-4D41-923E-C4BCC935D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Gujurly</a:t>
            </a:r>
            <a:r>
              <a:rPr lang="en-US" dirty="0"/>
              <a:t> </a:t>
            </a:r>
            <a:r>
              <a:rPr lang="en-US" dirty="0" err="1"/>
              <a:t>Bilim</a:t>
            </a:r>
            <a:r>
              <a:rPr lang="en-US" dirty="0"/>
              <a:t> </a:t>
            </a:r>
            <a:r>
              <a:rPr lang="en-US" dirty="0" err="1"/>
              <a:t>Merkezi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2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5AA5-7A8A-4A9B-89DC-5DF17699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k-TM" b="1" dirty="0">
                <a:solidFill>
                  <a:srgbClr val="FF0000"/>
                </a:solidFill>
              </a:rPr>
              <a:t>Linkler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A338-64FC-4756-9A06-DC54BE71E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k-TM" dirty="0"/>
              <a:t>Webiň esasy taglerindendir, sebäbi bir web sahypasyndan başga web sahypasyna geçmäge mümkinçilik berýär.</a:t>
            </a:r>
          </a:p>
          <a:p>
            <a:pPr marL="0" indent="0">
              <a:buNone/>
            </a:pPr>
            <a:endParaRPr lang="tk-TM" dirty="0"/>
          </a:p>
          <a:p>
            <a:pPr marL="0" indent="0">
              <a:buNone/>
            </a:pPr>
            <a:r>
              <a:rPr lang="tk-TM" dirty="0"/>
              <a:t>Käbir link görnüşleri:</a:t>
            </a:r>
          </a:p>
          <a:p>
            <a:r>
              <a:rPr lang="tk-TM" dirty="0"/>
              <a:t>Bir web sahypasyndan başga web sahypa geçmek üçin;</a:t>
            </a:r>
          </a:p>
          <a:p>
            <a:r>
              <a:rPr lang="tk-TM" dirty="0"/>
              <a:t>Bir web sahypasynda öz içindäki web sahypasyna geçmek üçin;</a:t>
            </a:r>
          </a:p>
          <a:p>
            <a:r>
              <a:rPr lang="tk-TM" dirty="0"/>
              <a:t>Brauzerden täze sahypa açmak üçin, içki daşky tapawudy ýok;</a:t>
            </a:r>
          </a:p>
          <a:p>
            <a:r>
              <a:rPr lang="tk-TM" dirty="0"/>
              <a:t>Bir web sahypasyndan e-poçta ugratmak ýa-da jaň etmek üçin linkler;</a:t>
            </a:r>
          </a:p>
        </p:txBody>
      </p:sp>
    </p:spTree>
    <p:extLst>
      <p:ext uri="{BB962C8B-B14F-4D97-AF65-F5344CB8AC3E}">
        <p14:creationId xmlns:p14="http://schemas.microsoft.com/office/powerpoint/2010/main" val="12119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53BF-F917-4EFC-BBB8-AE500535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k-TM" dirty="0"/>
              <a:t>Bir web sahypasyndan başga web sahypa geçmek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E3402-D83E-4981-A2E8-50DD73E2E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33" y="1825625"/>
            <a:ext cx="9422133" cy="4351338"/>
          </a:xfrm>
        </p:spPr>
      </p:pic>
    </p:spTree>
    <p:extLst>
      <p:ext uri="{BB962C8B-B14F-4D97-AF65-F5344CB8AC3E}">
        <p14:creationId xmlns:p14="http://schemas.microsoft.com/office/powerpoint/2010/main" val="150015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53BF-F917-4EFC-BBB8-AE500535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k-TM" dirty="0"/>
              <a:t>Bir web sahypasynda öz içindäki web sahypasyna geçmek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E99FA-7AD7-40FA-A641-E3211A5CD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33" y="1825625"/>
            <a:ext cx="9422133" cy="4351338"/>
          </a:xfrm>
        </p:spPr>
      </p:pic>
    </p:spTree>
    <p:extLst>
      <p:ext uri="{BB962C8B-B14F-4D97-AF65-F5344CB8AC3E}">
        <p14:creationId xmlns:p14="http://schemas.microsoft.com/office/powerpoint/2010/main" val="16346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53BF-F917-4EFC-BBB8-AE500535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k-TM" dirty="0"/>
              <a:t>Bir web sahypasyndan e-poçta ugratmak ýa-da jaň etmek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5E162-8004-4BBA-9F40-8EBBAC264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33" y="1825625"/>
            <a:ext cx="9422133" cy="4351338"/>
          </a:xfrm>
        </p:spPr>
      </p:pic>
    </p:spTree>
    <p:extLst>
      <p:ext uri="{BB962C8B-B14F-4D97-AF65-F5344CB8AC3E}">
        <p14:creationId xmlns:p14="http://schemas.microsoft.com/office/powerpoint/2010/main" val="385176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53BF-F917-4EFC-BBB8-AE500535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k-TM" dirty="0"/>
              <a:t>Brauzerden täze sahypa açmak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BE5BD-A1F4-4DD3-BECD-BFBDDF684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33" y="1825625"/>
            <a:ext cx="9422133" cy="4351338"/>
          </a:xfrm>
        </p:spPr>
      </p:pic>
    </p:spTree>
    <p:extLst>
      <p:ext uri="{BB962C8B-B14F-4D97-AF65-F5344CB8AC3E}">
        <p14:creationId xmlns:p14="http://schemas.microsoft.com/office/powerpoint/2010/main" val="223997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98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C9 Web design #2.4</vt:lpstr>
      <vt:lpstr>Linkler</vt:lpstr>
      <vt:lpstr>Bir web sahypasyndan başga web sahypa geçmek</vt:lpstr>
      <vt:lpstr>Bir web sahypasynda öz içindäki web sahypasyna geçmek</vt:lpstr>
      <vt:lpstr>Bir web sahypasyndan e-poçta ugratmak ýa-da jaň etmek</vt:lpstr>
      <vt:lpstr>Brauzerden täze sahypa açmak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C9 Web design #3.1</dc:title>
  <dc:creator>SUPER</dc:creator>
  <cp:lastModifiedBy>USER</cp:lastModifiedBy>
  <cp:revision>29</cp:revision>
  <dcterms:created xsi:type="dcterms:W3CDTF">2020-03-14T12:33:50Z</dcterms:created>
  <dcterms:modified xsi:type="dcterms:W3CDTF">2024-06-06T11:02:51Z</dcterms:modified>
</cp:coreProperties>
</file>