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B25B-D308-41C2-8945-48210FA1C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619F8-A8BF-4DB4-AC57-31066BA23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3EF8-4FDF-44A5-8C01-EB53327C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DD53-E342-4AB2-A552-F404CF5D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0685-1973-4DBF-98CB-E876D7D7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E672-8D2B-4119-BBA8-D0875B67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1B559-5871-4989-A00E-65EA5B39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0A13-5563-4CDA-B2E5-72B848CF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70E7-EADF-4AE1-9127-571F8E5F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A6CC-AB33-4B86-A8C4-B7CA2BC0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8987F-888A-4AF7-81B3-DCC8FE67A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3379A-A861-47CE-9085-01E7F60B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2DE8-DEC6-464A-B8E8-9BB6ED66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5760-6774-424E-B271-598249A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270D-45E0-46BE-BB7A-B54A0AD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6779-1090-47A5-B085-2E25B46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C515-E457-42C2-8B1F-9889FE4A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E7D7-39D7-483F-A1CD-1F577A2D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988C-E13F-483E-A0DA-623F7BE9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032E-E57B-43BF-B6BB-97637C3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52C2-ABEE-46B0-967F-52423852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0B9C-0FA7-4437-9303-663C6C73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4181-23AC-420D-B43F-3365D17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B828-C49B-4161-A77F-C75D3788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6F23-F508-4B2F-9284-B9920585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4670-65A7-4010-ADE4-C54B36C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6A25-28D5-4B29-B3B7-2B24A576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BFB1D-CF48-4392-85A0-F97D9443F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18B25-C7DF-4E09-B178-D57A46C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43EA2-E1F2-4C5A-BAEB-841138CF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49194-23EB-452A-8EB4-15BD02E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2D3-E5A8-4E7A-A31B-B9696F1B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9A7DA-633E-4852-8FD2-AFEFDEA1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99B7C-274D-4351-B84C-554BC82CD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78D3E-9D68-4A6A-A6E0-0D07D2B5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4D67-F150-409E-B863-8F2AF39CE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DDF17-090E-4EBB-B912-95E2421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48D37-97AE-4C6C-A600-09C99427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199BA-3B6C-4E78-9EBC-CCE64C69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343C-858B-4893-B75B-655C71DC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1B474-72AE-4213-805E-BBDDE151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5C60E-444D-40C8-B0CD-35C39C29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4EBF-1774-4536-994B-9BCFFF6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345-9095-4B79-A78F-660192C2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7F2FA-91EF-4649-B4D2-8E49A34F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62F1-4694-4769-BBAD-D005DB4A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4A35-DE1C-4293-9B33-81667752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E33E-BAB9-4BCA-A0CB-8DC93AA1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E68E8-6D9E-4B71-940C-5A6F0243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47CF8-3B4D-49E3-A708-A4CA1DA3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383D-87BC-4293-8D91-49CC28D0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CE1F-5077-4BFE-8236-6B721480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914C-2048-4E9D-AE23-E0A2C793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0B9DC-D3C5-4881-95D0-62F89E376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F1A5F-8142-42DC-837B-46A149250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D478A-4226-4715-9EA3-A946280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C79A-9632-416B-941E-8DA9FBE4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501F-020E-4624-82D9-074E49EC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F0D3A-E87B-4343-8A14-E8EB642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D20AF-F2B5-4B83-9CF9-39DC5BF0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7883-C85C-4B56-88FF-17679003C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52E5-2745-47AE-B4D0-0925ED4639E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510D-6AC9-485E-80FD-59A5789CA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180A-17BF-4CC9-ABD1-6743CDEA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E20D-EBDF-4D9F-85AD-5C85C1D7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86F5-4DA5-4811-A315-01AEDC8CC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#2</a:t>
            </a:r>
            <a:r>
              <a:rPr lang="tk-TM" dirty="0"/>
              <a:t>.</a:t>
            </a:r>
            <a:r>
              <a:rPr lang="en-US"/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B5CD1-3817-4C19-956E-39CBBBDFC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Gujurly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8F0-9245-4DDB-91F4-4F73BCE0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Images</a:t>
            </a:r>
            <a:r>
              <a:rPr lang="tk-TM" b="1" dirty="0"/>
              <a:t>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Suratlar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BFA-CC84-4820-A925-93E5154B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mage-01.jpg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07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8F0-9245-4DDB-91F4-4F73BCE0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Images</a:t>
            </a:r>
            <a:r>
              <a:rPr lang="tk-TM" b="1" dirty="0"/>
              <a:t>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Suratlar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BFA-CC84-4820-A925-93E5154B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mages/i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mage-01.jpg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Antar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ti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surady</a:t>
            </a:r>
            <a:r>
              <a:rPr lang="tk-TM" dirty="0">
                <a:latin typeface="Consolas" panose="020B0609020204030204" pitchFamily="49" charset="0"/>
              </a:rPr>
              <a:t>ň ýerini görkezmeli</a:t>
            </a:r>
          </a:p>
          <a:p>
            <a:pPr marL="0" indent="0">
              <a:buNone/>
            </a:pP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alt</a:t>
            </a:r>
            <a:r>
              <a:rPr lang="tk-TM" dirty="0">
                <a:latin typeface="Consolas" panose="020B0609020204030204" pitchFamily="49" charset="0"/>
              </a:rPr>
              <a:t> : surady tapyp bilmedik ýagdaýynda görkezýär</a:t>
            </a:r>
          </a:p>
          <a:p>
            <a:pPr marL="0" indent="0">
              <a:buNone/>
            </a:pPr>
            <a:endParaRPr lang="tk-TM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mages/i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mage-01.jpg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tk-TM" dirty="0">
                <a:latin typeface="Consolas" panose="020B0609020204030204" pitchFamily="49" charset="0"/>
              </a:rPr>
              <a:t>: suradyň images atly </a:t>
            </a:r>
            <a:r>
              <a:rPr lang="en-US" dirty="0" err="1">
                <a:latin typeface="Consolas" panose="020B0609020204030204" pitchFamily="49" charset="0"/>
              </a:rPr>
              <a:t>bukjany</a:t>
            </a:r>
            <a:r>
              <a:rPr lang="tk-TM" dirty="0">
                <a:latin typeface="Consolas" panose="020B0609020204030204" pitchFamily="49" charset="0"/>
              </a:rPr>
              <a:t>ň içindedigini görkezýär.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8F0-9245-4DDB-91F4-4F73BCE0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Images</a:t>
            </a:r>
            <a:r>
              <a:rPr lang="tk-TM" b="1" dirty="0"/>
              <a:t>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Suratlar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BFA-CC84-4820-A925-93E5154B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mages/i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mage-01.jpg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Antar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ti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 title="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Cold Antarctica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k-TM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title</a:t>
            </a:r>
            <a:r>
              <a:rPr lang="tk-TM" dirty="0">
                <a:latin typeface="Consolas" panose="020B0609020204030204" pitchFamily="49" charset="0"/>
              </a:rPr>
              <a:t> : suradyň üstüne baraňda ýazgyny görkezýär</a:t>
            </a:r>
          </a:p>
        </p:txBody>
      </p:sp>
    </p:spTree>
    <p:extLst>
      <p:ext uri="{BB962C8B-B14F-4D97-AF65-F5344CB8AC3E}">
        <p14:creationId xmlns:p14="http://schemas.microsoft.com/office/powerpoint/2010/main" val="17038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8F0-9245-4DDB-91F4-4F73BCE0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Images</a:t>
            </a:r>
            <a:r>
              <a:rPr lang="tk-TM" b="1" dirty="0"/>
              <a:t>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Suratlar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BFA-CC84-4820-A925-93E5154B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mages/i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mage-01.jpg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Antar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ti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 title="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Cold Antarctica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 align="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right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k-TM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align</a:t>
            </a:r>
            <a:r>
              <a:rPr lang="tk-TM" dirty="0">
                <a:latin typeface="Consolas" panose="020B0609020204030204" pitchFamily="49" charset="0"/>
              </a:rPr>
              <a:t> : suradyň haýsy tarapda durmalydygyny aýdýar</a:t>
            </a:r>
          </a:p>
          <a:p>
            <a:pPr marL="0" indent="0">
              <a:buNone/>
            </a:pPr>
            <a:r>
              <a:rPr lang="tk-TM" dirty="0">
                <a:latin typeface="Consolas" panose="020B0609020204030204" pitchFamily="49" charset="0"/>
              </a:rPr>
              <a:t>* </a:t>
            </a:r>
            <a:r>
              <a:rPr lang="tk-TM" dirty="0">
                <a:solidFill>
                  <a:srgbClr val="00B05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tk-TM" dirty="0">
                <a:latin typeface="Consolas" panose="020B0609020204030204" pitchFamily="49" charset="0"/>
              </a:rPr>
              <a:t> </a:t>
            </a:r>
            <a:r>
              <a:rPr lang="tk-TM" dirty="0">
                <a:solidFill>
                  <a:srgbClr val="00B05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bottom</a:t>
            </a:r>
            <a:r>
              <a:rPr lang="en-US" dirty="0">
                <a:latin typeface="Consolas" panose="020B0609020204030204" pitchFamily="49" charset="0"/>
              </a:rPr>
              <a:t> we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middle</a:t>
            </a:r>
            <a:r>
              <a:rPr lang="tk-TM" dirty="0">
                <a:latin typeface="Consolas" panose="020B0609020204030204" pitchFamily="49" charset="0"/>
              </a:rPr>
              <a:t> bolup bilýär</a:t>
            </a:r>
          </a:p>
        </p:txBody>
      </p:sp>
    </p:spTree>
    <p:extLst>
      <p:ext uri="{BB962C8B-B14F-4D97-AF65-F5344CB8AC3E}">
        <p14:creationId xmlns:p14="http://schemas.microsoft.com/office/powerpoint/2010/main" val="188649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8F0-9245-4DDB-91F4-4F73BCE0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Images</a:t>
            </a:r>
            <a:r>
              <a:rPr lang="tk-TM" b="1" dirty="0"/>
              <a:t>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Suratlar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BFA-CC84-4820-A925-93E5154B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mages/i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mage-01.jpg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Antar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ti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 title="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Cold Antarctica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 align="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right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 width="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100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 height="</a:t>
            </a:r>
            <a:r>
              <a:rPr lang="tk-TM" dirty="0">
                <a:solidFill>
                  <a:srgbClr val="002060"/>
                </a:solidFill>
                <a:latin typeface="Consolas" panose="020B0609020204030204" pitchFamily="49" charset="0"/>
              </a:rPr>
              <a:t>100</a:t>
            </a: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tk-TM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k-TM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width</a:t>
            </a:r>
            <a:r>
              <a:rPr lang="tk-TM" dirty="0">
                <a:latin typeface="Consolas" panose="020B0609020204030204" pitchFamily="49" charset="0"/>
              </a:rPr>
              <a:t> : suradyň inini aýdýar</a:t>
            </a:r>
          </a:p>
          <a:p>
            <a:pPr marL="0" indent="0">
              <a:buNone/>
            </a:pPr>
            <a:endParaRPr lang="tk-TM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k-TM" dirty="0">
                <a:solidFill>
                  <a:srgbClr val="C00000"/>
                </a:solidFill>
                <a:latin typeface="Consolas" panose="020B0609020204030204" pitchFamily="49" charset="0"/>
              </a:rPr>
              <a:t>height</a:t>
            </a:r>
            <a:r>
              <a:rPr lang="tk-TM" dirty="0">
                <a:latin typeface="Consolas" panose="020B0609020204030204" pitchFamily="49" charset="0"/>
              </a:rPr>
              <a:t> : </a:t>
            </a:r>
            <a:r>
              <a:rPr lang="tk-TM">
                <a:latin typeface="Consolas" panose="020B0609020204030204" pitchFamily="49" charset="0"/>
              </a:rPr>
              <a:t>suradyň beýikligini aýdýar</a:t>
            </a:r>
            <a:endParaRPr lang="tk-TM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k-TM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k-TM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213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C9 Web design #2.5</vt:lpstr>
      <vt:lpstr>Images - Suratlar</vt:lpstr>
      <vt:lpstr>Images - Suratlar</vt:lpstr>
      <vt:lpstr>Images - Suratlar</vt:lpstr>
      <vt:lpstr>Images - Suratlar</vt:lpstr>
      <vt:lpstr>Images - Suratlar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 #3.3</dc:title>
  <dc:creator>SUPER</dc:creator>
  <cp:lastModifiedBy>USER</cp:lastModifiedBy>
  <cp:revision>55</cp:revision>
  <dcterms:created xsi:type="dcterms:W3CDTF">2020-03-14T13:10:59Z</dcterms:created>
  <dcterms:modified xsi:type="dcterms:W3CDTF">2024-06-06T11:11:48Z</dcterms:modified>
</cp:coreProperties>
</file>