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0224-F487-4A58-BD7C-3ED41414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63C3-977E-4938-9F22-D90FAA345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947C-AA19-4D49-B0AA-89A626FA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D6BA-3C2E-439A-A73D-0EB7FAA8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2BB8-20AD-45BC-8EED-D9F91081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5130-7C11-40A3-A25F-316A9E99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9FB93-5CED-4400-8F5C-527CA91A3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053B-9A58-4354-AFD5-F1CC40CD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4B8-939E-4B7E-9972-206EA9B0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4F56-883E-4DBA-B25B-8945195E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0A728-D4C4-4C29-B08F-79885998E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44D42-DE90-4CA8-A630-64AC17EC8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3FD8-357F-49B4-B4E2-D3F1E5B7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20C7-8027-468F-A082-3F2C34E8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D6FA-5DDD-4E50-96E1-78E3BBA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A22B-842D-44C1-8F0C-F8EE56B4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FDD6-C69D-4BFE-BCE5-755855AE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DBC4-8838-4546-8EA5-3E2276E8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FBF5-AC25-4124-80B8-6704B938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07D4-EB99-4567-A0D5-629899B3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3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836A-54BE-4DC8-9466-5BDE74BA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9BA6-D399-413D-9373-314F752E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F3750-A222-4943-854B-B96C61FC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2674-D253-4B9C-BE19-A43DCDE0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0208-37A4-43F3-8932-AECEE29F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416C-BBBA-48AD-88EA-037B9CAE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7791-6156-4318-9A1C-3B818EF36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4FA1C-1D71-43D1-812E-3FE0EABFF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6975B-79BA-4406-9085-4A3FC29C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027CE-1981-48E8-B7CA-31A1649D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572A8-29C4-4479-B189-4E77B5CD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33C8-E15D-4380-AA10-6E5C0E2F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B8BFA-52BF-403F-8765-DF0F88D4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DE019-2DED-45B4-BA4B-62036B30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25EF7-8EC9-4760-918F-429C8BD56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9AD87-C6BD-45A7-BB6D-FCADE02BF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971A9-78D3-43C1-A2C0-7C98E426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27AA1-4CCE-460A-AEB2-A457743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0013A-A2D8-479F-8B80-5AEC2D98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7CF1-F5AF-43CD-A648-9A4300C7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B5E3D-8D39-4CD2-9BE9-50F95924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39E-BFAC-4B42-99FB-B59E7B0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6CE41-B6EA-420C-9BC7-05CC3737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B1266-FADE-4E66-8E1B-535DD1A8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D1653-8DC1-49A8-9AEC-5C8FC0EA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9FC19-47BC-4C59-B63A-EFC462B7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5EF8-CDDA-420E-926D-2616DF72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8442-0A32-4FDA-9BC4-A478ECA9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C2FF8-EC44-4B98-9C73-8F635696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103C-1BBE-4A6D-BF9B-77559BA7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5AF2-B41F-4787-A5B3-75D8424A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D626A-8635-4018-AC13-F03AEFC4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69D7-0DA4-4299-BFDE-4CB32EA0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76569-59F9-4731-9C7C-3B04C110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2F504-89EC-4DCF-B009-DCD577BE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D3E3-BCCD-48A9-8DA9-51359902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B2B9F-1342-4FB5-8DC9-A0468F67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D8392-37DC-446D-9B6F-341A3E29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E532D-731E-49F3-BF10-478A62FD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8B48D-3BBD-42F0-A553-D21F6C1F2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ECE2-D98A-4AAD-9C6D-6D2545A0A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FE54-3C5C-4862-BC47-6896012FA3B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CF7B-CA92-4EDC-AAEB-F98A28A51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0EC7-B631-4F48-A584-971680A68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0080-CB6F-4D9B-ACE6-E598AE84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86F5-4DA5-4811-A315-01AEDC8CC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C9 Web design #4</a:t>
            </a:r>
            <a:r>
              <a:rPr lang="tk-TM" dirty="0"/>
              <a:t>.</a:t>
            </a:r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B5CD1-3817-4C19-956E-39CBBBDFC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k-TM" dirty="0"/>
              <a:t>Gujurly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/>
              <a:t>Merkezi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E69B-7908-4CE4-AA72-B64138DF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Wideolar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A61FF-96C4-475A-87F2-1365C6950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4" y="1825625"/>
            <a:ext cx="9034732" cy="4351338"/>
          </a:xfrm>
        </p:spPr>
      </p:pic>
    </p:spTree>
    <p:extLst>
      <p:ext uri="{BB962C8B-B14F-4D97-AF65-F5344CB8AC3E}">
        <p14:creationId xmlns:p14="http://schemas.microsoft.com/office/powerpoint/2010/main" val="121039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3A22-3AB7-483C-9ABF-9BF1F1C1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Wideolar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2F5B99-6B11-46C3-9C6A-BE31D386C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27906"/>
            <a:ext cx="951878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b="1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 src="video/arhitektur-cyzuw.mp4"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Bu, göni faýldan wideo görkezýär. Wideo faýlynyň ady "arhitektur-cyzuw.mp4".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 poster="img/arhitektur-cyzuw.png"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Wideo ýüklenmänkä ekranda görkezilýän surat.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 controls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Wideo pleýerini dolandyrmak üçin düwmeleri (play, pause) görkezýär.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 preload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Wideo doly ýüklenýärmi ýa-da ulanyjy işledende ýüklenýärmi, ony kesgitleýär.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loop: </a:t>
            </a:r>
            <a:r>
              <a:rPr kumimoji="0" lang="tk-TM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Sesiň her gezek gutarandan soň täzeden başlajakdygyny kesgitleýär.</a:t>
            </a:r>
            <a:endParaRPr kumimoji="0" lang="en-US" altLang="en-US" sz="2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6094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C9 Web design #4.1</vt:lpstr>
      <vt:lpstr>Wideolar</vt:lpstr>
      <vt:lpstr>Wideolar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 Web design #5.1</dc:title>
  <dc:creator>SUPER</dc:creator>
  <cp:lastModifiedBy>Dev</cp:lastModifiedBy>
  <cp:revision>9</cp:revision>
  <dcterms:created xsi:type="dcterms:W3CDTF">2020-03-17T06:28:31Z</dcterms:created>
  <dcterms:modified xsi:type="dcterms:W3CDTF">2024-09-12T11:43:41Z</dcterms:modified>
</cp:coreProperties>
</file>