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4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6067" y="-17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376A3-95C8-41DB-BDFB-4BAE11B7D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D2666D-99F7-478D-86D4-97FC0B605C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1D7CB-BAB6-46B8-B3F0-D27E1A4A2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A9193-EF14-4F3D-A1B4-5455505E94FF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3E35C-8DF8-47CA-AD10-ECC89091E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DBB43-236A-457E-A6B9-3256ECEC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C1334-1B60-4B26-9797-ACCE64FFC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56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E122B-CB0B-41B1-96CF-8181506D0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D40A84-F8CF-440C-A5AE-2C83B88D5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E90B5-2626-4836-B96B-F9EE48B0F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A9193-EF14-4F3D-A1B4-5455505E94FF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575EA-BF7C-4AC2-804E-FB4E2DBDA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D19EF-7810-4F47-AED2-9F3DAE9A8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C1334-1B60-4B26-9797-ACCE64FFC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7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09B8EF-5B23-4FF2-A3C5-F4A4B77B03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DB94-70AA-489D-A178-E1AD0C7CA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2F7D9-529D-4141-AF67-3ED6CB052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A9193-EF14-4F3D-A1B4-5455505E94FF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53627-7D94-4F16-9C4B-982FF910B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932B3-18AB-4390-8E1A-EF2C3F446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C1334-1B60-4B26-9797-ACCE64FFC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6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58A6D-8E88-48DA-99BF-90A51223B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476BF-8781-4921-94FB-42A63A886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8E796-8B3F-4E34-B8BA-A53F8FEE8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A9193-EF14-4F3D-A1B4-5455505E94FF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ADDAD-EE4F-4987-AB03-262C47FF8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F3CA0-B166-4AC6-BD90-43462C7FF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C1334-1B60-4B26-9797-ACCE64FFC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46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106B0-804D-4608-94D0-30B1A46A9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373F1A-AE09-4083-96B8-A9E440AC8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19881-4E8A-43DB-B510-3AA450F93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A9193-EF14-4F3D-A1B4-5455505E94FF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98712-A274-4192-AEB7-96861073B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717B7-166F-4118-960E-EEECA2EE1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C1334-1B60-4B26-9797-ACCE64FFC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36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9485-A050-434C-8EB7-74815091F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9B612-F4FB-4728-8581-B787FEB9CF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797980-AE21-49DC-A510-28990B4D0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73070F-F964-4DB1-B997-B71AE3DCB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A9193-EF14-4F3D-A1B4-5455505E94FF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8118CE-4190-41CF-8842-2B98062A0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BCC7A-F6D0-4F74-9C84-84198A47F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C1334-1B60-4B26-9797-ACCE64FFC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06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941E8-28DF-4A35-B8BF-4723A3B9F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3DCDE-B29F-4904-9B9E-7776F81B2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EE3C38-DA67-4AE9-8C8E-DC3B52E62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E349A1-D796-46A9-921B-DA2A13ABAF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9F0066-B794-4186-9B00-E5B6992407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4AC69F-6E85-4B43-851A-6CA94828D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A9193-EF14-4F3D-A1B4-5455505E94FF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47C7D9-9213-44E4-A11C-85C7F0AA0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E51014-1CE1-4A10-8D23-D8360416A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C1334-1B60-4B26-9797-ACCE64FFC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45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A7EBD-9B19-4582-A590-61D7CFA6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DBFCB6-1AFB-4E12-BBE1-8F7F899C0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A9193-EF14-4F3D-A1B4-5455505E94FF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06541B-B511-4D48-A86C-E972D7984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98CFA0-0884-421A-90DD-4C97B3DD2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C1334-1B60-4B26-9797-ACCE64FFC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546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E190E3-903B-43A7-A36B-4A63B58B4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A9193-EF14-4F3D-A1B4-5455505E94FF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4F3F8C-9203-4E23-81DC-1417E1735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68E803-CACF-4F18-93E6-06BE60E30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C1334-1B60-4B26-9797-ACCE64FFC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91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2C11C-1C36-4A03-98DE-577AF90F6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F2817-BFC0-464E-A14A-E993C9291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3EA47C-7A4C-40B3-ABF6-39F654805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5CD79-E8C7-42D4-B871-E06C8165D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A9193-EF14-4F3D-A1B4-5455505E94FF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1DAD4-E9DF-42B2-8E39-95E733BA6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A629B-8E50-4DC6-93AF-CFC96DEEE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C1334-1B60-4B26-9797-ACCE64FFC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929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191A3-EC50-4EB4-B571-BA798E55A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FEA046-F4BF-4F99-9CB4-D599CD9E4A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7AA8D8-C9A6-471B-864E-3FC633FDD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0B3C28-F807-48CA-B678-312435DE1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A9193-EF14-4F3D-A1B4-5455505E94FF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F9DA08-7219-4242-94BA-0F994DEDA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CD6FAC-65C8-49A1-B5D4-9F9915315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C1334-1B60-4B26-9797-ACCE64FFC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52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9BFDAA-5880-4E02-A31C-2BC513D05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63B37-A960-44AB-AD31-878BA1649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C6CF3-ECDE-4D0A-BE3D-F938674976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A9193-EF14-4F3D-A1B4-5455505E94FF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B96A9-1A2F-44B0-9080-130786E72E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DF976-BB38-49E5-96EC-212732FABD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C1334-1B60-4B26-9797-ACCE64FFC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5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986F5-4DA5-4811-A315-01AEDC8CC2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C9 Web </a:t>
            </a:r>
            <a:r>
              <a:rPr lang="en-US"/>
              <a:t>design #3</a:t>
            </a:r>
            <a:r>
              <a:rPr lang="tk-TM"/>
              <a:t>.</a:t>
            </a:r>
            <a:r>
              <a:rPr lang="en-US" dirty="0"/>
              <a:t>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DB5CD1-3817-4C19-956E-39CBBBDFCE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k-TM" dirty="0"/>
              <a:t>Gujurly </a:t>
            </a:r>
            <a:r>
              <a:rPr lang="en-US" dirty="0" err="1"/>
              <a:t>Bilim</a:t>
            </a:r>
            <a:r>
              <a:rPr lang="en-US" dirty="0"/>
              <a:t> </a:t>
            </a:r>
            <a:r>
              <a:rPr lang="en-US"/>
              <a:t>Merkezi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303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19A0D-6F2A-4059-88CC-CA9C1E3ED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Checkbox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A0C030-09A6-47DB-95AF-3D1037C6DE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711" y="1818005"/>
            <a:ext cx="9006578" cy="4351338"/>
          </a:xfrm>
        </p:spPr>
      </p:pic>
    </p:spTree>
    <p:extLst>
      <p:ext uri="{BB962C8B-B14F-4D97-AF65-F5344CB8AC3E}">
        <p14:creationId xmlns:p14="http://schemas.microsoft.com/office/powerpoint/2010/main" val="895697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19A0D-6F2A-4059-88CC-CA9C1E3ED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Select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99ADC0-1F01-4BE1-B012-02258B12FD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711" y="1831721"/>
            <a:ext cx="9006578" cy="4351338"/>
          </a:xfrm>
        </p:spPr>
      </p:pic>
    </p:spTree>
    <p:extLst>
      <p:ext uri="{BB962C8B-B14F-4D97-AF65-F5344CB8AC3E}">
        <p14:creationId xmlns:p14="http://schemas.microsoft.com/office/powerpoint/2010/main" val="4137942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19A0D-6F2A-4059-88CC-CA9C1E3ED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Select multiple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B60167-91E0-42B0-A875-013AEAF10B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711" y="1831721"/>
            <a:ext cx="9006578" cy="4351338"/>
          </a:xfrm>
        </p:spPr>
      </p:pic>
    </p:spTree>
    <p:extLst>
      <p:ext uri="{BB962C8B-B14F-4D97-AF65-F5344CB8AC3E}">
        <p14:creationId xmlns:p14="http://schemas.microsoft.com/office/powerpoint/2010/main" val="3674577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19A0D-6F2A-4059-88CC-CA9C1E3ED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Label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833822-129E-40DE-A94C-5DDA3DB2EA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711" y="1825625"/>
            <a:ext cx="9006578" cy="4351338"/>
          </a:xfrm>
        </p:spPr>
      </p:pic>
    </p:spTree>
    <p:extLst>
      <p:ext uri="{BB962C8B-B14F-4D97-AF65-F5344CB8AC3E}">
        <p14:creationId xmlns:p14="http://schemas.microsoft.com/office/powerpoint/2010/main" val="1776740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19A0D-6F2A-4059-88CC-CA9C1E3ED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solidFill>
                  <a:srgbClr val="FF0000"/>
                </a:solidFill>
              </a:rPr>
              <a:t>Fieldset</a:t>
            </a:r>
            <a:r>
              <a:rPr lang="en-US" b="1" dirty="0">
                <a:solidFill>
                  <a:srgbClr val="FF0000"/>
                </a:solidFill>
              </a:rPr>
              <a:t>, legend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7BB348-8C8A-4EC9-ADF1-1FAD87202D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711" y="1825625"/>
            <a:ext cx="9006578" cy="4351338"/>
          </a:xfrm>
        </p:spPr>
      </p:pic>
    </p:spTree>
    <p:extLst>
      <p:ext uri="{BB962C8B-B14F-4D97-AF65-F5344CB8AC3E}">
        <p14:creationId xmlns:p14="http://schemas.microsoft.com/office/powerpoint/2010/main" val="3007580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19A0D-6F2A-4059-88CC-CA9C1E3ED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Required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77F21C-3ADF-45C4-9125-8AB7EA213E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711" y="1819529"/>
            <a:ext cx="9006578" cy="4351338"/>
          </a:xfrm>
        </p:spPr>
      </p:pic>
    </p:spTree>
    <p:extLst>
      <p:ext uri="{BB962C8B-B14F-4D97-AF65-F5344CB8AC3E}">
        <p14:creationId xmlns:p14="http://schemas.microsoft.com/office/powerpoint/2010/main" val="1779450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924E5-0039-41DB-A9E4-F2C54577B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Mysal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61CCE8-E711-488F-8E22-54D192CF88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009" y="417755"/>
            <a:ext cx="4964175" cy="6022490"/>
          </a:xfrm>
        </p:spPr>
      </p:pic>
    </p:spTree>
    <p:extLst>
      <p:ext uri="{BB962C8B-B14F-4D97-AF65-F5344CB8AC3E}">
        <p14:creationId xmlns:p14="http://schemas.microsoft.com/office/powerpoint/2010/main" val="2057040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B22C4-DD11-4C81-BB64-50E4A0BD0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B94FE-E972-456F-9C06-C799DDD4E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HTML-</a:t>
            </a:r>
            <a:r>
              <a:rPr lang="tk-TM" sz="2400" dirty="0"/>
              <a:t>iň üsti bilen maglumat almak üçin </a:t>
            </a:r>
            <a:r>
              <a:rPr lang="tk-TM" sz="2400" dirty="0">
                <a:solidFill>
                  <a:srgbClr val="C00000"/>
                </a:solidFill>
              </a:rPr>
              <a:t>form</a:t>
            </a:r>
            <a:r>
              <a:rPr lang="tk-TM" sz="2400" dirty="0"/>
              <a:t> ulanylýar.</a:t>
            </a:r>
          </a:p>
          <a:p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4109DB-4D73-4E98-BED3-4E9CE0D1B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791" y="2546471"/>
            <a:ext cx="6908417" cy="363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249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B22C4-DD11-4C81-BB64-50E4A0BD0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B94FE-E972-456F-9C06-C799DDD4E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52916" cy="4351338"/>
          </a:xfrm>
        </p:spPr>
        <p:txBody>
          <a:bodyPr>
            <a:normAutofit/>
          </a:bodyPr>
          <a:lstStyle/>
          <a:p>
            <a:r>
              <a:rPr lang="tk-TM" sz="2400" dirty="0"/>
              <a:t>Fromlaryň dürli görnüşlerde kontrollary bar, ýagny maglumatlary </a:t>
            </a:r>
            <a:r>
              <a:rPr lang="en-US" sz="2400" dirty="0"/>
              <a:t>d</a:t>
            </a:r>
            <a:r>
              <a:rPr lang="tk-TM" sz="2400" dirty="0"/>
              <a:t>ürli görnüşlerde alyp bolýar.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5E8929-8635-4A71-A436-E754D86866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340" y="681037"/>
            <a:ext cx="5687219" cy="576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785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47DBA-692F-46EC-883E-4E7D612F9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53F15-6284-4081-ACB9-C631E6131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26410"/>
            <a:ext cx="10515600" cy="16728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k-TM" sz="24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ction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="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login.php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" </a:t>
            </a:r>
            <a:r>
              <a:rPr lang="en-US" sz="2400" dirty="0"/>
              <a:t>: form </a:t>
            </a:r>
            <a:r>
              <a:rPr lang="en-US" sz="2400" dirty="0" err="1"/>
              <a:t>ugradylanda</a:t>
            </a:r>
            <a:r>
              <a:rPr lang="en-US" sz="2400" dirty="0"/>
              <a:t> (submit) </a:t>
            </a:r>
            <a:r>
              <a:rPr lang="tk-TM" sz="2400" dirty="0"/>
              <a:t>maglumatlary </a:t>
            </a:r>
            <a:r>
              <a:rPr lang="en-US" sz="2400" dirty="0" err="1">
                <a:solidFill>
                  <a:srgbClr val="002060"/>
                </a:solidFill>
              </a:rPr>
              <a:t>login.php</a:t>
            </a:r>
            <a:r>
              <a:rPr lang="en-US" sz="2400" dirty="0"/>
              <a:t> </a:t>
            </a:r>
            <a:r>
              <a:rPr lang="en-US" sz="2400" dirty="0" err="1"/>
              <a:t>salgysyna</a:t>
            </a:r>
            <a:r>
              <a:rPr lang="en-US" sz="2400" dirty="0"/>
              <a:t> </a:t>
            </a:r>
            <a:r>
              <a:rPr lang="tk-TM" sz="2400" dirty="0"/>
              <a:t>ugratmalydygyny</a:t>
            </a:r>
            <a:r>
              <a:rPr lang="en-US" sz="2400" dirty="0"/>
              <a:t> g</a:t>
            </a:r>
            <a:r>
              <a:rPr lang="tk-TM" sz="2400" dirty="0"/>
              <a:t>örkezýär</a:t>
            </a:r>
            <a:endParaRPr lang="en-US" sz="2400" dirty="0"/>
          </a:p>
          <a:p>
            <a:pPr marL="0" indent="0">
              <a:buNone/>
            </a:pPr>
            <a:r>
              <a:rPr lang="tk-TM" sz="2400" dirty="0">
                <a:solidFill>
                  <a:srgbClr val="FF0000"/>
                </a:solidFill>
                <a:latin typeface="Consolas" panose="020B0609020204030204" pitchFamily="49" charset="0"/>
              </a:rPr>
              <a:t>method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="</a:t>
            </a:r>
            <a:r>
              <a:rPr lang="tk-TM" sz="2400" dirty="0">
                <a:solidFill>
                  <a:srgbClr val="FF0000"/>
                </a:solidFill>
                <a:latin typeface="Consolas" panose="020B0609020204030204" pitchFamily="49" charset="0"/>
              </a:rPr>
              <a:t>post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/>
              <a:t> : </a:t>
            </a:r>
            <a:r>
              <a:rPr lang="tk-TM" sz="2400" dirty="0"/>
              <a:t>formyň ugradylyş usuly </a:t>
            </a:r>
            <a:r>
              <a:rPr lang="tk-TM" sz="2400" dirty="0">
                <a:solidFill>
                  <a:srgbClr val="002060"/>
                </a:solidFill>
              </a:rPr>
              <a:t>post</a:t>
            </a:r>
            <a:r>
              <a:rPr lang="en-US" sz="2400" dirty="0"/>
              <a:t>-d</a:t>
            </a:r>
            <a:r>
              <a:rPr lang="tk-TM" sz="2400" dirty="0"/>
              <a:t>ygyny görkezýär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F8B41508-F537-4E7C-9972-1B63316BD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401958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539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47DBA-692F-46EC-883E-4E7D612F9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Text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53F15-6284-4081-ACB9-C631E6131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67534"/>
            <a:ext cx="10515600" cy="18253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type="text" </a:t>
            </a:r>
            <a:r>
              <a:rPr lang="en-US" sz="2400" dirty="0"/>
              <a:t>: </a:t>
            </a:r>
            <a:r>
              <a:rPr lang="en-US" sz="2400" dirty="0" err="1"/>
              <a:t>inputy</a:t>
            </a:r>
            <a:r>
              <a:rPr lang="tk-TM" sz="2400" dirty="0"/>
              <a:t>ň görnüşiniň </a:t>
            </a:r>
            <a:r>
              <a:rPr lang="tk-TM" sz="2400" dirty="0">
                <a:solidFill>
                  <a:srgbClr val="002060"/>
                </a:solidFill>
              </a:rPr>
              <a:t>te</a:t>
            </a:r>
            <a:r>
              <a:rPr lang="en-US" sz="2400" dirty="0">
                <a:solidFill>
                  <a:srgbClr val="002060"/>
                </a:solidFill>
              </a:rPr>
              <a:t>x</a:t>
            </a:r>
            <a:r>
              <a:rPr lang="tk-TM" sz="2400" dirty="0">
                <a:solidFill>
                  <a:srgbClr val="002060"/>
                </a:solidFill>
              </a:rPr>
              <a:t>t</a:t>
            </a:r>
            <a:r>
              <a:rPr lang="en-US" sz="2400" dirty="0"/>
              <a:t>-d</a:t>
            </a:r>
            <a:r>
              <a:rPr lang="tk-TM" sz="2400" dirty="0"/>
              <a:t>ygyny görkezýär</a:t>
            </a:r>
            <a:endParaRPr lang="en-US" sz="2400" dirty="0"/>
          </a:p>
          <a:p>
            <a:pPr marL="0" indent="0">
              <a:buNone/>
            </a:pPr>
            <a:r>
              <a:rPr lang="tk-TM" sz="24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="</a:t>
            </a:r>
            <a:r>
              <a:rPr lang="tk-TM" sz="2400" dirty="0">
                <a:solidFill>
                  <a:srgbClr val="FF0000"/>
                </a:solidFill>
                <a:latin typeface="Consolas" panose="020B0609020204030204" pitchFamily="49" charset="0"/>
              </a:rPr>
              <a:t>username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/>
              <a:t> : </a:t>
            </a:r>
            <a:r>
              <a:rPr lang="tk-TM" sz="2400" dirty="0"/>
              <a:t>inputyň adynyň </a:t>
            </a:r>
            <a:r>
              <a:rPr lang="tk-TM" sz="2400" dirty="0">
                <a:solidFill>
                  <a:srgbClr val="002060"/>
                </a:solidFill>
              </a:rPr>
              <a:t>username</a:t>
            </a:r>
            <a:r>
              <a:rPr lang="en-US" sz="2400" dirty="0"/>
              <a:t>-d</a:t>
            </a:r>
            <a:r>
              <a:rPr lang="tk-TM" sz="2400" dirty="0"/>
              <a:t>ygyny görkezýär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size="20"</a:t>
            </a:r>
            <a:r>
              <a:rPr lang="en-US" sz="2400" dirty="0"/>
              <a:t> : </a:t>
            </a:r>
            <a:r>
              <a:rPr lang="tk-TM" sz="2400" dirty="0"/>
              <a:t>inputyň ölçeginiň </a:t>
            </a:r>
            <a:r>
              <a:rPr lang="en-US" sz="2400" dirty="0">
                <a:solidFill>
                  <a:srgbClr val="002060"/>
                </a:solidFill>
              </a:rPr>
              <a:t>20</a:t>
            </a:r>
            <a:r>
              <a:rPr lang="en-US" sz="2400" dirty="0"/>
              <a:t>-digini</a:t>
            </a:r>
            <a:r>
              <a:rPr lang="tk-TM" sz="2400" dirty="0"/>
              <a:t> görkezýär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maxlength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="15"</a:t>
            </a:r>
            <a:r>
              <a:rPr lang="en-US" sz="2400" dirty="0"/>
              <a:t> : </a:t>
            </a:r>
            <a:r>
              <a:rPr lang="tk-TM" sz="2400" dirty="0"/>
              <a:t>inputyň bahasynyň ölçeginiň </a:t>
            </a:r>
            <a:r>
              <a:rPr lang="en-US" sz="2400" dirty="0">
                <a:solidFill>
                  <a:srgbClr val="002060"/>
                </a:solidFill>
              </a:rPr>
              <a:t>15</a:t>
            </a:r>
            <a:r>
              <a:rPr lang="en-US" sz="2400" dirty="0"/>
              <a:t>-digini</a:t>
            </a:r>
            <a:r>
              <a:rPr lang="tk-TM" sz="2400" dirty="0"/>
              <a:t> görkezýär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16B9FB-EDD4-4959-9FA1-8541D1554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401958" cy="283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902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47DBA-692F-46EC-883E-4E7D612F9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k-TM" b="1" dirty="0">
                <a:solidFill>
                  <a:srgbClr val="FF0000"/>
                </a:solidFill>
              </a:rPr>
              <a:t>Password</a:t>
            </a:r>
            <a:r>
              <a:rPr lang="en-US" b="1" dirty="0">
                <a:solidFill>
                  <a:srgbClr val="FF0000"/>
                </a:solidFill>
              </a:rPr>
              <a:t> input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37445D-D5D7-4737-96D8-859234804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401958" cy="3540067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FEF640-2E8A-42A2-94D2-EE930FDEF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49922"/>
            <a:ext cx="10515600" cy="11429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type="</a:t>
            </a:r>
            <a:r>
              <a:rPr lang="tk-TM" sz="2400" dirty="0">
                <a:solidFill>
                  <a:srgbClr val="FF0000"/>
                </a:solidFill>
                <a:latin typeface="Consolas" panose="020B0609020204030204" pitchFamily="49" charset="0"/>
              </a:rPr>
              <a:t>password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" </a:t>
            </a:r>
            <a:r>
              <a:rPr lang="en-US" sz="2400" dirty="0"/>
              <a:t>: </a:t>
            </a:r>
            <a:r>
              <a:rPr lang="en-US" sz="2400" dirty="0" err="1"/>
              <a:t>inputy</a:t>
            </a:r>
            <a:r>
              <a:rPr lang="tk-TM" sz="2400" dirty="0"/>
              <a:t>ň görnüşiniň </a:t>
            </a:r>
            <a:r>
              <a:rPr lang="tk-TM" sz="2400" dirty="0">
                <a:solidFill>
                  <a:srgbClr val="002060"/>
                </a:solidFill>
              </a:rPr>
              <a:t>password</a:t>
            </a:r>
            <a:r>
              <a:rPr lang="en-US" sz="2400" dirty="0"/>
              <a:t>-d</a:t>
            </a:r>
            <a:r>
              <a:rPr lang="tk-TM" sz="2400" dirty="0"/>
              <a:t>ygyny görkezýär</a:t>
            </a:r>
          </a:p>
          <a:p>
            <a:pPr marL="0" indent="0">
              <a:buNone/>
            </a:pPr>
            <a:r>
              <a:rPr lang="tk-TM" sz="2400" dirty="0"/>
              <a:t>*** beýleki görnüşler : </a:t>
            </a:r>
            <a:r>
              <a:rPr lang="tk-TM" sz="2400" dirty="0">
                <a:solidFill>
                  <a:srgbClr val="002060"/>
                </a:solidFill>
              </a:rPr>
              <a:t>date</a:t>
            </a:r>
            <a:r>
              <a:rPr lang="tk-TM" sz="2400" dirty="0"/>
              <a:t>, </a:t>
            </a:r>
            <a:r>
              <a:rPr lang="tk-TM" sz="2400" dirty="0">
                <a:solidFill>
                  <a:srgbClr val="002060"/>
                </a:solidFill>
              </a:rPr>
              <a:t>email</a:t>
            </a:r>
            <a:r>
              <a:rPr lang="tk-TM" sz="2400" dirty="0"/>
              <a:t>, </a:t>
            </a:r>
            <a:r>
              <a:rPr lang="tk-TM" sz="2400" dirty="0">
                <a:solidFill>
                  <a:srgbClr val="002060"/>
                </a:solidFill>
              </a:rPr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2175153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32B90-A7A3-48E2-89D8-C1FDDDF5D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7908"/>
            <a:ext cx="10515600" cy="5882184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latin typeface="Consolas" panose="020B0609020204030204" pitchFamily="49" charset="0"/>
              </a:rPr>
              <a:t>&lt;form </a:t>
            </a:r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action</a:t>
            </a:r>
            <a:r>
              <a:rPr lang="en-US" sz="2400" dirty="0">
                <a:latin typeface="Consolas" panose="020B0609020204030204" pitchFamily="49" charset="0"/>
              </a:rPr>
              <a:t>="login.ht</a:t>
            </a:r>
            <a:r>
              <a:rPr lang="tk-TM" sz="2400" dirty="0">
                <a:latin typeface="Consolas" panose="020B0609020204030204" pitchFamily="49" charset="0"/>
              </a:rPr>
              <a:t>m</a:t>
            </a:r>
            <a:r>
              <a:rPr lang="en-US" sz="2400" dirty="0">
                <a:latin typeface="Consolas" panose="020B0609020204030204" pitchFamily="49" charset="0"/>
              </a:rPr>
              <a:t>l" </a:t>
            </a:r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method</a:t>
            </a:r>
            <a:r>
              <a:rPr lang="en-US" sz="2400" dirty="0">
                <a:latin typeface="Consolas" panose="020B0609020204030204" pitchFamily="49" charset="0"/>
              </a:rPr>
              <a:t>="get"&gt;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latin typeface="Consolas" panose="020B0609020204030204" pitchFamily="49" charset="0"/>
              </a:rPr>
              <a:t>	&lt;input </a:t>
            </a:r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latin typeface="Consolas" panose="020B0609020204030204" pitchFamily="49" charset="0"/>
              </a:rPr>
              <a:t>="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text</a:t>
            </a:r>
            <a:r>
              <a:rPr lang="en-US" sz="2400" dirty="0">
                <a:latin typeface="Consolas" panose="020B0609020204030204" pitchFamily="49" charset="0"/>
              </a:rPr>
              <a:t>" </a:t>
            </a:r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latin typeface="Consolas" panose="020B0609020204030204" pitchFamily="49" charset="0"/>
              </a:rPr>
              <a:t>="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username</a:t>
            </a:r>
            <a:r>
              <a:rPr lang="en-US" sz="2400" dirty="0">
                <a:latin typeface="Consolas" panose="020B0609020204030204" pitchFamily="49" charset="0"/>
              </a:rPr>
              <a:t>" </a:t>
            </a:r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size</a:t>
            </a:r>
            <a:r>
              <a:rPr lang="en-US" sz="2400" dirty="0">
                <a:latin typeface="Consolas" panose="020B0609020204030204" pitchFamily="49" charset="0"/>
              </a:rPr>
              <a:t>="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20</a:t>
            </a:r>
            <a:r>
              <a:rPr lang="en-US" sz="2400" dirty="0">
                <a:latin typeface="Consolas" panose="020B0609020204030204" pitchFamily="49" charset="0"/>
              </a:rPr>
              <a:t>" 				</a:t>
            </a:r>
            <a:r>
              <a:rPr lang="en-US" sz="2400" dirty="0" err="1">
                <a:solidFill>
                  <a:srgbClr val="002060"/>
                </a:solidFill>
                <a:latin typeface="Consolas" panose="020B0609020204030204" pitchFamily="49" charset="0"/>
              </a:rPr>
              <a:t>maxlength</a:t>
            </a:r>
            <a:r>
              <a:rPr lang="en-US" sz="2400" dirty="0">
                <a:latin typeface="Consolas" panose="020B0609020204030204" pitchFamily="49" charset="0"/>
              </a:rPr>
              <a:t>="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15</a:t>
            </a:r>
            <a:r>
              <a:rPr lang="en-US" sz="2400" dirty="0">
                <a:latin typeface="Consolas" panose="020B0609020204030204" pitchFamily="49" charset="0"/>
              </a:rPr>
              <a:t>" </a:t>
            </a:r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placeholder</a:t>
            </a:r>
            <a:r>
              <a:rPr lang="en-US" sz="2400" dirty="0">
                <a:latin typeface="Consolas" panose="020B0609020204030204" pitchFamily="49" charset="0"/>
              </a:rPr>
              <a:t>="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Ulanyjy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adyňyz</a:t>
            </a:r>
            <a:r>
              <a:rPr lang="en-US" sz="2400" dirty="0">
                <a:latin typeface="Consolas" panose="020B0609020204030204" pitchFamily="49" charset="0"/>
              </a:rPr>
              <a:t>"&gt;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latin typeface="Consolas" panose="020B0609020204030204" pitchFamily="49" charset="0"/>
              </a:rPr>
              <a:t>	&lt;input </a:t>
            </a:r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latin typeface="Consolas" panose="020B0609020204030204" pitchFamily="49" charset="0"/>
              </a:rPr>
              <a:t>="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password</a:t>
            </a:r>
            <a:r>
              <a:rPr lang="en-US" sz="2400" dirty="0">
                <a:latin typeface="Consolas" panose="020B0609020204030204" pitchFamily="49" charset="0"/>
              </a:rPr>
              <a:t>" </a:t>
            </a:r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latin typeface="Consolas" panose="020B0609020204030204" pitchFamily="49" charset="0"/>
              </a:rPr>
              <a:t>="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password</a:t>
            </a:r>
            <a:r>
              <a:rPr lang="en-US" sz="2400" dirty="0">
                <a:latin typeface="Consolas" panose="020B0609020204030204" pitchFamily="49" charset="0"/>
              </a:rPr>
              <a:t>" </a:t>
            </a:r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size</a:t>
            </a:r>
            <a:r>
              <a:rPr lang="en-US" sz="2400" dirty="0">
                <a:latin typeface="Consolas" panose="020B0609020204030204" pitchFamily="49" charset="0"/>
              </a:rPr>
              <a:t>="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20</a:t>
            </a:r>
            <a:r>
              <a:rPr lang="en-US" sz="2400" dirty="0">
                <a:latin typeface="Consolas" panose="020B0609020204030204" pitchFamily="49" charset="0"/>
              </a:rPr>
              <a:t>" 			</a:t>
            </a:r>
            <a:r>
              <a:rPr lang="en-US" sz="2400" dirty="0" err="1">
                <a:solidFill>
                  <a:srgbClr val="002060"/>
                </a:solidFill>
                <a:latin typeface="Consolas" panose="020B0609020204030204" pitchFamily="49" charset="0"/>
              </a:rPr>
              <a:t>maxlength</a:t>
            </a:r>
            <a:r>
              <a:rPr lang="en-US" sz="2400" dirty="0">
                <a:latin typeface="Consolas" panose="020B0609020204030204" pitchFamily="49" charset="0"/>
              </a:rPr>
              <a:t>="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20</a:t>
            </a:r>
            <a:r>
              <a:rPr lang="en-US" sz="2400" dirty="0">
                <a:latin typeface="Consolas" panose="020B0609020204030204" pitchFamily="49" charset="0"/>
              </a:rPr>
              <a:t>" </a:t>
            </a:r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placeholder</a:t>
            </a:r>
            <a:r>
              <a:rPr lang="en-US" sz="2400" dirty="0">
                <a:latin typeface="Consolas" panose="020B0609020204030204" pitchFamily="49" charset="0"/>
              </a:rPr>
              <a:t>="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Açarsözüňiz</a:t>
            </a:r>
            <a:r>
              <a:rPr lang="en-US" sz="2400" dirty="0">
                <a:latin typeface="Consolas" panose="020B0609020204030204" pitchFamily="49" charset="0"/>
              </a:rPr>
              <a:t>"&gt;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latin typeface="Consolas" panose="020B0609020204030204" pitchFamily="49" charset="0"/>
              </a:rPr>
              <a:t>	&lt;button </a:t>
            </a:r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latin typeface="Consolas" panose="020B0609020204030204" pitchFamily="49" charset="0"/>
              </a:rPr>
              <a:t>="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submit</a:t>
            </a:r>
            <a:r>
              <a:rPr lang="en-US" sz="2400" dirty="0">
                <a:latin typeface="Consolas" panose="020B0609020204030204" pitchFamily="49" charset="0"/>
              </a:rPr>
              <a:t>"&gt;</a:t>
            </a:r>
            <a:r>
              <a:rPr lang="en-US" sz="2400" dirty="0" err="1">
                <a:latin typeface="Consolas" panose="020B0609020204030204" pitchFamily="49" charset="0"/>
              </a:rPr>
              <a:t>Içeri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gir</a:t>
            </a:r>
            <a:r>
              <a:rPr lang="en-US" sz="2400" dirty="0">
                <a:latin typeface="Consolas" panose="020B0609020204030204" pitchFamily="49" charset="0"/>
              </a:rPr>
              <a:t>&lt;/button&gt;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latin typeface="Consolas" panose="020B0609020204030204" pitchFamily="49" charset="0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3719881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47DBA-692F-46EC-883E-4E7D612F9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Textarea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53F15-6284-4081-ACB9-C631E6131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95082"/>
            <a:ext cx="10515600" cy="14977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k-TM" sz="24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="comment"</a:t>
            </a:r>
            <a:r>
              <a:rPr lang="en-US" sz="2400" dirty="0"/>
              <a:t> : </a:t>
            </a:r>
            <a:r>
              <a:rPr lang="en-US" sz="2400" dirty="0" err="1"/>
              <a:t>textareany</a:t>
            </a:r>
            <a:r>
              <a:rPr lang="tk-TM" sz="2400" dirty="0"/>
              <a:t>ň adynyň </a:t>
            </a:r>
            <a:r>
              <a:rPr lang="en-US" sz="2400" dirty="0">
                <a:solidFill>
                  <a:srgbClr val="002060"/>
                </a:solidFill>
              </a:rPr>
              <a:t>comment</a:t>
            </a:r>
            <a:r>
              <a:rPr lang="en-US" sz="2400" dirty="0"/>
              <a:t>-d</a:t>
            </a:r>
            <a:r>
              <a:rPr lang="tk-TM" sz="2400" dirty="0"/>
              <a:t>ygyny görkezýär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cols="30"</a:t>
            </a:r>
            <a:r>
              <a:rPr lang="en-US" sz="2400" dirty="0"/>
              <a:t> : </a:t>
            </a:r>
            <a:r>
              <a:rPr lang="en-US" sz="2400" dirty="0" err="1"/>
              <a:t>textareany</a:t>
            </a:r>
            <a:r>
              <a:rPr lang="tk-TM" sz="2400" dirty="0"/>
              <a:t>ň </a:t>
            </a:r>
            <a:r>
              <a:rPr lang="en-US" sz="2400" dirty="0" err="1"/>
              <a:t>inini</a:t>
            </a:r>
            <a:r>
              <a:rPr lang="tk-TM" sz="2400" dirty="0"/>
              <a:t>ň  </a:t>
            </a:r>
            <a:r>
              <a:rPr lang="tk-TM" sz="2400" dirty="0">
                <a:solidFill>
                  <a:srgbClr val="002060"/>
                </a:solidFill>
              </a:rPr>
              <a:t>3</a:t>
            </a:r>
            <a:r>
              <a:rPr lang="en-US" sz="2400" dirty="0">
                <a:solidFill>
                  <a:srgbClr val="002060"/>
                </a:solidFill>
              </a:rPr>
              <a:t>0</a:t>
            </a:r>
            <a:r>
              <a:rPr lang="en-US" sz="2400" dirty="0"/>
              <a:t>-d</a:t>
            </a:r>
            <a:r>
              <a:rPr lang="tk-TM" sz="2400" dirty="0"/>
              <a:t>y</a:t>
            </a:r>
            <a:r>
              <a:rPr lang="en-US" sz="2400" dirty="0"/>
              <a:t>g</a:t>
            </a:r>
            <a:r>
              <a:rPr lang="tk-TM" sz="2400" dirty="0"/>
              <a:t>yny görkezýär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rows="4"</a:t>
            </a:r>
            <a:r>
              <a:rPr lang="en-US" sz="2400" dirty="0"/>
              <a:t> : </a:t>
            </a:r>
            <a:r>
              <a:rPr lang="en-US" sz="2400" dirty="0" err="1"/>
              <a:t>textareany</a:t>
            </a:r>
            <a:r>
              <a:rPr lang="tk-TM" sz="2400" dirty="0"/>
              <a:t>ň beýikliginiň </a:t>
            </a:r>
            <a:r>
              <a:rPr lang="tk-TM" sz="2400" dirty="0">
                <a:solidFill>
                  <a:srgbClr val="002060"/>
                </a:solidFill>
              </a:rPr>
              <a:t>4</a:t>
            </a:r>
            <a:r>
              <a:rPr lang="en-US" sz="2400" dirty="0"/>
              <a:t>-</a:t>
            </a:r>
            <a:r>
              <a:rPr lang="en-US" sz="2400" dirty="0" err="1"/>
              <a:t>digini</a:t>
            </a:r>
            <a:r>
              <a:rPr lang="tk-TM" sz="2400" dirty="0"/>
              <a:t> görkezýär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896500-A651-4C47-8BDE-AF30260C9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401958" cy="317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633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19A0D-6F2A-4059-88CC-CA9C1E3ED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Radio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F5BB8E-AFAB-47F0-9085-77545D36D3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711" y="1825625"/>
            <a:ext cx="9006578" cy="4351338"/>
          </a:xfrm>
        </p:spPr>
      </p:pic>
    </p:spTree>
    <p:extLst>
      <p:ext uri="{BB962C8B-B14F-4D97-AF65-F5344CB8AC3E}">
        <p14:creationId xmlns:p14="http://schemas.microsoft.com/office/powerpoint/2010/main" val="3419165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202</Words>
  <Application>Microsoft Office PowerPoint</Application>
  <PresentationFormat>Widescreen</PresentationFormat>
  <Paragraphs>38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Office Theme</vt:lpstr>
      <vt:lpstr>C9 Web design #3.2</vt:lpstr>
      <vt:lpstr>Form</vt:lpstr>
      <vt:lpstr>Form</vt:lpstr>
      <vt:lpstr>Form</vt:lpstr>
      <vt:lpstr>Text input</vt:lpstr>
      <vt:lpstr>Password input</vt:lpstr>
      <vt:lpstr>PowerPoint Presentation</vt:lpstr>
      <vt:lpstr>Textarea</vt:lpstr>
      <vt:lpstr>Radio</vt:lpstr>
      <vt:lpstr>Checkbox</vt:lpstr>
      <vt:lpstr>Select</vt:lpstr>
      <vt:lpstr>Select multiple</vt:lpstr>
      <vt:lpstr>Label</vt:lpstr>
      <vt:lpstr>Fieldset, legend</vt:lpstr>
      <vt:lpstr>Required</vt:lpstr>
      <vt:lpstr>Mysal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C9 Web design #4.2</dc:title>
  <dc:creator>SUPER</dc:creator>
  <cp:lastModifiedBy>Dev</cp:lastModifiedBy>
  <cp:revision>83</cp:revision>
  <dcterms:created xsi:type="dcterms:W3CDTF">2020-03-17T06:27:24Z</dcterms:created>
  <dcterms:modified xsi:type="dcterms:W3CDTF">2025-01-15T08:33:17Z</dcterms:modified>
</cp:coreProperties>
</file>