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5BB5-5054-45C6-A017-BE8C18705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6FDCE-E699-48A1-B00B-2114202B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5BEC-79E7-4D93-9860-8E24BB10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6D29-8F8A-4AA4-A9AA-33708096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40CD-8317-4B2A-9EFE-4FA9D78A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0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624A-9871-47C4-84A7-FC05B0236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29C1A-D976-4ACB-8E86-7012F11FA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9A9B-B7DD-4594-84BA-66BDED9B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2C1F1-73F7-4329-8DCC-54DA68D6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0711-15E3-47D1-A966-D8619520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B92A1-0DDD-40C3-AF4F-82E192ED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523C5-6DD6-4A4C-BEBC-AC0DACBCF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EDDC1-6BB4-4015-A5F6-FF54C9B9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792B-A27B-4EFD-83EA-6447A66B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5A13-A7AC-43D3-8A4A-A93616EF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C8D1-3D43-4D29-96EE-E1D2A1A3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9545-5382-4447-913E-94DA90E59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78A98-EE8D-4982-A129-E3B7A902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3AB1C-B4F4-4BA9-A6C6-83BA665B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47AB-32AF-4EF7-9DFA-249128BE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1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921D-716A-4FB7-8C95-0C7144B2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BC4EC-0B95-4161-A53F-ADA3D8737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7C97-27A9-429F-BDB0-6461C537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A9E2-5B53-45E9-81DB-03DFC6F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3610-A51A-4809-8279-53473CFA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4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58FC-BA67-496E-8064-5C273D22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C861-FABB-479D-85B3-4144637E9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4A311-A1C0-4057-8265-DB5666AB4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021A-614D-4912-80B5-19E3F675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15643-251D-4074-BB3C-B38BB89B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1516B-6F7C-456E-AB33-A9097042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3BC2-26BA-4FAF-BA97-471E9938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2077D-8B50-47D2-906F-980C87F6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3292B-7617-4CC4-AFB4-892BFEE6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3BB2A-9E4F-4A3A-9D05-683486DDC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64441-6CB4-48B9-981F-777061283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19A5C-3584-45D5-8278-710031A8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7FA08-46E2-4991-8542-1C38532D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F9F83-8300-4A37-9E76-2BDC6FFC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4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F05B-CB3C-4C9E-AC12-3A3262D3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AA362-5DAA-40FF-9F51-DB006429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6557E-71E4-47C4-84B9-220CA0E2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66B5A-09A7-4FF7-8D9F-1F34D0A2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27337-B9B6-47C9-BA2E-15A15BA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6EF1F-706E-4825-AE7A-DFA7EEB2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4A48B-5F1E-42AE-AA58-3F638087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8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4F9F-F3C2-4FC2-A08C-B23A5CBA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CBE7-73F9-44C8-9815-7C1826A3E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19C2C-E78B-4970-834B-E3F8F107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B8DE2-1638-4B04-B218-D2F5EDE7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4A273-D714-4EDF-B882-29FBD6FA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A2A1-1210-4A82-927A-A98392AF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76F6-750F-46A5-95CC-A87E610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6E0A1-F020-43C6-8912-6F1CA33E6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A0255-A549-42F0-9D16-509547056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61D1-EE0C-42DC-B273-D214432E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B6623-46B6-4AAD-A275-4C8DD550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F5E8B-5E6C-41B0-AF5F-B54ED515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6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2F376-021A-4E4C-A562-0AED98CF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3AB5-0A09-41C6-8001-D575D0A9D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99FE-9420-48A8-8809-A10D76424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DA390-B1E2-442C-8137-2A4430E09330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AEC5-B08F-4C23-BA5A-BB2827D31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7328-5C58-49E6-A126-EE9B44335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4675-88B9-40A1-B07C-1ED87F2F5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4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86F5-4DA5-4811-A315-01AEDC8CC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design #3</a:t>
            </a:r>
            <a:r>
              <a:rPr lang="tk-TM" dirty="0"/>
              <a:t>.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B5CD1-3817-4C19-956E-39CBBBDFC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k-TM"/>
              <a:t>Gujurly </a:t>
            </a:r>
            <a:r>
              <a:rPr lang="en-US"/>
              <a:t>Bilim 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65E8-AD39-445B-9C6A-80633578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Tablisalar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C29D-32EC-4299-B633-0101007C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k-TM" dirty="0"/>
              <a:t>Näme üçin gerek?</a:t>
            </a:r>
          </a:p>
          <a:p>
            <a:pPr lvl="1"/>
            <a:r>
              <a:rPr lang="tk-TM" dirty="0"/>
              <a:t>Köp maglumatlary tertipli we düşnikli görkezmek üçin gerek.</a:t>
            </a:r>
          </a:p>
          <a:p>
            <a:endParaRPr lang="tk-TM" dirty="0"/>
          </a:p>
          <a:p>
            <a:r>
              <a:rPr lang="tk-TM" dirty="0"/>
              <a:t>Nirelerde ulanylýar?</a:t>
            </a:r>
          </a:p>
          <a:p>
            <a:pPr lvl="1"/>
            <a:r>
              <a:rPr lang="tk-TM" dirty="0"/>
              <a:t>Esasan maglumatlary tertipläp ýa-da toparlara bölüp görkezilende ulanylýar.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1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2733-68EC-4FC1-9740-58D6B247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b="1" dirty="0">
                <a:solidFill>
                  <a:srgbClr val="FF0000"/>
                </a:solidFill>
              </a:rPr>
              <a:t>Ýönekeý tablisalar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A4647A-EF37-4CEC-889E-927C93297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97669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5077-6C5E-40E9-B696-1D364419B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b="1" dirty="0">
                <a:solidFill>
                  <a:srgbClr val="FF0000"/>
                </a:solidFill>
              </a:rPr>
              <a:t>Tablisa sözbaşylary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D0F00-4559-49D1-B738-D1ABE4DF2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142415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D79F-F502-4AF2-818B-A7B715F2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b="1" dirty="0">
                <a:solidFill>
                  <a:srgbClr val="FF0000"/>
                </a:solidFill>
              </a:rPr>
              <a:t>Sütünler ölçegleri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0DE8B6-5FC3-4771-8003-16826166E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22795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DAB0B-0337-436F-BEF6-C43142D2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b="1" dirty="0">
                <a:solidFill>
                  <a:srgbClr val="FF0000"/>
                </a:solidFill>
              </a:rPr>
              <a:t>Setir ölçegleri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CA50E-F802-4432-A540-95B45E380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334015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F43-F61A-4794-8A4D-5B5195E4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k-TM" b="1" dirty="0">
                <a:solidFill>
                  <a:srgbClr val="FF0000"/>
                </a:solidFill>
              </a:rPr>
              <a:t>Uly tablisalar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164C1-D915-47B5-86BA-0313F1F6F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354487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3075-8DC9-45B0-BAC1-7DADF76A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Tablisa</a:t>
            </a:r>
            <a:r>
              <a:rPr lang="tk-TM" b="1" dirty="0">
                <a:solidFill>
                  <a:srgbClr val="FF0000"/>
                </a:solidFill>
              </a:rPr>
              <a:t> aýratynlyklary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624B8-B03C-44EB-9428-26E7F23DB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64" y="1825625"/>
            <a:ext cx="9400271" cy="4351338"/>
          </a:xfrm>
        </p:spPr>
      </p:pic>
    </p:spTree>
    <p:extLst>
      <p:ext uri="{BB962C8B-B14F-4D97-AF65-F5344CB8AC3E}">
        <p14:creationId xmlns:p14="http://schemas.microsoft.com/office/powerpoint/2010/main" val="104216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E95A-4F2D-4AD8-8D3F-264BDE6C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Tablisa</a:t>
            </a:r>
            <a:r>
              <a:rPr lang="tk-TM" b="1" dirty="0">
                <a:solidFill>
                  <a:srgbClr val="FF0000"/>
                </a:solidFill>
              </a:rPr>
              <a:t> aýratynlyklary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14A7-D052-48FD-9C5B-3A3471979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colspan</a:t>
            </a:r>
            <a:r>
              <a:rPr lang="en-US" dirty="0"/>
              <a:t> : s</a:t>
            </a:r>
            <a:r>
              <a:rPr lang="tk-TM" dirty="0"/>
              <a:t>ütünleri goşmak üçin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rowspan</a:t>
            </a:r>
            <a:r>
              <a:rPr lang="en-US" dirty="0"/>
              <a:t>:</a:t>
            </a:r>
            <a:r>
              <a:rPr lang="tk-TM" dirty="0"/>
              <a:t> setirleri goşmak üçin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border</a:t>
            </a:r>
            <a:r>
              <a:rPr lang="en-US" dirty="0"/>
              <a:t> :</a:t>
            </a:r>
            <a:r>
              <a:rPr lang="tk-TM" dirty="0"/>
              <a:t> tablisa kenar çyzyklaryny çyzmak üçin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width</a:t>
            </a:r>
            <a:r>
              <a:rPr lang="en-US" dirty="0"/>
              <a:t> : </a:t>
            </a:r>
            <a:r>
              <a:rPr lang="tk-TM" dirty="0"/>
              <a:t>tablisanyň inini görkezmek üçin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cellpadding</a:t>
            </a:r>
            <a:r>
              <a:rPr lang="en-US" dirty="0"/>
              <a:t> : </a:t>
            </a:r>
            <a:r>
              <a:rPr lang="tk-TM" dirty="0"/>
              <a:t>öýjügiň we içindäki tekstiň arasyndaky aralyk üçin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cellspacing</a:t>
            </a:r>
            <a:r>
              <a:rPr lang="en-US" dirty="0"/>
              <a:t> :</a:t>
            </a:r>
            <a:r>
              <a:rPr lang="tk-TM" dirty="0"/>
              <a:t> tablisanyň we öýjügiň arasyndaky aralyk üçin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bgcolor</a:t>
            </a:r>
            <a:r>
              <a:rPr lang="en-US" dirty="0"/>
              <a:t> :</a:t>
            </a:r>
            <a:r>
              <a:rPr lang="tk-TM" dirty="0"/>
              <a:t> tablisanyň reňkini görkezmek üçin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5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C9 Web design #3.1</vt:lpstr>
      <vt:lpstr>Tablisalar</vt:lpstr>
      <vt:lpstr>Ýönekeý tablisalar</vt:lpstr>
      <vt:lpstr>Tablisa sözbaşylary</vt:lpstr>
      <vt:lpstr>Sütünler ölçegleri</vt:lpstr>
      <vt:lpstr>Setir ölçegleri</vt:lpstr>
      <vt:lpstr>Uly tablisalar</vt:lpstr>
      <vt:lpstr>Tablisa aýratynlyklary</vt:lpstr>
      <vt:lpstr>Tablisa aýratynlyklary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 #4.1</dc:title>
  <dc:creator>SUPER</dc:creator>
  <cp:lastModifiedBy>Dev</cp:lastModifiedBy>
  <cp:revision>40</cp:revision>
  <dcterms:created xsi:type="dcterms:W3CDTF">2020-03-17T06:27:25Z</dcterms:created>
  <dcterms:modified xsi:type="dcterms:W3CDTF">2024-09-12T11:37:57Z</dcterms:modified>
</cp:coreProperties>
</file>