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41" r:id="rId3"/>
    <p:sldId id="310" r:id="rId4"/>
    <p:sldId id="342" r:id="rId5"/>
    <p:sldId id="343" r:id="rId6"/>
    <p:sldId id="344" r:id="rId7"/>
    <p:sldId id="345" r:id="rId8"/>
    <p:sldId id="348" r:id="rId9"/>
    <p:sldId id="349" r:id="rId10"/>
    <p:sldId id="350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66"/>
    <a:srgbClr val="660066"/>
    <a:srgbClr val="0066FF"/>
    <a:srgbClr val="99FF33"/>
    <a:srgbClr val="FF3300"/>
    <a:srgbClr val="66FF33"/>
    <a:srgbClr val="FF5050"/>
    <a:srgbClr val="FF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965" y="172075"/>
            <a:ext cx="10515600" cy="1150166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tk-TM" sz="6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br>
              <a:rPr 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(os-operating system)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C19C6C-EA09-4FBC-826F-772CA010B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96" y="1715952"/>
            <a:ext cx="6917938" cy="46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810006" y="857778"/>
            <a:ext cx="6514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folder-leri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faýllary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açýar.)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E580F-AC29-4C9A-8DEE-B95014FD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04" y="3413005"/>
            <a:ext cx="3280442" cy="2587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6E3BF2-0E57-437F-B263-FCCC9878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85" y="1821556"/>
            <a:ext cx="104394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7672B8-1260-425A-8D58-95F2890D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85" y="3765756"/>
            <a:ext cx="4631042" cy="18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450533" y="857778"/>
            <a:ext cx="5233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täze folder döredýär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9F288-6865-403C-A6AB-7A032B05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38" y="2142585"/>
            <a:ext cx="4110071" cy="150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0C0EF-0625-4E3B-8543-1AEA46BA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92" y="2007944"/>
            <a:ext cx="2479583" cy="35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2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450533" y="857778"/>
            <a:ext cx="5233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täze folder döredýär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75A62-DB50-47D7-8971-218500C8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14" y="3680467"/>
            <a:ext cx="5867310" cy="1764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4C0F2-8CF5-49BD-AC2C-4DD4F9AC7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4" y="1737895"/>
            <a:ext cx="10201171" cy="13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450533" y="857778"/>
            <a:ext cx="5831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iç-içe folder döredýär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1F793-D4D2-4DD0-A167-5FCB77A23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7"/>
          <a:stretch/>
        </p:blipFill>
        <p:spPr>
          <a:xfrm>
            <a:off x="809307" y="1746397"/>
            <a:ext cx="6159529" cy="1682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A03A3-03DF-4B7A-8E95-3F68FD8DB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3"/>
          <a:stretch/>
        </p:blipFill>
        <p:spPr>
          <a:xfrm>
            <a:off x="914400" y="3758972"/>
            <a:ext cx="4267200" cy="23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4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344748" y="853487"/>
            <a:ext cx="7502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folder-iň we faýlyň adyny üýtgedýär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0C9A5-13E4-414C-87CB-FFA911D7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73" y="3197729"/>
            <a:ext cx="2365924" cy="3319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23F03-49AB-4594-AC55-3DDA1406C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6" y="1665014"/>
            <a:ext cx="6841116" cy="128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A98FC-C61E-4C32-8627-D7A791E3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948" y="3197727"/>
            <a:ext cx="2204606" cy="33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344748" y="853487"/>
            <a:ext cx="7502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folder-iň we faýlyň adyny üýtgedýär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4DF92-1645-4C0F-848F-5B2960CC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20" y="3428998"/>
            <a:ext cx="2102275" cy="3165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B3543-F0DC-4F9B-976B-4CB00414F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020" y="3428999"/>
            <a:ext cx="2106461" cy="3165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A5C74-3385-4FB6-B77C-DE92B20E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8" y="1734299"/>
            <a:ext cx="6009416" cy="13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644912" y="853487"/>
            <a:ext cx="4902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diňe faýl pozýar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FEF39-3820-4307-9899-BB7325D5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3261460"/>
            <a:ext cx="2182957" cy="3154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B6941-53E7-4B1E-A88F-8D0A6C32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8" y="1619249"/>
            <a:ext cx="5576872" cy="14564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03ABA-E2F9-4221-B80A-84D8832A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163" y="3261460"/>
            <a:ext cx="2342577" cy="31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9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3644912" y="853487"/>
            <a:ext cx="4902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diňe faýl pozýar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37BD7-CFA6-4F14-BC28-C87F49D4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7" y="3810001"/>
            <a:ext cx="4631042" cy="1881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9F10F-6519-4F4B-9C29-DA62B171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" y="1781174"/>
            <a:ext cx="11097387" cy="1266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5A4086-ADB3-40B9-8754-612E58855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347" y="3810001"/>
            <a:ext cx="4584537" cy="18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741239" y="853487"/>
            <a:ext cx="670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diňe içi boş bolan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pozýar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3DA2-119E-44CE-AB19-A60CBE13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93" y="3428999"/>
            <a:ext cx="2207583" cy="291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78AFC-3F73-4BC4-A33A-2AB52769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342" y="3428999"/>
            <a:ext cx="2194442" cy="2575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329DA-33EE-4D43-9FE0-62FF1C10E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06" y="1669777"/>
            <a:ext cx="4914193" cy="17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741239" y="853487"/>
            <a:ext cx="6709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diňe içi boş bolan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pozýar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291FF-B7DA-477E-90A6-1527E175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1" y="1767238"/>
            <a:ext cx="9315393" cy="1333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773EC-084B-44E9-A160-28F7E46B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70" y="3718081"/>
            <a:ext cx="4438650" cy="1619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32786-49DD-46E4-9FF4-737E8DE7D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71" y="3659324"/>
            <a:ext cx="5172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9058"/>
            <a:ext cx="10515600" cy="1034209"/>
          </a:xfrm>
        </p:spPr>
        <p:txBody>
          <a:bodyPr>
            <a:noAutofit/>
          </a:bodyPr>
          <a:lstStyle/>
          <a:p>
            <a:pPr algn="ctr"/>
            <a:r>
              <a:rPr lang="tk-TM" sz="5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sz="5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080E96-C8DD-4F86-975F-8D4BB5769E3A}"/>
              </a:ext>
            </a:extLst>
          </p:cNvPr>
          <p:cNvSpPr txBox="1">
            <a:spLocks/>
          </p:cNvSpPr>
          <p:nvPr/>
        </p:nvSpPr>
        <p:spPr>
          <a:xfrm>
            <a:off x="636104" y="1248274"/>
            <a:ext cx="10919792" cy="115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br>
              <a:rPr lang="en-US" sz="66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module in Python provides functions for interacting with the operating system. OS comes under Python's standard utility modules. This module provides a portable way of using operating system-dependent functionality.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0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931453" y="853487"/>
            <a:ext cx="6329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removedirs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iç-içe 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-leri pozýar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68458-9DD0-473E-8833-F36E050E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3" y="3621696"/>
            <a:ext cx="2478130" cy="2382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7DBE4-C673-4313-9B90-11400246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" y="1655136"/>
            <a:ext cx="6220981" cy="154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C7477-3FEE-476E-80DD-6C705530DC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1" r="4301"/>
          <a:stretch/>
        </p:blipFill>
        <p:spPr>
          <a:xfrm>
            <a:off x="4204899" y="3708951"/>
            <a:ext cx="2381432" cy="23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1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0983E-2D62-45D5-A17E-382C6AE7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38" y="1509922"/>
            <a:ext cx="5104967" cy="275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936EC-E738-4AA4-8A96-DDFBD3D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7" y="2398440"/>
            <a:ext cx="4833524" cy="16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906D-11F8-4823-8CF1-4CD0EF3B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14" y="1150166"/>
            <a:ext cx="7954481" cy="40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8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etcwd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1616275" y="857778"/>
            <a:ext cx="8901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getcwd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biziň işleýän faýlymyzyň duran ýerini görkezýär.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FF13F-BEF9-47FC-8B79-FA701C01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7" y="2162175"/>
            <a:ext cx="3990306" cy="1627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F4304-1493-46A9-9A25-BAEE3FD77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1"/>
          <a:stretch/>
        </p:blipFill>
        <p:spPr>
          <a:xfrm>
            <a:off x="809307" y="4302003"/>
            <a:ext cx="6620911" cy="3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704459" y="857778"/>
            <a:ext cx="10725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görkezilen ýerdäki folder-leriň we faýllaryň sanawyny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örkezýär.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00AA5-C018-4A0A-A2BF-655E444C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9" y="5083675"/>
            <a:ext cx="11153434" cy="723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96A52-D68C-4856-9BAC-8619FBAB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" y="2251165"/>
            <a:ext cx="3796344" cy="1556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1E6BC-347A-46F7-BDCB-D5C3136DE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3"/>
          <a:stretch/>
        </p:blipFill>
        <p:spPr>
          <a:xfrm>
            <a:off x="7447719" y="1863777"/>
            <a:ext cx="2323789" cy="26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704459" y="857778"/>
            <a:ext cx="10725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görkezilen ýerdäki folder-leriň we faýllaryň sanawyny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örkezýär.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D39C9-925C-4792-B0F7-7377E109E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2177221"/>
            <a:ext cx="2371725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15B8-AEB5-4A2C-B4CC-B99C7CDE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6" y="2152650"/>
            <a:ext cx="2950357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D042E-FE8F-4A23-8E5E-359A2BB23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3"/>
          <a:stretch/>
        </p:blipFill>
        <p:spPr>
          <a:xfrm>
            <a:off x="8578772" y="2037520"/>
            <a:ext cx="2459872" cy="28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704459" y="857778"/>
            <a:ext cx="10725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görkezilen ýerdäki folder-leriň we faýllaryň sanawyny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örkezýär.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D042E-FE8F-4A23-8E5E-359A2BB23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3"/>
          <a:stretch/>
        </p:blipFill>
        <p:spPr>
          <a:xfrm>
            <a:off x="8578772" y="2037520"/>
            <a:ext cx="2459872" cy="2832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38280-B310-46A1-9F5A-D4A5422C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83" y="2127725"/>
            <a:ext cx="2792566" cy="84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80EDA-73C8-4AF2-8009-481A33292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48" y="2057640"/>
            <a:ext cx="4007005" cy="23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4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704459" y="857778"/>
            <a:ext cx="10725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listdir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görkezilen ýerdäki folder-leriň we faýllaryň sanawyny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örkezýär.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6BBAF-FF56-4E2F-9972-16C40EED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253" y="4314805"/>
            <a:ext cx="2007690" cy="144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1F70A-D532-4A1E-B1C3-91F9E4F5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" y="1807160"/>
            <a:ext cx="8416742" cy="203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C542A-00ED-45D6-88DA-DC08C7A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721" y="3964252"/>
            <a:ext cx="4356029" cy="20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810006" y="857778"/>
            <a:ext cx="6514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folder-leri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faýllary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açýar.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87D07-CADD-4908-B8F7-1B299F8D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69" y="2398440"/>
            <a:ext cx="2898438" cy="2586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B8AFF-3FAC-4D04-997F-0F4A5CAB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8" y="2361438"/>
            <a:ext cx="3633789" cy="1198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1DCBC-7923-41D6-9790-AAD41C922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2361438"/>
            <a:ext cx="2283718" cy="2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8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307" y="0"/>
            <a:ext cx="10515600" cy="1150166"/>
          </a:xfrm>
        </p:spPr>
        <p:txBody>
          <a:bodyPr>
            <a:normAutofit/>
          </a:bodyPr>
          <a:lstStyle/>
          <a:p>
            <a:pPr algn="ctr"/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tk-TM" sz="36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</p:txBody>
      </p:sp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"/>
          <p:cNvSpPr/>
          <p:nvPr/>
        </p:nvSpPr>
        <p:spPr>
          <a:xfrm>
            <a:off x="2810006" y="857778"/>
            <a:ext cx="6514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k-TM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startfile</a:t>
            </a:r>
            <a:r>
              <a:rPr lang="en-US" sz="24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funksiýasy folder-leri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faýllary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açýar.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1E0F1-E15C-40A0-9FCE-2FCD2F77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73" y="2195103"/>
            <a:ext cx="2289934" cy="3096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46B046-7111-4AF3-B581-8CE445BC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7" y="2246040"/>
            <a:ext cx="3990975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E61D3C-8EBC-479F-B761-7D6E25044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84"/>
          <a:stretch/>
        </p:blipFill>
        <p:spPr>
          <a:xfrm>
            <a:off x="5480687" y="2398440"/>
            <a:ext cx="2600251" cy="27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3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10012</TotalTime>
  <Words>246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os Module (os-operating system)</vt:lpstr>
      <vt:lpstr>os Module</vt:lpstr>
      <vt:lpstr>getcwd() function</vt:lpstr>
      <vt:lpstr>listdir() function</vt:lpstr>
      <vt:lpstr>listdir() function</vt:lpstr>
      <vt:lpstr>listdir() function</vt:lpstr>
      <vt:lpstr>listdir() function</vt:lpstr>
      <vt:lpstr>startfile() function</vt:lpstr>
      <vt:lpstr>startfile() function</vt:lpstr>
      <vt:lpstr>startfile() function</vt:lpstr>
      <vt:lpstr>mkdir() function</vt:lpstr>
      <vt:lpstr>mkdir() function</vt:lpstr>
      <vt:lpstr>makedirs() function</vt:lpstr>
      <vt:lpstr>rename() function</vt:lpstr>
      <vt:lpstr>rename() function</vt:lpstr>
      <vt:lpstr>remove() function</vt:lpstr>
      <vt:lpstr>remove() function</vt:lpstr>
      <vt:lpstr>rmdir() function</vt:lpstr>
      <vt:lpstr>rmdir() function</vt:lpstr>
      <vt:lpstr>removedirs() function</vt:lpstr>
      <vt:lpstr>system() function</vt:lpstr>
      <vt:lpstr>system()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Dev</cp:lastModifiedBy>
  <cp:revision>496</cp:revision>
  <dcterms:created xsi:type="dcterms:W3CDTF">2020-08-31T23:04:32Z</dcterms:created>
  <dcterms:modified xsi:type="dcterms:W3CDTF">2024-11-08T11:22:28Z</dcterms:modified>
</cp:coreProperties>
</file>