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307174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yas Vishnu" initials="VV" lastIdx="1" clrIdx="0">
    <p:extLst>
      <p:ext uri="{19B8F6BF-5375-455C-9EA6-DF929625EA0E}">
        <p15:presenceInfo xmlns:p15="http://schemas.microsoft.com/office/powerpoint/2012/main" userId="S::viyas.vishnu@livnsense.com::7e904911-951b-4c72-beba-fdd1727e83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3DC1-4D9D-4A2D-B802-ED20766FD9B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C12D3-4A83-4021-8A77-50F2C38E1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089A-9E71-4C07-B558-67D4347DE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0A502-0084-4E4A-A4CD-C981638F6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AB8D-4C61-4943-81D3-7E34B956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B4DB-6E3E-404D-8DF3-9EEF795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B1E-BBBF-49F5-9825-69D74EE0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B97A-C095-46CA-8976-748205E2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46BBF-5608-439F-AF3E-6E776B72D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C266-4985-4B84-9FBA-B42EB65A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BE23-24EC-487F-A539-C2207298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0DDF-37F9-402A-ADEC-E9A759E5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E4FD9-469E-48F2-BC35-CBB593CC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52358-6D77-473F-977E-65E43ABE1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5629-7518-42E6-BCFE-4FAD0D9F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F97B-1306-4DA5-A316-90CC05D4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3691-BA5D-46FB-94DE-39D74DFC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7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5">
            <a:extLst>
              <a:ext uri="{FF2B5EF4-FFF2-40B4-BE49-F238E27FC236}">
                <a16:creationId xmlns:a16="http://schemas.microsoft.com/office/drawing/2014/main" id="{007B7A21-EB24-9F46-916E-35AC413EE268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Calibri"/>
              </a:rPr>
              <a:t>Confidential and Proprietary - LivNSense Technologies Pvt. Ltd.</a:t>
            </a:r>
            <a:endParaRPr lang="en-IN" sz="1100" b="0" strike="noStrike" spc="-1" dirty="0">
              <a:latin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58382-86D1-A94C-88A5-3995F8A7D5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32EA3E-9CA7-C347-B098-9A6EAFB4B43D}" type="datetime1">
              <a:rPr lang="en-IN" sz="1100" b="0" strike="noStrike" spc="-1" smtClean="0">
                <a:solidFill>
                  <a:srgbClr val="898989"/>
                </a:solidFill>
                <a:latin typeface="Arial"/>
              </a:rPr>
              <a:t>12-12-2021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DE0E-1AF8-2F40-800D-A7E5A184EC3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2BDB9CD-F0F8-42BD-B1D6-DC86236619A4}" type="slidenum">
              <a:rPr lang="en-IN" sz="1000" b="0" strike="noStrike" spc="-1" smtClean="0">
                <a:solidFill>
                  <a:srgbClr val="000000"/>
                </a:solidFill>
                <a:latin typeface="Questrial"/>
                <a:ea typeface="Quest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27FAC9B-CBAB-8546-8574-779543FE63BB}"/>
              </a:ext>
            </a:extLst>
          </p:cNvPr>
          <p:cNvSpPr txBox="1">
            <a:spLocks/>
          </p:cNvSpPr>
          <p:nvPr userDrawn="1"/>
        </p:nvSpPr>
        <p:spPr>
          <a:xfrm>
            <a:off x="4184144" y="6582456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spc="-1" dirty="0">
                <a:solidFill>
                  <a:srgbClr val="000000"/>
                </a:solidFill>
                <a:latin typeface="Calibri"/>
              </a:rPr>
              <a:t>Confidential and Proprietary - </a:t>
            </a:r>
            <a:r>
              <a:rPr lang="en-IN" sz="1100" spc="-1" dirty="0" err="1">
                <a:solidFill>
                  <a:srgbClr val="000000"/>
                </a:solidFill>
                <a:latin typeface="Calibri"/>
              </a:rPr>
              <a:t>LivNSense</a:t>
            </a:r>
            <a:r>
              <a:rPr lang="en-IN" sz="1100" spc="-1" dirty="0">
                <a:solidFill>
                  <a:srgbClr val="000000"/>
                </a:solidFill>
                <a:latin typeface="Calibri"/>
              </a:rPr>
              <a:t> Technologies Pvt Ltd</a:t>
            </a:r>
            <a:endParaRPr lang="en-IN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26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7160"/>
            <a:ext cx="6972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916A22D4-2A7E-4D41-B4CD-488A207EE90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Calibri"/>
              </a:rPr>
              <a:t>Confidential and Proprietary - LivNSense Technologies Pvt. Ltd.</a:t>
            </a:r>
            <a:endParaRPr lang="en-IN" sz="1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0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7160"/>
            <a:ext cx="6972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4F6DFC33-4327-CB4A-896E-C7E0841AE56F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Calibri"/>
              </a:rPr>
              <a:t>Confidential and Proprietary - LivNSense Technologies Pvt. Ltd.</a:t>
            </a:r>
            <a:endParaRPr lang="en-IN" sz="1100" b="0" strike="noStrike" spc="-1" dirty="0">
              <a:latin typeface="Times New Roman"/>
            </a:endParaRP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05A969FB-C26C-5440-91C2-68AE8AC59601}"/>
              </a:ext>
            </a:extLst>
          </p:cNvPr>
          <p:cNvSpPr txBox="1">
            <a:spLocks/>
          </p:cNvSpPr>
          <p:nvPr userDrawn="1"/>
        </p:nvSpPr>
        <p:spPr>
          <a:xfrm>
            <a:off x="4184144" y="6582456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spc="-1" dirty="0">
                <a:solidFill>
                  <a:srgbClr val="000000"/>
                </a:solidFill>
                <a:latin typeface="Calibri"/>
              </a:rPr>
              <a:t>Confidential and Proprietary - </a:t>
            </a:r>
            <a:r>
              <a:rPr lang="en-IN" sz="1100" spc="-1" dirty="0" err="1">
                <a:solidFill>
                  <a:srgbClr val="000000"/>
                </a:solidFill>
                <a:latin typeface="Calibri"/>
              </a:rPr>
              <a:t>LivNSense</a:t>
            </a:r>
            <a:r>
              <a:rPr lang="en-IN" sz="1100" spc="-1" dirty="0">
                <a:solidFill>
                  <a:srgbClr val="000000"/>
                </a:solidFill>
                <a:latin typeface="Calibri"/>
              </a:rPr>
              <a:t> Technologies Pvt Ltd</a:t>
            </a:r>
            <a:endParaRPr lang="en-IN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009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7160"/>
            <a:ext cx="6972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5">
            <a:extLst>
              <a:ext uri="{FF2B5EF4-FFF2-40B4-BE49-F238E27FC236}">
                <a16:creationId xmlns:a16="http://schemas.microsoft.com/office/drawing/2014/main" id="{D3C63AD6-8CFE-AA43-95A1-BEE45BB3457A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Calibri"/>
              </a:rPr>
              <a:t>Confidential and Proprietary - LivNSense Technologies Pvt. Ltd.</a:t>
            </a:r>
            <a:endParaRPr lang="en-IN" sz="1100" b="0" strike="noStrike" spc="-1" dirty="0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4C4285B7-D8A2-0948-AE2C-551EF8B17310}"/>
              </a:ext>
            </a:extLst>
          </p:cNvPr>
          <p:cNvSpPr txBox="1">
            <a:spLocks/>
          </p:cNvSpPr>
          <p:nvPr userDrawn="1"/>
        </p:nvSpPr>
        <p:spPr>
          <a:xfrm>
            <a:off x="4184144" y="6582456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spc="-1" dirty="0">
                <a:solidFill>
                  <a:srgbClr val="000000"/>
                </a:solidFill>
                <a:latin typeface="Calibri"/>
              </a:rPr>
              <a:t>Confidential and Proprietary - </a:t>
            </a:r>
            <a:r>
              <a:rPr lang="en-IN" sz="1100" spc="-1" dirty="0" err="1">
                <a:solidFill>
                  <a:srgbClr val="000000"/>
                </a:solidFill>
                <a:latin typeface="Calibri"/>
              </a:rPr>
              <a:t>LivNSense</a:t>
            </a:r>
            <a:r>
              <a:rPr lang="en-IN" sz="1100" spc="-1" dirty="0">
                <a:solidFill>
                  <a:srgbClr val="000000"/>
                </a:solidFill>
                <a:latin typeface="Calibri"/>
              </a:rPr>
              <a:t> Technologies Pvt Ltd</a:t>
            </a:r>
            <a:endParaRPr lang="en-IN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89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- first ins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82880" y="1"/>
            <a:ext cx="12009120" cy="6557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87680" y="365760"/>
            <a:ext cx="11399520" cy="4866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Agenda: First appearance in the deck</a:t>
            </a:r>
          </a:p>
        </p:txBody>
      </p:sp>
      <p:sp>
        <p:nvSpPr>
          <p:cNvPr id="3" name="Agenda"/>
          <p:cNvSpPr>
            <a:spLocks noGrp="1"/>
          </p:cNvSpPr>
          <p:nvPr>
            <p:ph idx="1" hasCustomPrompt="1"/>
          </p:nvPr>
        </p:nvSpPr>
        <p:spPr>
          <a:xfrm>
            <a:off x="487680" y="1219200"/>
            <a:ext cx="11399520" cy="5035296"/>
          </a:xfrm>
        </p:spPr>
        <p:txBody>
          <a:bodyPr/>
          <a:lstStyle>
            <a:lvl1pPr marL="243834" indent="-243834"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Arial Black" pitchFamily="34" charset="0"/>
              <a:buChar char="›"/>
              <a:defRPr sz="3200" b="0" i="1">
                <a:solidFill>
                  <a:schemeClr val="accent4"/>
                </a:solidFill>
                <a:latin typeface="Georgia" pitchFamily="18" charset="0"/>
                <a:cs typeface="Adobe Arabic" pitchFamily="18" charset="-78"/>
              </a:defRPr>
            </a:lvl1pPr>
            <a:lvl2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377" indent="-219451">
              <a:spcBef>
                <a:spcPts val="4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add agenda items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age #"/>
          <p:cNvSpPr txBox="1"/>
          <p:nvPr userDrawn="1"/>
        </p:nvSpPr>
        <p:spPr>
          <a:xfrm>
            <a:off x="9448800" y="6644640"/>
            <a:ext cx="2438400" cy="121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800" b="1" kern="600" spc="93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800" b="1" kern="600" spc="93" baseline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016 Copyright"/>
          <p:cNvSpPr txBox="1"/>
          <p:nvPr userDrawn="1"/>
        </p:nvSpPr>
        <p:spPr>
          <a:xfrm>
            <a:off x="182880" y="6644641"/>
            <a:ext cx="6197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600" spc="9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800" kern="600" spc="93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2018 </a:t>
            </a:r>
            <a:r>
              <a:rPr lang="en-US" sz="800" kern="600" spc="9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  <p:pic>
        <p:nvPicPr>
          <p:cNvPr id="4" name="Google Shape;15;p15">
            <a:extLst>
              <a:ext uri="{FF2B5EF4-FFF2-40B4-BE49-F238E27FC236}">
                <a16:creationId xmlns:a16="http://schemas.microsoft.com/office/drawing/2014/main" id="{DC45EC42-F0DE-493A-A5EB-79E1ED48EF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46971" y="13062"/>
            <a:ext cx="992777" cy="9927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laceHolder 5">
            <a:extLst>
              <a:ext uri="{FF2B5EF4-FFF2-40B4-BE49-F238E27FC236}">
                <a16:creationId xmlns:a16="http://schemas.microsoft.com/office/drawing/2014/main" id="{2027AFFB-7BEF-FE44-A2D3-FE74F40908D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Calibri"/>
              </a:rPr>
              <a:t>Confidential and Proprietary - LivNSense Technologies Pvt. Ltd.</a:t>
            </a:r>
            <a:endParaRPr lang="en-IN" sz="1100" b="0" strike="noStrike" spc="-1" dirty="0">
              <a:latin typeface="Times New Roman"/>
            </a:endParaRP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098877D8-EEA7-F440-8021-862D45D02C66}"/>
              </a:ext>
            </a:extLst>
          </p:cNvPr>
          <p:cNvSpPr txBox="1">
            <a:spLocks/>
          </p:cNvSpPr>
          <p:nvPr userDrawn="1"/>
        </p:nvSpPr>
        <p:spPr>
          <a:xfrm>
            <a:off x="4184144" y="6582456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spc="-1" dirty="0">
                <a:solidFill>
                  <a:srgbClr val="000000"/>
                </a:solidFill>
                <a:latin typeface="Calibri"/>
              </a:rPr>
              <a:t>Confidential and Proprietary - </a:t>
            </a:r>
            <a:r>
              <a:rPr lang="en-IN" sz="1100" spc="-1" dirty="0" err="1">
                <a:solidFill>
                  <a:srgbClr val="000000"/>
                </a:solidFill>
                <a:latin typeface="Calibri"/>
              </a:rPr>
              <a:t>LivNSense</a:t>
            </a:r>
            <a:r>
              <a:rPr lang="en-IN" sz="1100" spc="-1" dirty="0">
                <a:solidFill>
                  <a:srgbClr val="000000"/>
                </a:solidFill>
                <a:latin typeface="Calibri"/>
              </a:rPr>
              <a:t> Technologies Pvt Ltd</a:t>
            </a:r>
            <a:endParaRPr lang="en-IN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42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6B7DF-F554-4769-AFB8-C876BF57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7BE-0B32-448C-8988-891F5281F1F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3A89A-0645-4118-BDC3-CD1749C9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9793-4500-48D2-9E5E-55B3AA70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6B36-D891-479B-947E-A8C1137E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BFFA-F08C-4BAC-8814-FB7DA906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19E3-945F-4518-818C-08CBCFC4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EC3A-B07B-49AA-BA4C-C5C0BC4B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7D49-77C7-4210-84D7-4F807EB9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684C-3042-498C-BA3D-F59DCBF0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F47B-E1A9-4698-925C-21A5279F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03F27-F10E-428F-B708-1EBE17A0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8703-A154-4A1E-A500-6B09B5BC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C95D-3AD8-44E7-B95A-23D8E171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A29F-CE8B-46E5-82C5-BE205A5F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F2D3-F788-4CA6-92B2-FD0DC80C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4A5E-A3ED-46B7-833A-1D3937FA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99CFF-38C0-4E73-B2A3-88DDEE40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906DF-6D51-43EC-8041-7BB1D9B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1400-0766-4A0F-9962-610839E7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4F5F-BC67-4ACD-9DC1-08E5B55D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5AFA-57D9-4B6B-952B-9E5A0EC8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4B51-4525-4FE3-B79D-C337054F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E55BE-E0B7-4992-9C93-191B5998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BA7D-276A-48C6-9E22-2E4857C8E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BD154-F734-4F5E-AE69-16B2E97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ACA7D-B407-4C33-BDF4-12F76072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FF206-6EE8-41AA-93F4-31CFBBF3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A40E7-D0F1-43E0-878E-EB16EE7D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16D4-3818-45FE-8C42-1659EA66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665E5-018A-4903-8DE1-D5D2EAE5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46485-8A55-4B66-8DD7-C1ED40B2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105B-F71F-452A-8B58-809017A5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14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ED23E-92C9-46A5-ADCB-52B623F2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409E4-7EE1-4C6F-AE49-76EEF9FA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B8314-0846-48EB-998E-8C7B732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AFD-6ED2-469F-A904-C9D2376B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29C5-DDB0-4ADD-9392-09095CA3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9E3D-5551-48A9-83C5-5E1853A39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9483-6FCE-4651-9025-31F5DF39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3A838-2600-410C-9F25-6E0A303F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382A-2D4B-4737-822E-3A2E735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8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29D-5B5A-47E2-BCC9-34C84F60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AD838-03CB-42F8-B464-5E87CCA38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B0225-2531-457D-8EEB-DCEB6833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6AFD0-DC4E-42A0-B7EB-0D274775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AFD4-046C-423D-9F47-3F8A1535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0907-F413-4E83-9CEA-7378A17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3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7C436-93DE-48A4-BD6B-7D780916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DDA1-808B-4F8A-BE19-B475BAB9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1D9E-0273-4D27-A6C9-AF682F862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DA07-7D34-4EC1-8B96-18677930D6EF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0CB4-91EB-48E7-91E4-C1E1B7B36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802A-AF13-4F13-9581-EAEC331E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BA5F-A99D-4E3B-84B9-351AF0302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/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199960" y="0"/>
            <a:ext cx="991800" cy="99180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7160"/>
            <a:ext cx="69721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0" y="6630840"/>
            <a:ext cx="1056960" cy="22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6663C9E0-88F0-3D46-BEEF-94EC3604BC42}" type="datetime1">
              <a:rPr lang="en-IN" sz="1100" b="0" strike="noStrike" spc="-1" smtClean="0">
                <a:solidFill>
                  <a:srgbClr val="898989"/>
                </a:solidFill>
                <a:latin typeface="Arial"/>
              </a:rPr>
              <a:t>12-12-2021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1620440" y="6630840"/>
            <a:ext cx="571320" cy="22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2BDB9CD-F0F8-42BD-B1D6-DC86236619A4}" type="slidenum">
              <a:rPr lang="en-IN" sz="1000" b="0" strike="noStrike" spc="-1">
                <a:solidFill>
                  <a:srgbClr val="000000"/>
                </a:solidFill>
                <a:latin typeface="Questrial"/>
                <a:ea typeface="Quest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 dirty="0">
                <a:solidFill>
                  <a:srgbClr val="000000"/>
                </a:solidFill>
                <a:latin typeface="Calibri"/>
              </a:rPr>
              <a:t>Confidential and Proprietary - 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Calibri"/>
              </a:rPr>
              <a:t>LivNSense</a:t>
            </a:r>
            <a:r>
              <a:rPr lang="en-IN" sz="1100" b="0" strike="noStrike" spc="-1" dirty="0">
                <a:solidFill>
                  <a:srgbClr val="000000"/>
                </a:solidFill>
                <a:latin typeface="Calibri"/>
              </a:rPr>
              <a:t> Technologies Pvt Ltd</a:t>
            </a:r>
            <a:endParaRPr lang="en-IN" sz="1100" b="0" strike="noStrike" spc="-1" dirty="0">
              <a:latin typeface="Times New Roman"/>
            </a:endParaRP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EC34BF9F-E31B-A346-8B93-67C36F45A1D4}"/>
              </a:ext>
            </a:extLst>
          </p:cNvPr>
          <p:cNvSpPr txBox="1">
            <a:spLocks/>
          </p:cNvSpPr>
          <p:nvPr userDrawn="1"/>
        </p:nvSpPr>
        <p:spPr>
          <a:xfrm>
            <a:off x="4184460" y="6583252"/>
            <a:ext cx="3822480" cy="26172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spc="-1" dirty="0">
                <a:solidFill>
                  <a:srgbClr val="000000"/>
                </a:solidFill>
                <a:latin typeface="Calibri"/>
              </a:rPr>
              <a:t>Confidential and Proprietary - </a:t>
            </a:r>
            <a:r>
              <a:rPr lang="en-IN" sz="1100" spc="-1" dirty="0" err="1">
                <a:solidFill>
                  <a:srgbClr val="000000"/>
                </a:solidFill>
                <a:latin typeface="Calibri"/>
              </a:rPr>
              <a:t>LivNSense</a:t>
            </a:r>
            <a:r>
              <a:rPr lang="en-IN" sz="1100" spc="-1" dirty="0">
                <a:solidFill>
                  <a:srgbClr val="000000"/>
                </a:solidFill>
                <a:latin typeface="Calibri"/>
              </a:rPr>
              <a:t> Technologies Pvt Ltd</a:t>
            </a:r>
            <a:endParaRPr lang="en-IN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52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37">
            <a:extLst>
              <a:ext uri="{FF2B5EF4-FFF2-40B4-BE49-F238E27FC236}">
                <a16:creationId xmlns:a16="http://schemas.microsoft.com/office/drawing/2014/main" id="{367FD59D-91FD-4C13-8541-49E48CCCD469}"/>
              </a:ext>
            </a:extLst>
          </p:cNvPr>
          <p:cNvSpPr/>
          <p:nvPr/>
        </p:nvSpPr>
        <p:spPr>
          <a:xfrm>
            <a:off x="0" y="389142"/>
            <a:ext cx="6144768" cy="84837"/>
          </a:xfrm>
          <a:custGeom>
            <a:avLst/>
            <a:gdLst/>
            <a:ahLst/>
            <a:cxnLst/>
            <a:rect l="l" t="t" r="r" b="b"/>
            <a:pathLst>
              <a:path w="1917192" h="80772">
                <a:moveTo>
                  <a:pt x="0" y="80772"/>
                </a:moveTo>
                <a:lnTo>
                  <a:pt x="1917192" y="80772"/>
                </a:lnTo>
                <a:lnTo>
                  <a:pt x="191719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F68522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Google Shape;185;g8582ae93c1_0_221">
            <a:extLst>
              <a:ext uri="{FF2B5EF4-FFF2-40B4-BE49-F238E27FC236}">
                <a16:creationId xmlns:a16="http://schemas.microsoft.com/office/drawing/2014/main" id="{30711179-32BD-4CB0-86DD-F419D922D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347100" y="646665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Shape 174">
            <a:extLst>
              <a:ext uri="{FF2B5EF4-FFF2-40B4-BE49-F238E27FC236}">
                <a16:creationId xmlns:a16="http://schemas.microsoft.com/office/drawing/2014/main" id="{A12D5CD1-8E4F-4920-8DB8-F4BEB40568DA}"/>
              </a:ext>
            </a:extLst>
          </p:cNvPr>
          <p:cNvSpPr txBox="1">
            <a:spLocks/>
          </p:cNvSpPr>
          <p:nvPr/>
        </p:nvSpPr>
        <p:spPr>
          <a:xfrm>
            <a:off x="0" y="72453"/>
            <a:ext cx="11099410" cy="31944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sz="1800" b="1" cap="all" spc="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Questrial"/>
              </a:rPr>
              <a:t>BBD – Deriving quality parameters (</a:t>
            </a:r>
            <a:r>
              <a:rPr lang="en-US" sz="1800" b="1" cap="all" spc="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Questrial"/>
              </a:rPr>
              <a:t>pH,Silica</a:t>
            </a:r>
            <a:r>
              <a:rPr lang="en-US" sz="1800" b="1" cap="all" spc="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Questrial"/>
              </a:rPr>
              <a:t> and po4) </a:t>
            </a:r>
            <a:endParaRPr lang="en-US" sz="1800" b="1" cap="all" spc="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Quest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B8C61-4521-4C80-B8A3-DEB630552259}"/>
              </a:ext>
            </a:extLst>
          </p:cNvPr>
          <p:cNvSpPr txBox="1"/>
          <p:nvPr/>
        </p:nvSpPr>
        <p:spPr>
          <a:xfrm>
            <a:off x="604199" y="4056850"/>
            <a:ext cx="10495211" cy="154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 Quality parameters = </a:t>
            </a:r>
            <a:r>
              <a:rPr lang="en-IN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IN" sz="15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Main steam flow + Total feed ,attemperator water + fuel flow rate + Feed water temperature + 			feed water pressure</a:t>
            </a:r>
            <a:r>
              <a:rPr lang="en-IN" sz="15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 + Conductivity sensor measured + </a:t>
            </a:r>
            <a:r>
              <a:rPr lang="en-IN" sz="1500" i="1">
                <a:latin typeface="Arial" panose="020B0604020202020204" pitchFamily="34" charset="0"/>
                <a:cs typeface="Arial" panose="020B0604020202020204" pitchFamily="34" charset="0"/>
              </a:rPr>
              <a:t>Evaporation rate</a:t>
            </a:r>
            <a:endParaRPr lang="en-IN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Conductivity  =  </a:t>
            </a:r>
            <a:r>
              <a:rPr lang="en-IN" sz="15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 </a:t>
            </a: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(pH)  +  </a:t>
            </a:r>
            <a:r>
              <a:rPr lang="en-IN" sz="15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 (DEHA)  +  </a:t>
            </a:r>
            <a:r>
              <a:rPr lang="en-IN" sz="15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  (PO4)  +  </a:t>
            </a:r>
            <a:r>
              <a:rPr lang="en-IN" sz="15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  (Silica)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2DD0D-9BA3-4BB9-BD1C-C274D77DF6B3}"/>
              </a:ext>
            </a:extLst>
          </p:cNvPr>
          <p:cNvSpPr txBox="1"/>
          <p:nvPr/>
        </p:nvSpPr>
        <p:spPr>
          <a:xfrm>
            <a:off x="467360" y="853440"/>
            <a:ext cx="1136904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Build Predictive Models , Blow-down Quantity [Valve opening %], Chemical stroke quantity for Morpholine, DEHA, TSP  [Valve opening %]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IN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Soft-Sensors</a:t>
            </a: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 to derive the Feed-Water, Drum-Water &amp; Steam quality parameters using Conductivity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Blowdown is required due to the settlement of impurities present in the water due to evaporation which gets settled and builds up inside the </a:t>
            </a:r>
            <a:r>
              <a:rPr lang="en-IN" sz="1600" i="1">
                <a:latin typeface="Arial" panose="020B0604020202020204" pitchFamily="34" charset="0"/>
                <a:cs typeface="Arial" panose="020B0604020202020204" pitchFamily="34" charset="0"/>
              </a:rPr>
              <a:t>boiler tube.</a:t>
            </a:r>
            <a:endParaRPr lang="en-IN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Using the boiler process parameters will try to predict the quality parameters.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Conductivity will indirectly denote the TDS (Total Dissolved Solid) level so weightage can be made for the amount of pH, Silica and PO4</a:t>
            </a:r>
          </a:p>
        </p:txBody>
      </p:sp>
    </p:spTree>
    <p:extLst>
      <p:ext uri="{BB962C8B-B14F-4D97-AF65-F5344CB8AC3E}">
        <p14:creationId xmlns:p14="http://schemas.microsoft.com/office/powerpoint/2010/main" val="39038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175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Georgia</vt:lpstr>
      <vt:lpstr>Quattrocento Sans</vt:lpstr>
      <vt:lpstr>Questrial</vt:lpstr>
      <vt:lpstr>Times New Roman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LNSLP017</dc:creator>
  <cp:lastModifiedBy>LNSLP017</cp:lastModifiedBy>
  <cp:revision>76</cp:revision>
  <dcterms:created xsi:type="dcterms:W3CDTF">2021-01-28T06:31:31Z</dcterms:created>
  <dcterms:modified xsi:type="dcterms:W3CDTF">2021-12-12T14:12:16Z</dcterms:modified>
</cp:coreProperties>
</file>