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6"/>
  </p:notesMasterIdLst>
  <p:sldIdLst>
    <p:sldId id="319" r:id="rId2"/>
    <p:sldId id="320" r:id="rId3"/>
    <p:sldId id="260" r:id="rId4"/>
    <p:sldId id="261" r:id="rId5"/>
    <p:sldId id="262" r:id="rId6"/>
    <p:sldId id="263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4" r:id="rId21"/>
    <p:sldId id="285" r:id="rId22"/>
    <p:sldId id="287" r:id="rId23"/>
    <p:sldId id="314" r:id="rId24"/>
    <p:sldId id="286" r:id="rId25"/>
    <p:sldId id="316" r:id="rId26"/>
    <p:sldId id="290" r:id="rId27"/>
    <p:sldId id="318" r:id="rId28"/>
    <p:sldId id="291" r:id="rId29"/>
    <p:sldId id="288" r:id="rId30"/>
    <p:sldId id="301" r:id="rId31"/>
    <p:sldId id="302" r:id="rId32"/>
    <p:sldId id="303" r:id="rId33"/>
    <p:sldId id="309" r:id="rId34"/>
    <p:sldId id="313" r:id="rId3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68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31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4515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8710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409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534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640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5799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779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055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033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090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80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907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033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4133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294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553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553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553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338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553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049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120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99755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4432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9825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67031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8648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809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74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810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398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846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11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869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549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0928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3972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7765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8509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5422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2680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399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4046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0184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0099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ww</a:t>
            </a:r>
            <a:r>
              <a:rPr lang="en-US" spc="-45" smtClean="0"/>
              <a:t>w</a:t>
            </a:r>
            <a:r>
              <a:rPr lang="en-US" spc="-10" smtClean="0"/>
              <a:t>.edur</a:t>
            </a:r>
            <a:r>
              <a:rPr lang="en-US" spc="-5" smtClean="0"/>
              <a:t>eka</a:t>
            </a:r>
            <a:r>
              <a:rPr lang="en-US" smtClean="0"/>
              <a:t>.</a:t>
            </a:r>
            <a:r>
              <a:rPr lang="en-US" spc="-10" smtClean="0"/>
              <a:t>in/hadoop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5" smtClean="0"/>
              <a:t>Slid</a:t>
            </a:r>
            <a:r>
              <a:rPr lang="en-US" spc="-10" smtClean="0"/>
              <a:t>e</a:t>
            </a:r>
            <a:r>
              <a:rPr lang="en-US" spc="20" smtClean="0"/>
              <a:t> </a:t>
            </a:r>
            <a:fld id="{81D60167-4931-47E6-BA6A-407CBD079E47}" type="slidenum">
              <a:rPr b="0" spc="-10" smtClean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1380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apache.org/hadoop/PoweredBy" TargetMode="Externa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://www.edureka.in/hadoop" TargetMode="External"/><Relationship Id="rId7" Type="http://schemas.openxmlformats.org/officeDocument/2006/relationships/image" Target="../media/image43.jpe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e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jpeg"/><Relationship Id="rId4" Type="http://schemas.openxmlformats.org/officeDocument/2006/relationships/image" Target="../media/image40.jpe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hyperlink" Target="http://www.edureka.in/hadoop" TargetMode="External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1.jpe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hyperlink" Target="http://www.informationweek.com/it-leadership/why-sears-is-going-all-in-on-hadoop/d/d-id/110703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2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7" Type="http://schemas.openxmlformats.org/officeDocument/2006/relationships/image" Target="../media/image86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65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hyperlink" Target="http://www.edureka.in/hadoop" TargetMode="External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36" Type="http://schemas.openxmlformats.org/officeDocument/2006/relationships/image" Target="../media/image81.jpeg"/><Relationship Id="rId10" Type="http://schemas.openxmlformats.org/officeDocument/2006/relationships/image" Target="../media/image89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hyperlink" Target="http://www.edureka.in/hadoop" TargetMode="External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jpeg"/><Relationship Id="rId5" Type="http://schemas.openxmlformats.org/officeDocument/2006/relationships/image" Target="../media/image124.jpeg"/><Relationship Id="rId4" Type="http://schemas.openxmlformats.org/officeDocument/2006/relationships/image" Target="../media/image1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jpeg"/><Relationship Id="rId5" Type="http://schemas.openxmlformats.org/officeDocument/2006/relationships/image" Target="../media/image124.jpeg"/><Relationship Id="rId4" Type="http://schemas.openxmlformats.org/officeDocument/2006/relationships/image" Target="../media/image1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dureka.in/hadoop" TargetMode="External"/><Relationship Id="rId5" Type="http://schemas.openxmlformats.org/officeDocument/2006/relationships/image" Target="../media/image125.jpeg"/><Relationship Id="rId4" Type="http://schemas.openxmlformats.org/officeDocument/2006/relationships/image" Target="../media/image1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5" Type="http://schemas.openxmlformats.org/officeDocument/2006/relationships/image" Target="../media/image139.jpe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1.png"/><Relationship Id="rId7" Type="http://schemas.openxmlformats.org/officeDocument/2006/relationships/hyperlink" Target="https://cwiki.apache.org/confluence/display/MAHOUT/Powered+By+Mahout" TargetMode="External"/><Relationship Id="rId12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8.jpeg"/><Relationship Id="rId5" Type="http://schemas.openxmlformats.org/officeDocument/2006/relationships/image" Target="../media/image143.png"/><Relationship Id="rId10" Type="http://schemas.openxmlformats.org/officeDocument/2006/relationships/image" Target="../media/image147.png"/><Relationship Id="rId4" Type="http://schemas.openxmlformats.org/officeDocument/2006/relationships/image" Target="../media/image142.png"/><Relationship Id="rId9" Type="http://schemas.openxmlformats.org/officeDocument/2006/relationships/image" Target="../media/image1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49.png"/><Relationship Id="rId21" Type="http://schemas.openxmlformats.org/officeDocument/2006/relationships/image" Target="../media/image167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31" Type="http://schemas.openxmlformats.org/officeDocument/2006/relationships/hyperlink" Target="http://www.edureka.in/hadoop" TargetMode="External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26" Type="http://schemas.openxmlformats.org/officeDocument/2006/relationships/image" Target="../media/image204.png"/><Relationship Id="rId3" Type="http://schemas.openxmlformats.org/officeDocument/2006/relationships/hyperlink" Target="http://www.edureka.in/hadoop" TargetMode="External"/><Relationship Id="rId21" Type="http://schemas.openxmlformats.org/officeDocument/2006/relationships/image" Target="../media/image199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5" Type="http://schemas.openxmlformats.org/officeDocument/2006/relationships/image" Target="../media/image20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29" Type="http://schemas.openxmlformats.org/officeDocument/2006/relationships/image" Target="../media/image2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28" Type="http://schemas.openxmlformats.org/officeDocument/2006/relationships/image" Target="../media/image206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Relationship Id="rId27" Type="http://schemas.openxmlformats.org/officeDocument/2006/relationships/image" Target="../media/image20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18.png"/><Relationship Id="rId18" Type="http://schemas.openxmlformats.org/officeDocument/2006/relationships/image" Target="../media/image223.png"/><Relationship Id="rId26" Type="http://schemas.openxmlformats.org/officeDocument/2006/relationships/hyperlink" Target="http://www.edureka.in/hadoop" TargetMode="External"/><Relationship Id="rId3" Type="http://schemas.openxmlformats.org/officeDocument/2006/relationships/image" Target="../media/image208.png"/><Relationship Id="rId21" Type="http://schemas.openxmlformats.org/officeDocument/2006/relationships/image" Target="../media/image226.png"/><Relationship Id="rId7" Type="http://schemas.openxmlformats.org/officeDocument/2006/relationships/image" Target="../media/image212.png"/><Relationship Id="rId12" Type="http://schemas.openxmlformats.org/officeDocument/2006/relationships/image" Target="../media/image217.png"/><Relationship Id="rId17" Type="http://schemas.openxmlformats.org/officeDocument/2006/relationships/image" Target="../media/image222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21.png"/><Relationship Id="rId20" Type="http://schemas.openxmlformats.org/officeDocument/2006/relationships/image" Target="../media/image2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1.png"/><Relationship Id="rId11" Type="http://schemas.openxmlformats.org/officeDocument/2006/relationships/image" Target="../media/image216.png"/><Relationship Id="rId24" Type="http://schemas.openxmlformats.org/officeDocument/2006/relationships/image" Target="../media/image229.png"/><Relationship Id="rId5" Type="http://schemas.openxmlformats.org/officeDocument/2006/relationships/image" Target="../media/image210.png"/><Relationship Id="rId15" Type="http://schemas.openxmlformats.org/officeDocument/2006/relationships/image" Target="../media/image220.png"/><Relationship Id="rId23" Type="http://schemas.openxmlformats.org/officeDocument/2006/relationships/image" Target="../media/image228.png"/><Relationship Id="rId10" Type="http://schemas.openxmlformats.org/officeDocument/2006/relationships/image" Target="../media/image215.png"/><Relationship Id="rId19" Type="http://schemas.openxmlformats.org/officeDocument/2006/relationships/image" Target="../media/image224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Relationship Id="rId14" Type="http://schemas.openxmlformats.org/officeDocument/2006/relationships/image" Target="../media/image219.png"/><Relationship Id="rId22" Type="http://schemas.openxmlformats.org/officeDocument/2006/relationships/image" Target="../media/image2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238.png"/><Relationship Id="rId18" Type="http://schemas.openxmlformats.org/officeDocument/2006/relationships/image" Target="../media/image243.png"/><Relationship Id="rId3" Type="http://schemas.openxmlformats.org/officeDocument/2006/relationships/image" Target="../media/image231.png"/><Relationship Id="rId21" Type="http://schemas.openxmlformats.org/officeDocument/2006/relationships/image" Target="../media/image246.png"/><Relationship Id="rId7" Type="http://schemas.openxmlformats.org/officeDocument/2006/relationships/image" Target="../media/image233.png"/><Relationship Id="rId12" Type="http://schemas.openxmlformats.org/officeDocument/2006/relationships/image" Target="../media/image237.png"/><Relationship Id="rId17" Type="http://schemas.openxmlformats.org/officeDocument/2006/relationships/image" Target="../media/image242.png"/><Relationship Id="rId25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41.png"/><Relationship Id="rId20" Type="http://schemas.openxmlformats.org/officeDocument/2006/relationships/image" Target="../media/image2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7.png"/><Relationship Id="rId11" Type="http://schemas.openxmlformats.org/officeDocument/2006/relationships/image" Target="../media/image236.png"/><Relationship Id="rId24" Type="http://schemas.openxmlformats.org/officeDocument/2006/relationships/image" Target="../media/image249.png"/><Relationship Id="rId5" Type="http://schemas.openxmlformats.org/officeDocument/2006/relationships/image" Target="../media/image232.png"/><Relationship Id="rId15" Type="http://schemas.openxmlformats.org/officeDocument/2006/relationships/image" Target="../media/image240.png"/><Relationship Id="rId23" Type="http://schemas.openxmlformats.org/officeDocument/2006/relationships/image" Target="../media/image248.png"/><Relationship Id="rId10" Type="http://schemas.openxmlformats.org/officeDocument/2006/relationships/image" Target="../media/image235.png"/><Relationship Id="rId19" Type="http://schemas.openxmlformats.org/officeDocument/2006/relationships/image" Target="../media/image244.png"/><Relationship Id="rId4" Type="http://schemas.openxmlformats.org/officeDocument/2006/relationships/image" Target="../media/image225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Relationship Id="rId22" Type="http://schemas.openxmlformats.org/officeDocument/2006/relationships/image" Target="../media/image24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52.png"/><Relationship Id="rId3" Type="http://schemas.openxmlformats.org/officeDocument/2006/relationships/image" Target="../media/image225.png"/><Relationship Id="rId7" Type="http://schemas.openxmlformats.org/officeDocument/2006/relationships/image" Target="../media/image123.png"/><Relationship Id="rId12" Type="http://schemas.openxmlformats.org/officeDocument/2006/relationships/image" Target="../media/image251.png"/><Relationship Id="rId2" Type="http://schemas.openxmlformats.org/officeDocument/2006/relationships/notesSlide" Target="../notesSlides/notesSlide31.xml"/><Relationship Id="rId16" Type="http://schemas.openxmlformats.org/officeDocument/2006/relationships/hyperlink" Target="http://www.edureka.in/hadoop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3.png"/><Relationship Id="rId11" Type="http://schemas.openxmlformats.org/officeDocument/2006/relationships/image" Target="../media/image250.png"/><Relationship Id="rId5" Type="http://schemas.openxmlformats.org/officeDocument/2006/relationships/image" Target="../media/image227.png"/><Relationship Id="rId15" Type="http://schemas.openxmlformats.org/officeDocument/2006/relationships/image" Target="../media/image254.png"/><Relationship Id="rId10" Type="http://schemas.openxmlformats.org/officeDocument/2006/relationships/image" Target="../media/image242.png"/><Relationship Id="rId4" Type="http://schemas.openxmlformats.org/officeDocument/2006/relationships/image" Target="../media/image232.png"/><Relationship Id="rId9" Type="http://schemas.openxmlformats.org/officeDocument/2006/relationships/image" Target="../media/image241.png"/><Relationship Id="rId14" Type="http://schemas.openxmlformats.org/officeDocument/2006/relationships/image" Target="../media/image25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reka.in/hadoop" TargetMode="External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Relationship Id="rId5" Type="http://schemas.openxmlformats.org/officeDocument/2006/relationships/image" Target="../media/image257.png"/><Relationship Id="rId4" Type="http://schemas.openxmlformats.org/officeDocument/2006/relationships/image" Target="../media/image2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edureka.in/hadoop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reka.in/hadoo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hyperlink" Target="http://www-01.ibm.com/software/data/bigdata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apache.org/hadoop/PoweredBy" TargetMode="External"/><Relationship Id="rId5" Type="http://schemas.openxmlformats.org/officeDocument/2006/relationships/image" Target="../media/image35.jpeg"/><Relationship Id="rId4" Type="http://schemas.openxmlformats.org/officeDocument/2006/relationships/hyperlink" Target="http://www.edureka.in/hadoo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apache.org/hadoop/PoweredBy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://www.edureka.in/hado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2937"/>
            <a:ext cx="9144000" cy="1471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6866334" y="2200275"/>
            <a:ext cx="116205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0" y="2943225"/>
            <a:ext cx="9144000" cy="1543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61449" y="2243093"/>
            <a:ext cx="6604885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3900" dirty="0" smtClean="0">
                <a:latin typeface="Tahoma" pitchFamily="34" charset="0"/>
                <a:cs typeface="Tahoma" pitchFamily="34" charset="0"/>
              </a:rPr>
              <a:t> 	</a:t>
            </a:r>
            <a:r>
              <a:rPr lang="en-US" sz="3900" dirty="0" smtClean="0">
                <a:latin typeface="Tahoma" pitchFamily="34" charset="0"/>
                <a:cs typeface="Tahoma" pitchFamily="34" charset="0"/>
              </a:rPr>
              <a:t>Hadoop HDFS</a:t>
            </a:r>
            <a:endParaRPr sz="39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8650" y="163953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Commo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Big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4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Cu</a:t>
            </a:r>
            <a:r>
              <a:rPr spc="-45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spc="-25" dirty="0">
                <a:latin typeface="Calibri"/>
                <a:cs typeface="Calibri"/>
              </a:rPr>
              <a:t>ome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Scenario</a:t>
            </a:r>
            <a:r>
              <a:rPr spc="-1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20" dirty="0" smtClean="0">
                <a:latin typeface="Calibri"/>
                <a:cs typeface="Calibri"/>
              </a:rPr>
              <a:t>Co</a:t>
            </a:r>
            <a:r>
              <a:rPr spc="-40" dirty="0" smtClean="0">
                <a:latin typeface="Calibri"/>
                <a:cs typeface="Calibri"/>
              </a:rPr>
              <a:t>n</a:t>
            </a:r>
            <a:r>
              <a:rPr spc="-45" dirty="0" smtClean="0">
                <a:latin typeface="Calibri"/>
                <a:cs typeface="Calibri"/>
              </a:rPr>
              <a:t>t</a:t>
            </a:r>
            <a:r>
              <a:rPr spc="-5" dirty="0" smtClean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3028950" y="4765686"/>
            <a:ext cx="3086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0" dirty="0" smtClean="0">
                <a:hlinkClick r:id="rId3"/>
              </a:rPr>
              <a:t>hadoopfis@gmail.com</a:t>
            </a:r>
          </a:p>
          <a:p>
            <a:pPr marL="12700">
              <a:lnSpc>
                <a:spcPct val="100000"/>
              </a:lnSpc>
            </a:pP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10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704" y="919635"/>
            <a:ext cx="3075305" cy="226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98450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Banks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and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Financia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servi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es</a:t>
            </a:r>
            <a:endParaRPr sz="1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5650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Modeli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Risk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5650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Anal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ysis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5650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aud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Detection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5650" algn="l"/>
              </a:tabLst>
            </a:pP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ade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Sur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vei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lan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ce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5650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edi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Sc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oring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Anal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ysis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</a:pP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252525"/>
              </a:buClr>
              <a:buFont typeface="Wingdings"/>
              <a:buChar char=""/>
            </a:pPr>
            <a:endParaRPr sz="15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98450" algn="l"/>
              </a:tabLst>
            </a:pP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etail</a:t>
            </a:r>
            <a:endParaRPr sz="1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5650" algn="l"/>
              </a:tabLst>
            </a:pP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nt of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Sale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ansactio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 Anal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ysis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5650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Customer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Churn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Anal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ysis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5650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Senti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ment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Anal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ysis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10200" y="2571750"/>
            <a:ext cx="1523238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1078230"/>
            <a:ext cx="3745992" cy="998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5959" y="4459648"/>
            <a:ext cx="28752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h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t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t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p:/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/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wiki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.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apache.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o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r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g/hadoo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p/</a:t>
            </a:r>
            <a:r>
              <a:rPr sz="1200" u="sng" spc="-3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P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owe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r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edBy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08191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Hidde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80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ea</a:t>
            </a:r>
            <a:r>
              <a:rPr spc="-2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3"/>
              </a:rPr>
              <a:t>hadoopfis@gmail.com</a:t>
            </a:r>
            <a:endParaRPr spc="-10" dirty="0">
              <a:hlinkClick r:id="rId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67705" y="3291078"/>
            <a:ext cx="13716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0794" y="2452877"/>
            <a:ext cx="838200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9105" y="3824478"/>
            <a:ext cx="1905000" cy="957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5481" y="2419350"/>
            <a:ext cx="1477518" cy="1492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84647" y="956156"/>
            <a:ext cx="322770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006FC0"/>
                </a:solidFill>
                <a:latin typeface="Tahoma"/>
                <a:cs typeface="Tahoma"/>
              </a:rPr>
              <a:t>Cas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3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b="1" spc="-5" dirty="0">
                <a:solidFill>
                  <a:srgbClr val="006FC0"/>
                </a:solidFill>
                <a:latin typeface="Tahoma"/>
                <a:cs typeface="Tahoma"/>
              </a:rPr>
              <a:t>Study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r>
              <a:rPr sz="1300" b="1" spc="-5" dirty="0">
                <a:solidFill>
                  <a:srgbClr val="006FC0"/>
                </a:solidFill>
                <a:latin typeface="Tahoma"/>
                <a:cs typeface="Tahoma"/>
              </a:rPr>
              <a:t> Sear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3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b="1" spc="-5" dirty="0">
                <a:solidFill>
                  <a:srgbClr val="006FC0"/>
                </a:solidFill>
                <a:latin typeface="Tahoma"/>
                <a:cs typeface="Tahoma"/>
              </a:rPr>
              <a:t>Hold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ing</a:t>
            </a:r>
            <a:r>
              <a:rPr sz="13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b="1" spc="-5" dirty="0">
                <a:solidFill>
                  <a:srgbClr val="006FC0"/>
                </a:solidFill>
                <a:latin typeface="Tahoma"/>
                <a:cs typeface="Tahoma"/>
              </a:rPr>
              <a:t>Cor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300" b="1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300" b="1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300" b="1" spc="-1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300" b="1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300" b="1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6241" y="1976627"/>
            <a:ext cx="1328928" cy="8122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99784" y="1997964"/>
            <a:ext cx="1134745" cy="621665"/>
          </a:xfrm>
          <a:custGeom>
            <a:avLst/>
            <a:gdLst/>
            <a:ahLst/>
            <a:cxnLst/>
            <a:rect l="l" t="t" r="r" b="b"/>
            <a:pathLst>
              <a:path w="1134745" h="621664">
                <a:moveTo>
                  <a:pt x="68706" y="516000"/>
                </a:moveTo>
                <a:lnTo>
                  <a:pt x="60960" y="517779"/>
                </a:lnTo>
                <a:lnTo>
                  <a:pt x="57276" y="523748"/>
                </a:lnTo>
                <a:lnTo>
                  <a:pt x="0" y="617347"/>
                </a:lnTo>
                <a:lnTo>
                  <a:pt x="116586" y="621411"/>
                </a:lnTo>
                <a:lnTo>
                  <a:pt x="121748" y="616585"/>
                </a:lnTo>
                <a:lnTo>
                  <a:pt x="27939" y="616585"/>
                </a:lnTo>
                <a:lnTo>
                  <a:pt x="16001" y="594487"/>
                </a:lnTo>
                <a:lnTo>
                  <a:pt x="56892" y="572518"/>
                </a:lnTo>
                <a:lnTo>
                  <a:pt x="78739" y="536829"/>
                </a:lnTo>
                <a:lnTo>
                  <a:pt x="82423" y="530987"/>
                </a:lnTo>
                <a:lnTo>
                  <a:pt x="80517" y="523240"/>
                </a:lnTo>
                <a:lnTo>
                  <a:pt x="68706" y="516000"/>
                </a:lnTo>
                <a:close/>
              </a:path>
              <a:path w="1134745" h="621664">
                <a:moveTo>
                  <a:pt x="56892" y="572518"/>
                </a:moveTo>
                <a:lnTo>
                  <a:pt x="16001" y="594487"/>
                </a:lnTo>
                <a:lnTo>
                  <a:pt x="27939" y="616585"/>
                </a:lnTo>
                <a:lnTo>
                  <a:pt x="36212" y="612140"/>
                </a:lnTo>
                <a:lnTo>
                  <a:pt x="32638" y="612140"/>
                </a:lnTo>
                <a:lnTo>
                  <a:pt x="22351" y="592963"/>
                </a:lnTo>
                <a:lnTo>
                  <a:pt x="44378" y="592963"/>
                </a:lnTo>
                <a:lnTo>
                  <a:pt x="56892" y="572518"/>
                </a:lnTo>
                <a:close/>
              </a:path>
              <a:path w="1134745" h="621664">
                <a:moveTo>
                  <a:pt x="68896" y="594578"/>
                </a:moveTo>
                <a:lnTo>
                  <a:pt x="27939" y="616585"/>
                </a:lnTo>
                <a:lnTo>
                  <a:pt x="121748" y="616585"/>
                </a:lnTo>
                <a:lnTo>
                  <a:pt x="122427" y="615950"/>
                </a:lnTo>
                <a:lnTo>
                  <a:pt x="122936" y="602107"/>
                </a:lnTo>
                <a:lnTo>
                  <a:pt x="117475" y="596265"/>
                </a:lnTo>
                <a:lnTo>
                  <a:pt x="68896" y="594578"/>
                </a:lnTo>
                <a:close/>
              </a:path>
              <a:path w="1134745" h="621664">
                <a:moveTo>
                  <a:pt x="22351" y="592963"/>
                </a:moveTo>
                <a:lnTo>
                  <a:pt x="32638" y="612140"/>
                </a:lnTo>
                <a:lnTo>
                  <a:pt x="43919" y="593711"/>
                </a:lnTo>
                <a:lnTo>
                  <a:pt x="22351" y="592963"/>
                </a:lnTo>
                <a:close/>
              </a:path>
              <a:path w="1134745" h="621664">
                <a:moveTo>
                  <a:pt x="43919" y="593711"/>
                </a:moveTo>
                <a:lnTo>
                  <a:pt x="32638" y="612140"/>
                </a:lnTo>
                <a:lnTo>
                  <a:pt x="36212" y="612140"/>
                </a:lnTo>
                <a:lnTo>
                  <a:pt x="68896" y="594578"/>
                </a:lnTo>
                <a:lnTo>
                  <a:pt x="43919" y="593711"/>
                </a:lnTo>
                <a:close/>
              </a:path>
              <a:path w="1134745" h="621664">
                <a:moveTo>
                  <a:pt x="1122553" y="0"/>
                </a:moveTo>
                <a:lnTo>
                  <a:pt x="56892" y="572518"/>
                </a:lnTo>
                <a:lnTo>
                  <a:pt x="43919" y="593711"/>
                </a:lnTo>
                <a:lnTo>
                  <a:pt x="68896" y="594578"/>
                </a:lnTo>
                <a:lnTo>
                  <a:pt x="1134364" y="22098"/>
                </a:lnTo>
                <a:lnTo>
                  <a:pt x="1122553" y="0"/>
                </a:lnTo>
                <a:close/>
              </a:path>
              <a:path w="1134745" h="621664">
                <a:moveTo>
                  <a:pt x="44378" y="592963"/>
                </a:moveTo>
                <a:lnTo>
                  <a:pt x="22351" y="592963"/>
                </a:lnTo>
                <a:lnTo>
                  <a:pt x="43919" y="593711"/>
                </a:lnTo>
                <a:lnTo>
                  <a:pt x="44378" y="59296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81443" y="1976627"/>
            <a:ext cx="1434083" cy="8122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2718" y="1997710"/>
            <a:ext cx="1239520" cy="626110"/>
          </a:xfrm>
          <a:custGeom>
            <a:avLst/>
            <a:gdLst/>
            <a:ahLst/>
            <a:cxnLst/>
            <a:rect l="l" t="t" r="r" b="b"/>
            <a:pathLst>
              <a:path w="1239520" h="626110">
                <a:moveTo>
                  <a:pt x="1169679" y="597329"/>
                </a:moveTo>
                <a:lnTo>
                  <a:pt x="1121155" y="600837"/>
                </a:lnTo>
                <a:lnTo>
                  <a:pt x="1115949" y="606806"/>
                </a:lnTo>
                <a:lnTo>
                  <a:pt x="1116964" y="620648"/>
                </a:lnTo>
                <a:lnTo>
                  <a:pt x="1122933" y="625856"/>
                </a:lnTo>
                <a:lnTo>
                  <a:pt x="1235803" y="617854"/>
                </a:lnTo>
                <a:lnTo>
                  <a:pt x="1211452" y="617854"/>
                </a:lnTo>
                <a:lnTo>
                  <a:pt x="1169679" y="597329"/>
                </a:lnTo>
                <a:close/>
              </a:path>
              <a:path w="1239520" h="626110">
                <a:moveTo>
                  <a:pt x="1194558" y="595530"/>
                </a:moveTo>
                <a:lnTo>
                  <a:pt x="1169679" y="597329"/>
                </a:lnTo>
                <a:lnTo>
                  <a:pt x="1211452" y="617854"/>
                </a:lnTo>
                <a:lnTo>
                  <a:pt x="1213563" y="613537"/>
                </a:lnTo>
                <a:lnTo>
                  <a:pt x="1206500" y="613537"/>
                </a:lnTo>
                <a:lnTo>
                  <a:pt x="1194558" y="595530"/>
                </a:lnTo>
                <a:close/>
              </a:path>
              <a:path w="1239520" h="626110">
                <a:moveTo>
                  <a:pt x="1167002" y="518794"/>
                </a:moveTo>
                <a:lnTo>
                  <a:pt x="1161287" y="522604"/>
                </a:lnTo>
                <a:lnTo>
                  <a:pt x="1155446" y="526414"/>
                </a:lnTo>
                <a:lnTo>
                  <a:pt x="1153922" y="534288"/>
                </a:lnTo>
                <a:lnTo>
                  <a:pt x="1180770" y="574742"/>
                </a:lnTo>
                <a:lnTo>
                  <a:pt x="1222502" y="595248"/>
                </a:lnTo>
                <a:lnTo>
                  <a:pt x="1211452" y="617854"/>
                </a:lnTo>
                <a:lnTo>
                  <a:pt x="1235803" y="617854"/>
                </a:lnTo>
                <a:lnTo>
                  <a:pt x="1239392" y="617601"/>
                </a:lnTo>
                <a:lnTo>
                  <a:pt x="1178686" y="526160"/>
                </a:lnTo>
                <a:lnTo>
                  <a:pt x="1174877" y="520319"/>
                </a:lnTo>
                <a:lnTo>
                  <a:pt x="1167002" y="518794"/>
                </a:lnTo>
                <a:close/>
              </a:path>
              <a:path w="1239520" h="626110">
                <a:moveTo>
                  <a:pt x="1216025" y="593978"/>
                </a:moveTo>
                <a:lnTo>
                  <a:pt x="1194558" y="595530"/>
                </a:lnTo>
                <a:lnTo>
                  <a:pt x="1206500" y="613537"/>
                </a:lnTo>
                <a:lnTo>
                  <a:pt x="1216025" y="593978"/>
                </a:lnTo>
                <a:close/>
              </a:path>
              <a:path w="1239520" h="626110">
                <a:moveTo>
                  <a:pt x="1219917" y="593978"/>
                </a:moveTo>
                <a:lnTo>
                  <a:pt x="1216025" y="593978"/>
                </a:lnTo>
                <a:lnTo>
                  <a:pt x="1206500" y="613537"/>
                </a:lnTo>
                <a:lnTo>
                  <a:pt x="1213563" y="613537"/>
                </a:lnTo>
                <a:lnTo>
                  <a:pt x="1222502" y="595248"/>
                </a:lnTo>
                <a:lnTo>
                  <a:pt x="1219917" y="593978"/>
                </a:lnTo>
                <a:close/>
              </a:path>
              <a:path w="1239520" h="626110">
                <a:moveTo>
                  <a:pt x="11175" y="0"/>
                </a:moveTo>
                <a:lnTo>
                  <a:pt x="0" y="22606"/>
                </a:lnTo>
                <a:lnTo>
                  <a:pt x="1169679" y="597329"/>
                </a:lnTo>
                <a:lnTo>
                  <a:pt x="1194558" y="595530"/>
                </a:lnTo>
                <a:lnTo>
                  <a:pt x="1180770" y="574742"/>
                </a:lnTo>
                <a:lnTo>
                  <a:pt x="11175" y="0"/>
                </a:lnTo>
                <a:close/>
              </a:path>
              <a:path w="1239520" h="626110">
                <a:moveTo>
                  <a:pt x="1180770" y="574742"/>
                </a:moveTo>
                <a:lnTo>
                  <a:pt x="1194558" y="595530"/>
                </a:lnTo>
                <a:lnTo>
                  <a:pt x="1216025" y="593978"/>
                </a:lnTo>
                <a:lnTo>
                  <a:pt x="1219917" y="593978"/>
                </a:lnTo>
                <a:lnTo>
                  <a:pt x="1180770" y="57474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3076" y="1351788"/>
            <a:ext cx="1437894" cy="6469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8122" y="1346835"/>
            <a:ext cx="1447800" cy="657225"/>
          </a:xfrm>
          <a:custGeom>
            <a:avLst/>
            <a:gdLst/>
            <a:ahLst/>
            <a:cxnLst/>
            <a:rect l="l" t="t" r="r" b="b"/>
            <a:pathLst>
              <a:path w="1447800" h="657225">
                <a:moveTo>
                  <a:pt x="0" y="656844"/>
                </a:moveTo>
                <a:lnTo>
                  <a:pt x="1447800" y="656844"/>
                </a:lnTo>
                <a:lnTo>
                  <a:pt x="1447800" y="0"/>
                </a:lnTo>
                <a:lnTo>
                  <a:pt x="0" y="0"/>
                </a:lnTo>
                <a:lnTo>
                  <a:pt x="0" y="656844"/>
                </a:lnTo>
                <a:close/>
              </a:path>
            </a:pathLst>
          </a:custGeom>
          <a:ln w="990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40221" y="1939035"/>
            <a:ext cx="27749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37931" y="2037588"/>
            <a:ext cx="231648" cy="283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95081" y="2066544"/>
            <a:ext cx="114300" cy="171450"/>
          </a:xfrm>
          <a:custGeom>
            <a:avLst/>
            <a:gdLst/>
            <a:ahLst/>
            <a:cxnLst/>
            <a:rect l="l" t="t" r="r" b="b"/>
            <a:pathLst>
              <a:path w="114300" h="171450">
                <a:moveTo>
                  <a:pt x="0" y="0"/>
                </a:moveTo>
                <a:lnTo>
                  <a:pt x="114300" y="171450"/>
                </a:lnTo>
              </a:path>
            </a:pathLst>
          </a:custGeom>
          <a:ln w="38100">
            <a:solidFill>
              <a:srgbClr val="7ACF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49183" y="1962911"/>
            <a:ext cx="381000" cy="3589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09381" y="1994916"/>
            <a:ext cx="266700" cy="243840"/>
          </a:xfrm>
          <a:custGeom>
            <a:avLst/>
            <a:gdLst/>
            <a:ahLst/>
            <a:cxnLst/>
            <a:rect l="l" t="t" r="r" b="b"/>
            <a:pathLst>
              <a:path w="266700" h="243839">
                <a:moveTo>
                  <a:pt x="266700" y="0"/>
                </a:moveTo>
                <a:lnTo>
                  <a:pt x="0" y="243458"/>
                </a:lnTo>
              </a:path>
            </a:pathLst>
          </a:custGeom>
          <a:ln w="38100">
            <a:solidFill>
              <a:srgbClr val="7ACF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2318" y="4187386"/>
            <a:ext cx="437769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40"/>
              </a:lnSpc>
            </a:pP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*S</a:t>
            </a:r>
            <a:r>
              <a:rPr sz="1250" i="1" spc="-4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ars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5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50" i="1" spc="-4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adi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onal 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system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50" i="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40" dirty="0">
                <a:solidFill>
                  <a:srgbClr val="252525"/>
                </a:solidFill>
                <a:latin typeface="Tahoma"/>
                <a:cs typeface="Tahoma"/>
              </a:rPr>
              <a:t>suc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50" i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250" i="1" spc="-4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acle</a:t>
            </a:r>
            <a:r>
              <a:rPr sz="1250" i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Exadat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a,</a:t>
            </a:r>
            <a:r>
              <a:rPr sz="1250" i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16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50" i="1" spc="-4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adat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a and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4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50" i="1" spc="-40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 etc</a:t>
            </a:r>
            <a:r>
              <a:rPr sz="1250" i="1" spc="-2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store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pr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ocess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50" i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customer</a:t>
            </a:r>
            <a:r>
              <a:rPr sz="1250" i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activ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50" i="1" spc="-4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792" y="4553146"/>
            <a:ext cx="144208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845">
              <a:lnSpc>
                <a:spcPct val="100000"/>
              </a:lnSpc>
            </a:pP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ales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a.</a:t>
            </a: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200" b="1" spc="-15" dirty="0">
                <a:solidFill>
                  <a:srgbClr val="006FC0"/>
                </a:solidFill>
                <a:latin typeface="Tahoma"/>
                <a:cs typeface="Tahoma"/>
              </a:rPr>
              <a:t>Slid</a:t>
            </a:r>
            <a:r>
              <a:rPr sz="12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b="1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17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118" y="945812"/>
            <a:ext cx="4208145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 indent="-26479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8130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Insight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into data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p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rovide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usin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es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Ad</a:t>
            </a:r>
            <a:r>
              <a:rPr sz="1200" spc="-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ant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ag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252525"/>
              </a:buClr>
              <a:buFont typeface="Wingdings"/>
              <a:buChar char=""/>
            </a:pPr>
            <a:endParaRPr sz="1250" dirty="0">
              <a:latin typeface="Times New Roman"/>
              <a:cs typeface="Times New Roman"/>
            </a:endParaRPr>
          </a:p>
          <a:p>
            <a:pPr marL="277495" indent="-26479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8130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Som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earl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icat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m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ort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un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usin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es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252525"/>
              </a:buClr>
              <a:buFont typeface="Wingdings"/>
              <a:buChar char=""/>
            </a:pPr>
            <a:endParaRPr sz="1250" dirty="0">
              <a:latin typeface="Times New Roman"/>
              <a:cs typeface="Times New Roman"/>
            </a:endParaRPr>
          </a:p>
          <a:p>
            <a:pPr marL="277495" indent="-26479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813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Mo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ecis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Anal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ysi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wit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more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84085" y="2016251"/>
            <a:ext cx="1324355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9835" y="2106167"/>
            <a:ext cx="801624" cy="653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21930" y="2042524"/>
            <a:ext cx="1140133" cy="7434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1678" y="2901395"/>
            <a:ext cx="39910" cy="38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92080" y="2814390"/>
            <a:ext cx="82505" cy="80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86866" y="2702121"/>
            <a:ext cx="123101" cy="1221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1930" y="2042524"/>
            <a:ext cx="1140460" cy="743585"/>
          </a:xfrm>
          <a:custGeom>
            <a:avLst/>
            <a:gdLst/>
            <a:ahLst/>
            <a:cxnLst/>
            <a:rect l="l" t="t" r="r" b="b"/>
            <a:pathLst>
              <a:path w="1140459" h="743585">
                <a:moveTo>
                  <a:pt x="103963" y="244872"/>
                </a:moveTo>
                <a:lnTo>
                  <a:pt x="102581" y="231869"/>
                </a:lnTo>
                <a:lnTo>
                  <a:pt x="102396" y="219017"/>
                </a:lnTo>
                <a:lnTo>
                  <a:pt x="103370" y="206363"/>
                </a:lnTo>
                <a:lnTo>
                  <a:pt x="118046" y="158656"/>
                </a:lnTo>
                <a:lnTo>
                  <a:pt x="148055" y="117846"/>
                </a:lnTo>
                <a:lnTo>
                  <a:pt x="179086" y="93561"/>
                </a:lnTo>
                <a:lnTo>
                  <a:pt x="216223" y="76095"/>
                </a:lnTo>
                <a:lnTo>
                  <a:pt x="258714" y="67316"/>
                </a:lnTo>
                <a:lnTo>
                  <a:pt x="286549" y="66503"/>
                </a:lnTo>
                <a:lnTo>
                  <a:pt x="299582" y="67202"/>
                </a:lnTo>
                <a:lnTo>
                  <a:pt x="346652" y="76973"/>
                </a:lnTo>
                <a:lnTo>
                  <a:pt x="367650" y="85804"/>
                </a:lnTo>
                <a:lnTo>
                  <a:pt x="374716" y="76035"/>
                </a:lnTo>
                <a:lnTo>
                  <a:pt x="410459" y="44388"/>
                </a:lnTo>
                <a:lnTo>
                  <a:pt x="454898" y="25619"/>
                </a:lnTo>
                <a:lnTo>
                  <a:pt x="491311" y="20790"/>
                </a:lnTo>
                <a:lnTo>
                  <a:pt x="503672" y="21051"/>
                </a:lnTo>
                <a:lnTo>
                  <a:pt x="552422" y="32004"/>
                </a:lnTo>
                <a:lnTo>
                  <a:pt x="586996" y="51838"/>
                </a:lnTo>
                <a:lnTo>
                  <a:pt x="594572" y="42783"/>
                </a:lnTo>
                <a:lnTo>
                  <a:pt x="632906" y="14495"/>
                </a:lnTo>
                <a:lnTo>
                  <a:pt x="679670" y="853"/>
                </a:lnTo>
                <a:lnTo>
                  <a:pt x="691988" y="37"/>
                </a:lnTo>
                <a:lnTo>
                  <a:pt x="704373" y="340"/>
                </a:lnTo>
                <a:lnTo>
                  <a:pt x="754659" y="14926"/>
                </a:lnTo>
                <a:lnTo>
                  <a:pt x="784111" y="36800"/>
                </a:lnTo>
                <a:lnTo>
                  <a:pt x="793570" y="29031"/>
                </a:lnTo>
                <a:lnTo>
                  <a:pt x="837066" y="6996"/>
                </a:lnTo>
                <a:lnTo>
                  <a:pt x="885598" y="0"/>
                </a:lnTo>
                <a:lnTo>
                  <a:pt x="897889" y="689"/>
                </a:lnTo>
                <a:lnTo>
                  <a:pt x="945171" y="13559"/>
                </a:lnTo>
                <a:lnTo>
                  <a:pt x="977153" y="35109"/>
                </a:lnTo>
                <a:lnTo>
                  <a:pt x="1001093" y="65942"/>
                </a:lnTo>
                <a:lnTo>
                  <a:pt x="1010021" y="89260"/>
                </a:lnTo>
                <a:lnTo>
                  <a:pt x="1023351" y="93808"/>
                </a:lnTo>
                <a:lnTo>
                  <a:pt x="1058794" y="112826"/>
                </a:lnTo>
                <a:lnTo>
                  <a:pt x="1093837" y="148382"/>
                </a:lnTo>
                <a:lnTo>
                  <a:pt x="1112408" y="191913"/>
                </a:lnTo>
                <a:lnTo>
                  <a:pt x="1114659" y="215413"/>
                </a:lnTo>
                <a:lnTo>
                  <a:pt x="1113876" y="227378"/>
                </a:lnTo>
                <a:lnTo>
                  <a:pt x="1111763" y="239402"/>
                </a:lnTo>
                <a:lnTo>
                  <a:pt x="1107083" y="254346"/>
                </a:lnTo>
                <a:lnTo>
                  <a:pt x="1103302" y="263456"/>
                </a:lnTo>
                <a:lnTo>
                  <a:pt x="1111739" y="274104"/>
                </a:lnTo>
                <a:lnTo>
                  <a:pt x="1130410" y="308180"/>
                </a:lnTo>
                <a:lnTo>
                  <a:pt x="1140133" y="356448"/>
                </a:lnTo>
                <a:lnTo>
                  <a:pt x="1139911" y="368640"/>
                </a:lnTo>
                <a:lnTo>
                  <a:pt x="1128668" y="416191"/>
                </a:lnTo>
                <a:lnTo>
                  <a:pt x="1101264" y="459052"/>
                </a:lnTo>
                <a:lnTo>
                  <a:pt x="1070433" y="485918"/>
                </a:lnTo>
                <a:lnTo>
                  <a:pt x="1025048" y="508444"/>
                </a:lnTo>
                <a:lnTo>
                  <a:pt x="987190" y="517119"/>
                </a:lnTo>
                <a:lnTo>
                  <a:pt x="986243" y="530827"/>
                </a:lnTo>
                <a:lnTo>
                  <a:pt x="974771" y="569271"/>
                </a:lnTo>
                <a:lnTo>
                  <a:pt x="951927" y="602320"/>
                </a:lnTo>
                <a:lnTo>
                  <a:pt x="919734" y="628204"/>
                </a:lnTo>
                <a:lnTo>
                  <a:pt x="880215" y="645153"/>
                </a:lnTo>
                <a:lnTo>
                  <a:pt x="835393" y="651398"/>
                </a:lnTo>
                <a:lnTo>
                  <a:pt x="821895" y="650819"/>
                </a:lnTo>
                <a:lnTo>
                  <a:pt x="783813" y="643626"/>
                </a:lnTo>
                <a:lnTo>
                  <a:pt x="760638" y="634443"/>
                </a:lnTo>
                <a:lnTo>
                  <a:pt x="754858" y="646222"/>
                </a:lnTo>
                <a:lnTo>
                  <a:pt x="732286" y="678305"/>
                </a:lnTo>
                <a:lnTo>
                  <a:pt x="702950" y="704877"/>
                </a:lnTo>
                <a:lnTo>
                  <a:pt x="668251" y="725130"/>
                </a:lnTo>
                <a:lnTo>
                  <a:pt x="629588" y="738255"/>
                </a:lnTo>
                <a:lnTo>
                  <a:pt x="588362" y="743443"/>
                </a:lnTo>
                <a:lnTo>
                  <a:pt x="574292" y="743269"/>
                </a:lnTo>
                <a:lnTo>
                  <a:pt x="531826" y="736616"/>
                </a:lnTo>
                <a:lnTo>
                  <a:pt x="494784" y="722323"/>
                </a:lnTo>
                <a:lnTo>
                  <a:pt x="462492" y="701128"/>
                </a:lnTo>
                <a:lnTo>
                  <a:pt x="436213" y="673853"/>
                </a:lnTo>
                <a:lnTo>
                  <a:pt x="421458" y="680872"/>
                </a:lnTo>
                <a:lnTo>
                  <a:pt x="375394" y="695027"/>
                </a:lnTo>
                <a:lnTo>
                  <a:pt x="328125" y="699146"/>
                </a:lnTo>
                <a:lnTo>
                  <a:pt x="312434" y="698360"/>
                </a:lnTo>
                <a:lnTo>
                  <a:pt x="266550" y="689735"/>
                </a:lnTo>
                <a:lnTo>
                  <a:pt x="223949" y="672029"/>
                </a:lnTo>
                <a:lnTo>
                  <a:pt x="186553" y="645652"/>
                </a:lnTo>
                <a:lnTo>
                  <a:pt x="156287" y="611013"/>
                </a:lnTo>
                <a:lnTo>
                  <a:pt x="155652" y="609870"/>
                </a:lnTo>
                <a:lnTo>
                  <a:pt x="154890" y="608854"/>
                </a:lnTo>
                <a:lnTo>
                  <a:pt x="154255" y="607711"/>
                </a:lnTo>
                <a:lnTo>
                  <a:pt x="139678" y="608421"/>
                </a:lnTo>
                <a:lnTo>
                  <a:pt x="125445" y="607530"/>
                </a:lnTo>
                <a:lnTo>
                  <a:pt x="86028" y="596124"/>
                </a:lnTo>
                <a:lnTo>
                  <a:pt x="54107" y="573439"/>
                </a:lnTo>
                <a:lnTo>
                  <a:pt x="28923" y="529696"/>
                </a:lnTo>
                <a:lnTo>
                  <a:pt x="27385" y="514768"/>
                </a:lnTo>
                <a:lnTo>
                  <a:pt x="27432" y="500867"/>
                </a:lnTo>
                <a:lnTo>
                  <a:pt x="42175" y="454734"/>
                </a:lnTo>
                <a:lnTo>
                  <a:pt x="49172" y="445365"/>
                </a:lnTo>
                <a:lnTo>
                  <a:pt x="39549" y="437066"/>
                </a:lnTo>
                <a:lnTo>
                  <a:pt x="10817" y="397656"/>
                </a:lnTo>
                <a:lnTo>
                  <a:pt x="0" y="352519"/>
                </a:lnTo>
                <a:lnTo>
                  <a:pt x="454" y="340998"/>
                </a:lnTo>
                <a:lnTo>
                  <a:pt x="18813" y="294904"/>
                </a:lnTo>
                <a:lnTo>
                  <a:pt x="48257" y="266657"/>
                </a:lnTo>
                <a:lnTo>
                  <a:pt x="94232" y="248281"/>
                </a:lnTo>
                <a:lnTo>
                  <a:pt x="103963" y="244872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1678" y="2901395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4" h="38735">
                <a:moveTo>
                  <a:pt x="39910" y="18334"/>
                </a:moveTo>
                <a:lnTo>
                  <a:pt x="35240" y="31443"/>
                </a:lnTo>
                <a:lnTo>
                  <a:pt x="23616" y="38583"/>
                </a:lnTo>
                <a:lnTo>
                  <a:pt x="8404" y="35160"/>
                </a:lnTo>
                <a:lnTo>
                  <a:pt x="0" y="25607"/>
                </a:lnTo>
                <a:lnTo>
                  <a:pt x="2226" y="9196"/>
                </a:lnTo>
                <a:lnTo>
                  <a:pt x="10283" y="0"/>
                </a:lnTo>
                <a:lnTo>
                  <a:pt x="27259" y="1301"/>
                </a:lnTo>
                <a:lnTo>
                  <a:pt x="36989" y="8342"/>
                </a:lnTo>
                <a:lnTo>
                  <a:pt x="39910" y="18334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92080" y="2814390"/>
            <a:ext cx="82550" cy="80645"/>
          </a:xfrm>
          <a:custGeom>
            <a:avLst/>
            <a:gdLst/>
            <a:ahLst/>
            <a:cxnLst/>
            <a:rect l="l" t="t" r="r" b="b"/>
            <a:pathLst>
              <a:path w="82550" h="80644">
                <a:moveTo>
                  <a:pt x="82505" y="40061"/>
                </a:moveTo>
                <a:lnTo>
                  <a:pt x="80034" y="54207"/>
                </a:lnTo>
                <a:lnTo>
                  <a:pt x="73196" y="66227"/>
                </a:lnTo>
                <a:lnTo>
                  <a:pt x="62854" y="75258"/>
                </a:lnTo>
                <a:lnTo>
                  <a:pt x="49871" y="80437"/>
                </a:lnTo>
                <a:lnTo>
                  <a:pt x="33075" y="78882"/>
                </a:lnTo>
                <a:lnTo>
                  <a:pt x="19438" y="73605"/>
                </a:lnTo>
                <a:lnTo>
                  <a:pt x="9212" y="65260"/>
                </a:lnTo>
                <a:lnTo>
                  <a:pt x="2649" y="54503"/>
                </a:lnTo>
                <a:lnTo>
                  <a:pt x="0" y="41989"/>
                </a:lnTo>
                <a:lnTo>
                  <a:pt x="2350" y="27219"/>
                </a:lnTo>
                <a:lnTo>
                  <a:pt x="8905" y="14822"/>
                </a:lnTo>
                <a:lnTo>
                  <a:pt x="18837" y="5510"/>
                </a:lnTo>
                <a:lnTo>
                  <a:pt x="31317" y="0"/>
                </a:lnTo>
                <a:lnTo>
                  <a:pt x="48489" y="1356"/>
                </a:lnTo>
                <a:lnTo>
                  <a:pt x="79472" y="24849"/>
                </a:lnTo>
                <a:lnTo>
                  <a:pt x="82505" y="40061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86866" y="2702121"/>
            <a:ext cx="123189" cy="122555"/>
          </a:xfrm>
          <a:custGeom>
            <a:avLst/>
            <a:gdLst/>
            <a:ahLst/>
            <a:cxnLst/>
            <a:rect l="l" t="t" r="r" b="b"/>
            <a:pathLst>
              <a:path w="123190" h="122555">
                <a:moveTo>
                  <a:pt x="123101" y="61525"/>
                </a:moveTo>
                <a:lnTo>
                  <a:pt x="109138" y="100714"/>
                </a:lnTo>
                <a:lnTo>
                  <a:pt x="74175" y="122126"/>
                </a:lnTo>
                <a:lnTo>
                  <a:pt x="56838" y="121242"/>
                </a:lnTo>
                <a:lnTo>
                  <a:pt x="17670" y="103952"/>
                </a:lnTo>
                <a:lnTo>
                  <a:pt x="0" y="70949"/>
                </a:lnTo>
                <a:lnTo>
                  <a:pt x="1184" y="54323"/>
                </a:lnTo>
                <a:lnTo>
                  <a:pt x="19918" y="16407"/>
                </a:lnTo>
                <a:lnTo>
                  <a:pt x="54785" y="0"/>
                </a:lnTo>
                <a:lnTo>
                  <a:pt x="70771" y="1399"/>
                </a:lnTo>
                <a:lnTo>
                  <a:pt x="107622" y="21299"/>
                </a:lnTo>
                <a:lnTo>
                  <a:pt x="122984" y="57702"/>
                </a:lnTo>
                <a:lnTo>
                  <a:pt x="123101" y="61525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84879" y="2479140"/>
            <a:ext cx="62230" cy="12065"/>
          </a:xfrm>
          <a:custGeom>
            <a:avLst/>
            <a:gdLst/>
            <a:ahLst/>
            <a:cxnLst/>
            <a:rect l="l" t="t" r="r" b="b"/>
            <a:pathLst>
              <a:path w="62229" h="12064">
                <a:moveTo>
                  <a:pt x="61969" y="11329"/>
                </a:moveTo>
                <a:lnTo>
                  <a:pt x="49085" y="11587"/>
                </a:lnTo>
                <a:lnTo>
                  <a:pt x="36337" y="10554"/>
                </a:lnTo>
                <a:lnTo>
                  <a:pt x="23833" y="8260"/>
                </a:lnTo>
                <a:lnTo>
                  <a:pt x="11684" y="4732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81077" y="2640457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24699" y="0"/>
                </a:moveTo>
                <a:lnTo>
                  <a:pt x="12507" y="3593"/>
                </a:lnTo>
                <a:lnTo>
                  <a:pt x="0" y="6012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43777" y="2690923"/>
            <a:ext cx="13970" cy="21590"/>
          </a:xfrm>
          <a:custGeom>
            <a:avLst/>
            <a:gdLst/>
            <a:ahLst/>
            <a:cxnLst/>
            <a:rect l="l" t="t" r="r" b="b"/>
            <a:pathLst>
              <a:path w="13970" h="21589">
                <a:moveTo>
                  <a:pt x="13586" y="21542"/>
                </a:moveTo>
                <a:lnTo>
                  <a:pt x="6326" y="11041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78188" y="2637917"/>
            <a:ext cx="5080" cy="25400"/>
          </a:xfrm>
          <a:custGeom>
            <a:avLst/>
            <a:gdLst/>
            <a:ahLst/>
            <a:cxnLst/>
            <a:rect l="l" t="t" r="r" b="b"/>
            <a:pathLst>
              <a:path w="5079" h="25400">
                <a:moveTo>
                  <a:pt x="4675" y="0"/>
                </a:moveTo>
                <a:lnTo>
                  <a:pt x="2871" y="12590"/>
                </a:lnTo>
                <a:lnTo>
                  <a:pt x="0" y="24961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22565" y="2434970"/>
            <a:ext cx="85725" cy="112395"/>
          </a:xfrm>
          <a:custGeom>
            <a:avLst/>
            <a:gdLst/>
            <a:ahLst/>
            <a:cxnLst/>
            <a:rect l="l" t="t" r="r" b="b"/>
            <a:pathLst>
              <a:path w="85725" h="112394">
                <a:moveTo>
                  <a:pt x="0" y="0"/>
                </a:moveTo>
                <a:lnTo>
                  <a:pt x="36179" y="21853"/>
                </a:lnTo>
                <a:lnTo>
                  <a:pt x="63426" y="51307"/>
                </a:lnTo>
                <a:lnTo>
                  <a:pt x="80348" y="86363"/>
                </a:lnTo>
                <a:lnTo>
                  <a:pt x="83454" y="98947"/>
                </a:lnTo>
                <a:lnTo>
                  <a:pt x="85207" y="111858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93744" y="2304288"/>
            <a:ext cx="31115" cy="40640"/>
          </a:xfrm>
          <a:custGeom>
            <a:avLst/>
            <a:gdLst/>
            <a:ahLst/>
            <a:cxnLst/>
            <a:rect l="l" t="t" r="r" b="b"/>
            <a:pathLst>
              <a:path w="31115" h="40639">
                <a:moveTo>
                  <a:pt x="30877" y="0"/>
                </a:moveTo>
                <a:lnTo>
                  <a:pt x="24849" y="11040"/>
                </a:lnTo>
                <a:lnTo>
                  <a:pt x="17650" y="21466"/>
                </a:lnTo>
                <a:lnTo>
                  <a:pt x="9345" y="31210"/>
                </a:lnTo>
                <a:lnTo>
                  <a:pt x="0" y="40208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33055" y="2133600"/>
            <a:ext cx="2540" cy="22225"/>
          </a:xfrm>
          <a:custGeom>
            <a:avLst/>
            <a:gdLst/>
            <a:ahLst/>
            <a:cxnLst/>
            <a:rect l="l" t="t" r="r" b="b"/>
            <a:pathLst>
              <a:path w="2540" h="22225">
                <a:moveTo>
                  <a:pt x="0" y="0"/>
                </a:moveTo>
                <a:lnTo>
                  <a:pt x="1524" y="7112"/>
                </a:lnTo>
                <a:lnTo>
                  <a:pt x="2159" y="14477"/>
                </a:lnTo>
                <a:lnTo>
                  <a:pt x="2031" y="21717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89468" y="2086983"/>
            <a:ext cx="13970" cy="21590"/>
          </a:xfrm>
          <a:custGeom>
            <a:avLst/>
            <a:gdLst/>
            <a:ahLst/>
            <a:cxnLst/>
            <a:rect l="l" t="t" r="r" b="b"/>
            <a:pathLst>
              <a:path w="13970" h="21589">
                <a:moveTo>
                  <a:pt x="0" y="21216"/>
                </a:moveTo>
                <a:lnTo>
                  <a:pt x="6248" y="10267"/>
                </a:lnTo>
                <a:lnTo>
                  <a:pt x="13808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06589" y="2097804"/>
            <a:ext cx="9525" cy="24130"/>
          </a:xfrm>
          <a:custGeom>
            <a:avLst/>
            <a:gdLst/>
            <a:ahLst/>
            <a:cxnLst/>
            <a:rect l="l" t="t" r="r" b="b"/>
            <a:pathLst>
              <a:path w="9525" h="24130">
                <a:moveTo>
                  <a:pt x="0" y="23603"/>
                </a:moveTo>
                <a:lnTo>
                  <a:pt x="3848" y="11569"/>
                </a:lnTo>
                <a:lnTo>
                  <a:pt x="9371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2085" y="2129535"/>
            <a:ext cx="32384" cy="21590"/>
          </a:xfrm>
          <a:custGeom>
            <a:avLst/>
            <a:gdLst/>
            <a:ahLst/>
            <a:cxnLst/>
            <a:rect l="l" t="t" r="r" b="b"/>
            <a:pathLst>
              <a:path w="32384" h="21589">
                <a:moveTo>
                  <a:pt x="0" y="0"/>
                </a:moveTo>
                <a:lnTo>
                  <a:pt x="11160" y="6315"/>
                </a:lnTo>
                <a:lnTo>
                  <a:pt x="21748" y="13347"/>
                </a:lnTo>
                <a:lnTo>
                  <a:pt x="31763" y="21094"/>
                </a:lnTo>
              </a:path>
            </a:pathLst>
          </a:custGeom>
          <a:ln w="9905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25893" y="2287397"/>
            <a:ext cx="6350" cy="24765"/>
          </a:xfrm>
          <a:custGeom>
            <a:avLst/>
            <a:gdLst/>
            <a:ahLst/>
            <a:cxnLst/>
            <a:rect l="l" t="t" r="r" b="b"/>
            <a:pathLst>
              <a:path w="6350" h="24764">
                <a:moveTo>
                  <a:pt x="5969" y="24383"/>
                </a:moveTo>
                <a:lnTo>
                  <a:pt x="3301" y="16382"/>
                </a:lnTo>
                <a:lnTo>
                  <a:pt x="1270" y="8254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111" y="2830829"/>
            <a:ext cx="2530602" cy="7505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1860" y="2856806"/>
            <a:ext cx="1025722" cy="6587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3808" y="3000677"/>
            <a:ext cx="36550" cy="365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71140" y="3021807"/>
            <a:ext cx="73100" cy="730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2150" y="3045985"/>
            <a:ext cx="109650" cy="1095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1860" y="2856806"/>
            <a:ext cx="1026160" cy="659130"/>
          </a:xfrm>
          <a:custGeom>
            <a:avLst/>
            <a:gdLst/>
            <a:ahLst/>
            <a:cxnLst/>
            <a:rect l="l" t="t" r="r" b="b"/>
            <a:pathLst>
              <a:path w="1026160" h="659129">
                <a:moveTo>
                  <a:pt x="93570" y="216974"/>
                </a:moveTo>
                <a:lnTo>
                  <a:pt x="92245" y="204086"/>
                </a:lnTo>
                <a:lnTo>
                  <a:pt x="92267" y="191370"/>
                </a:lnTo>
                <a:lnTo>
                  <a:pt x="93587" y="178884"/>
                </a:lnTo>
                <a:lnTo>
                  <a:pt x="110819" y="132414"/>
                </a:lnTo>
                <a:lnTo>
                  <a:pt x="134881" y="102841"/>
                </a:lnTo>
                <a:lnTo>
                  <a:pt x="166972" y="79544"/>
                </a:lnTo>
                <a:lnTo>
                  <a:pt x="205727" y="64097"/>
                </a:lnTo>
                <a:lnTo>
                  <a:pt x="248716" y="58868"/>
                </a:lnTo>
                <a:lnTo>
                  <a:pt x="262141" y="59056"/>
                </a:lnTo>
                <a:lnTo>
                  <a:pt x="310148" y="67629"/>
                </a:lnTo>
                <a:lnTo>
                  <a:pt x="331270" y="76352"/>
                </a:lnTo>
                <a:lnTo>
                  <a:pt x="338322" y="66679"/>
                </a:lnTo>
                <a:lnTo>
                  <a:pt x="374881" y="36295"/>
                </a:lnTo>
                <a:lnTo>
                  <a:pt x="420648" y="20424"/>
                </a:lnTo>
                <a:lnTo>
                  <a:pt x="445253" y="18441"/>
                </a:lnTo>
                <a:lnTo>
                  <a:pt x="457684" y="19026"/>
                </a:lnTo>
                <a:lnTo>
                  <a:pt x="509327" y="34496"/>
                </a:lnTo>
                <a:lnTo>
                  <a:pt x="529198" y="46851"/>
                </a:lnTo>
                <a:lnTo>
                  <a:pt x="536646" y="37719"/>
                </a:lnTo>
                <a:lnTo>
                  <a:pt x="575560" y="10395"/>
                </a:lnTo>
                <a:lnTo>
                  <a:pt x="623383" y="76"/>
                </a:lnTo>
                <a:lnTo>
                  <a:pt x="635842" y="511"/>
                </a:lnTo>
                <a:lnTo>
                  <a:pt x="675987" y="12233"/>
                </a:lnTo>
                <a:lnTo>
                  <a:pt x="705235" y="32458"/>
                </a:lnTo>
                <a:lnTo>
                  <a:pt x="714803" y="24861"/>
                </a:lnTo>
                <a:lnTo>
                  <a:pt x="759115" y="4441"/>
                </a:lnTo>
                <a:lnTo>
                  <a:pt x="795787" y="0"/>
                </a:lnTo>
                <a:lnTo>
                  <a:pt x="808112" y="668"/>
                </a:lnTo>
                <a:lnTo>
                  <a:pt x="855150" y="14472"/>
                </a:lnTo>
                <a:lnTo>
                  <a:pt x="887315" y="40018"/>
                </a:lnTo>
                <a:lnTo>
                  <a:pt x="906421" y="71796"/>
                </a:lnTo>
                <a:lnTo>
                  <a:pt x="919753" y="77536"/>
                </a:lnTo>
                <a:lnTo>
                  <a:pt x="954635" y="99269"/>
                </a:lnTo>
                <a:lnTo>
                  <a:pt x="987537" y="136618"/>
                </a:lnTo>
                <a:lnTo>
                  <a:pt x="1002245" y="180140"/>
                </a:lnTo>
                <a:lnTo>
                  <a:pt x="1002741" y="191551"/>
                </a:lnTo>
                <a:lnTo>
                  <a:pt x="1001876" y="203059"/>
                </a:lnTo>
                <a:lnTo>
                  <a:pt x="999603" y="214605"/>
                </a:lnTo>
                <a:lnTo>
                  <a:pt x="996794" y="224086"/>
                </a:lnTo>
                <a:lnTo>
                  <a:pt x="994762" y="228912"/>
                </a:lnTo>
                <a:lnTo>
                  <a:pt x="992476" y="233611"/>
                </a:lnTo>
                <a:lnTo>
                  <a:pt x="1000484" y="243582"/>
                </a:lnTo>
                <a:lnTo>
                  <a:pt x="1021418" y="286714"/>
                </a:lnTo>
                <a:lnTo>
                  <a:pt x="1025722" y="320813"/>
                </a:lnTo>
                <a:lnTo>
                  <a:pt x="1025034" y="332195"/>
                </a:lnTo>
                <a:lnTo>
                  <a:pt x="1011922" y="376217"/>
                </a:lnTo>
                <a:lnTo>
                  <a:pt x="982670" y="414975"/>
                </a:lnTo>
                <a:lnTo>
                  <a:pt x="947706" y="438859"/>
                </a:lnTo>
                <a:lnTo>
                  <a:pt x="901772" y="455944"/>
                </a:lnTo>
                <a:lnTo>
                  <a:pt x="890539" y="457913"/>
                </a:lnTo>
                <a:lnTo>
                  <a:pt x="889041" y="471415"/>
                </a:lnTo>
                <a:lnTo>
                  <a:pt x="875518" y="508870"/>
                </a:lnTo>
                <a:lnTo>
                  <a:pt x="850261" y="540116"/>
                </a:lnTo>
                <a:lnTo>
                  <a:pt x="815600" y="563051"/>
                </a:lnTo>
                <a:lnTo>
                  <a:pt x="773865" y="575575"/>
                </a:lnTo>
                <a:lnTo>
                  <a:pt x="758783" y="577073"/>
                </a:lnTo>
                <a:lnTo>
                  <a:pt x="743548" y="576615"/>
                </a:lnTo>
                <a:lnTo>
                  <a:pt x="704723" y="570160"/>
                </a:lnTo>
                <a:lnTo>
                  <a:pt x="683173" y="561777"/>
                </a:lnTo>
                <a:lnTo>
                  <a:pt x="677953" y="572624"/>
                </a:lnTo>
                <a:lnTo>
                  <a:pt x="648712" y="610690"/>
                </a:lnTo>
                <a:lnTo>
                  <a:pt x="608617" y="638857"/>
                </a:lnTo>
                <a:lnTo>
                  <a:pt x="561042" y="655279"/>
                </a:lnTo>
                <a:lnTo>
                  <a:pt x="522479" y="658776"/>
                </a:lnTo>
                <a:lnTo>
                  <a:pt x="509357" y="658109"/>
                </a:lnTo>
                <a:lnTo>
                  <a:pt x="469293" y="649739"/>
                </a:lnTo>
                <a:lnTo>
                  <a:pt x="432789" y="632946"/>
                </a:lnTo>
                <a:lnTo>
                  <a:pt x="395423" y="601034"/>
                </a:lnTo>
                <a:lnTo>
                  <a:pt x="381730" y="606713"/>
                </a:lnTo>
                <a:lnTo>
                  <a:pt x="339273" y="617938"/>
                </a:lnTo>
                <a:lnTo>
                  <a:pt x="310440" y="620685"/>
                </a:lnTo>
                <a:lnTo>
                  <a:pt x="296050" y="620670"/>
                </a:lnTo>
                <a:lnTo>
                  <a:pt x="253731" y="615200"/>
                </a:lnTo>
                <a:lnTo>
                  <a:pt x="213988" y="601819"/>
                </a:lnTo>
                <a:lnTo>
                  <a:pt x="178493" y="580816"/>
                </a:lnTo>
                <a:lnTo>
                  <a:pt x="148916" y="552483"/>
                </a:lnTo>
                <a:lnTo>
                  <a:pt x="138731" y="538538"/>
                </a:lnTo>
                <a:lnTo>
                  <a:pt x="124105" y="539144"/>
                </a:lnTo>
                <a:lnTo>
                  <a:pt x="83224" y="530826"/>
                </a:lnTo>
                <a:lnTo>
                  <a:pt x="50088" y="509558"/>
                </a:lnTo>
                <a:lnTo>
                  <a:pt x="25178" y="466067"/>
                </a:lnTo>
                <a:lnTo>
                  <a:pt x="24043" y="451946"/>
                </a:lnTo>
                <a:lnTo>
                  <a:pt x="24740" y="438684"/>
                </a:lnTo>
                <a:lnTo>
                  <a:pt x="27195" y="426293"/>
                </a:lnTo>
                <a:lnTo>
                  <a:pt x="31336" y="414784"/>
                </a:lnTo>
                <a:lnTo>
                  <a:pt x="37090" y="404169"/>
                </a:lnTo>
                <a:lnTo>
                  <a:pt x="44385" y="394458"/>
                </a:lnTo>
                <a:lnTo>
                  <a:pt x="34678" y="386207"/>
                </a:lnTo>
                <a:lnTo>
                  <a:pt x="7120" y="346401"/>
                </a:lnTo>
                <a:lnTo>
                  <a:pt x="0" y="312524"/>
                </a:lnTo>
                <a:lnTo>
                  <a:pt x="533" y="301061"/>
                </a:lnTo>
                <a:lnTo>
                  <a:pt x="20001" y="256647"/>
                </a:lnTo>
                <a:lnTo>
                  <a:pt x="50342" y="231796"/>
                </a:lnTo>
                <a:lnTo>
                  <a:pt x="86992" y="219788"/>
                </a:lnTo>
                <a:lnTo>
                  <a:pt x="93570" y="216974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43808" y="300067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550" y="18239"/>
                </a:moveTo>
                <a:lnTo>
                  <a:pt x="31345" y="31014"/>
                </a:lnTo>
                <a:lnTo>
                  <a:pt x="18799" y="36519"/>
                </a:lnTo>
                <a:lnTo>
                  <a:pt x="5707" y="31509"/>
                </a:lnTo>
                <a:lnTo>
                  <a:pt x="0" y="19221"/>
                </a:lnTo>
                <a:lnTo>
                  <a:pt x="4878" y="5923"/>
                </a:lnTo>
                <a:lnTo>
                  <a:pt x="16917" y="0"/>
                </a:lnTo>
                <a:lnTo>
                  <a:pt x="30418" y="4808"/>
                </a:lnTo>
                <a:lnTo>
                  <a:pt x="36477" y="16615"/>
                </a:lnTo>
                <a:lnTo>
                  <a:pt x="36550" y="18239"/>
                </a:lnTo>
                <a:close/>
              </a:path>
            </a:pathLst>
          </a:custGeom>
          <a:ln w="9905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71140" y="302180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100" y="36479"/>
                </a:moveTo>
                <a:lnTo>
                  <a:pt x="70323" y="50478"/>
                </a:lnTo>
                <a:lnTo>
                  <a:pt x="62738" y="61982"/>
                </a:lnTo>
                <a:lnTo>
                  <a:pt x="51459" y="69874"/>
                </a:lnTo>
                <a:lnTo>
                  <a:pt x="37605" y="73040"/>
                </a:lnTo>
                <a:lnTo>
                  <a:pt x="23189" y="70351"/>
                </a:lnTo>
                <a:lnTo>
                  <a:pt x="11466" y="62975"/>
                </a:lnTo>
                <a:lnTo>
                  <a:pt x="3411" y="51981"/>
                </a:lnTo>
                <a:lnTo>
                  <a:pt x="0" y="38436"/>
                </a:lnTo>
                <a:lnTo>
                  <a:pt x="2604" y="23694"/>
                </a:lnTo>
                <a:lnTo>
                  <a:pt x="9803" y="11795"/>
                </a:lnTo>
                <a:lnTo>
                  <a:pt x="20564" y="3608"/>
                </a:lnTo>
                <a:lnTo>
                  <a:pt x="33854" y="0"/>
                </a:lnTo>
                <a:lnTo>
                  <a:pt x="48854" y="2528"/>
                </a:lnTo>
                <a:lnTo>
                  <a:pt x="60894" y="9579"/>
                </a:lnTo>
                <a:lnTo>
                  <a:pt x="69191" y="20147"/>
                </a:lnTo>
                <a:lnTo>
                  <a:pt x="72957" y="33230"/>
                </a:lnTo>
                <a:lnTo>
                  <a:pt x="73100" y="36479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2150" y="304598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109650" y="54719"/>
                </a:moveTo>
                <a:lnTo>
                  <a:pt x="94083" y="92996"/>
                </a:lnTo>
                <a:lnTo>
                  <a:pt x="56405" y="109559"/>
                </a:lnTo>
                <a:lnTo>
                  <a:pt x="41592" y="107735"/>
                </a:lnTo>
                <a:lnTo>
                  <a:pt x="8426" y="83999"/>
                </a:lnTo>
                <a:lnTo>
                  <a:pt x="0" y="57657"/>
                </a:lnTo>
                <a:lnTo>
                  <a:pt x="1758" y="42527"/>
                </a:lnTo>
                <a:lnTo>
                  <a:pt x="24939" y="8823"/>
                </a:lnTo>
                <a:lnTo>
                  <a:pt x="50772" y="0"/>
                </a:lnTo>
                <a:lnTo>
                  <a:pt x="66188" y="1703"/>
                </a:lnTo>
                <a:lnTo>
                  <a:pt x="100315" y="24467"/>
                </a:lnTo>
                <a:lnTo>
                  <a:pt x="109650" y="54719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4207" y="3246184"/>
            <a:ext cx="50165" cy="8255"/>
          </a:xfrm>
          <a:custGeom>
            <a:avLst/>
            <a:gdLst/>
            <a:ahLst/>
            <a:cxnLst/>
            <a:rect l="l" t="t" r="r" b="b"/>
            <a:pathLst>
              <a:path w="50165" h="8254">
                <a:moveTo>
                  <a:pt x="50019" y="7555"/>
                </a:moveTo>
                <a:lnTo>
                  <a:pt x="37149" y="7763"/>
                </a:lnTo>
                <a:lnTo>
                  <a:pt x="24425" y="6542"/>
                </a:lnTo>
                <a:lnTo>
                  <a:pt x="11994" y="3939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2458" y="3386709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5" h="5714">
                <a:moveTo>
                  <a:pt x="24752" y="0"/>
                </a:moveTo>
                <a:lnTo>
                  <a:pt x="12580" y="3469"/>
                </a:lnTo>
                <a:lnTo>
                  <a:pt x="0" y="5661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0108" y="3428981"/>
            <a:ext cx="13970" cy="22225"/>
          </a:xfrm>
          <a:custGeom>
            <a:avLst/>
            <a:gdLst/>
            <a:ahLst/>
            <a:cxnLst/>
            <a:rect l="l" t="t" r="r" b="b"/>
            <a:pathLst>
              <a:path w="13969" h="22225">
                <a:moveTo>
                  <a:pt x="13518" y="21608"/>
                </a:moveTo>
                <a:lnTo>
                  <a:pt x="6219" y="11035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21391" y="3384422"/>
            <a:ext cx="5080" cy="25400"/>
          </a:xfrm>
          <a:custGeom>
            <a:avLst/>
            <a:gdLst/>
            <a:ahLst/>
            <a:cxnLst/>
            <a:rect l="l" t="t" r="r" b="b"/>
            <a:pathLst>
              <a:path w="5080" h="25400">
                <a:moveTo>
                  <a:pt x="4970" y="0"/>
                </a:moveTo>
                <a:lnTo>
                  <a:pt x="3149" y="12589"/>
                </a:lnTo>
                <a:lnTo>
                  <a:pt x="0" y="24922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52092" y="3204591"/>
            <a:ext cx="77470" cy="102235"/>
          </a:xfrm>
          <a:custGeom>
            <a:avLst/>
            <a:gdLst/>
            <a:ahLst/>
            <a:cxnLst/>
            <a:rect l="l" t="t" r="r" b="b"/>
            <a:pathLst>
              <a:path w="77469" h="102235">
                <a:moveTo>
                  <a:pt x="0" y="0"/>
                </a:moveTo>
                <a:lnTo>
                  <a:pt x="36012" y="22283"/>
                </a:lnTo>
                <a:lnTo>
                  <a:pt x="61724" y="52756"/>
                </a:lnTo>
                <a:lnTo>
                  <a:pt x="75358" y="88920"/>
                </a:lnTo>
                <a:lnTo>
                  <a:pt x="76912" y="101808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01662" y="3088767"/>
            <a:ext cx="32384" cy="39370"/>
          </a:xfrm>
          <a:custGeom>
            <a:avLst/>
            <a:gdLst/>
            <a:ahLst/>
            <a:cxnLst/>
            <a:rect l="l" t="t" r="r" b="b"/>
            <a:pathLst>
              <a:path w="32385" h="39369">
                <a:moveTo>
                  <a:pt x="32166" y="0"/>
                </a:moveTo>
                <a:lnTo>
                  <a:pt x="26029" y="10926"/>
                </a:lnTo>
                <a:lnTo>
                  <a:pt x="18561" y="21167"/>
                </a:lnTo>
                <a:lnTo>
                  <a:pt x="9854" y="30639"/>
                </a:lnTo>
                <a:lnTo>
                  <a:pt x="0" y="39261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532" y="2937510"/>
            <a:ext cx="1905" cy="19685"/>
          </a:xfrm>
          <a:custGeom>
            <a:avLst/>
            <a:gdLst/>
            <a:ahLst/>
            <a:cxnLst/>
            <a:rect l="l" t="t" r="r" b="b"/>
            <a:pathLst>
              <a:path w="1905" h="19685">
                <a:moveTo>
                  <a:pt x="0" y="0"/>
                </a:moveTo>
                <a:lnTo>
                  <a:pt x="1269" y="6350"/>
                </a:lnTo>
                <a:lnTo>
                  <a:pt x="1905" y="12826"/>
                </a:lnTo>
                <a:lnTo>
                  <a:pt x="1778" y="19303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32330" y="2894055"/>
            <a:ext cx="14604" cy="21590"/>
          </a:xfrm>
          <a:custGeom>
            <a:avLst/>
            <a:gdLst/>
            <a:ahLst/>
            <a:cxnLst/>
            <a:rect l="l" t="t" r="r" b="b"/>
            <a:pathLst>
              <a:path w="14605" h="21589">
                <a:moveTo>
                  <a:pt x="0" y="20975"/>
                </a:moveTo>
                <a:lnTo>
                  <a:pt x="6404" y="10092"/>
                </a:lnTo>
                <a:lnTo>
                  <a:pt x="14261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67866" y="2905632"/>
            <a:ext cx="8890" cy="21590"/>
          </a:xfrm>
          <a:custGeom>
            <a:avLst/>
            <a:gdLst/>
            <a:ahLst/>
            <a:cxnLst/>
            <a:rect l="l" t="t" r="r" b="b"/>
            <a:pathLst>
              <a:path w="8890" h="21589">
                <a:moveTo>
                  <a:pt x="0" y="21081"/>
                </a:moveTo>
                <a:lnTo>
                  <a:pt x="1778" y="13843"/>
                </a:lnTo>
                <a:lnTo>
                  <a:pt x="4699" y="6731"/>
                </a:lnTo>
                <a:lnTo>
                  <a:pt x="8509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74825" y="2933954"/>
            <a:ext cx="22225" cy="13970"/>
          </a:xfrm>
          <a:custGeom>
            <a:avLst/>
            <a:gdLst/>
            <a:ahLst/>
            <a:cxnLst/>
            <a:rect l="l" t="t" r="r" b="b"/>
            <a:pathLst>
              <a:path w="22225" h="13969">
                <a:moveTo>
                  <a:pt x="0" y="0"/>
                </a:moveTo>
                <a:lnTo>
                  <a:pt x="11196" y="6301"/>
                </a:lnTo>
                <a:lnTo>
                  <a:pt x="21766" y="13405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35430" y="3073780"/>
            <a:ext cx="5715" cy="22225"/>
          </a:xfrm>
          <a:custGeom>
            <a:avLst/>
            <a:gdLst/>
            <a:ahLst/>
            <a:cxnLst/>
            <a:rect l="l" t="t" r="r" b="b"/>
            <a:pathLst>
              <a:path w="5715" h="22225">
                <a:moveTo>
                  <a:pt x="5384" y="21717"/>
                </a:moveTo>
                <a:lnTo>
                  <a:pt x="2933" y="14605"/>
                </a:lnTo>
                <a:lnTo>
                  <a:pt x="1143" y="7366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85359" y="1216913"/>
            <a:ext cx="3247643" cy="9265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05015" y="1243181"/>
            <a:ext cx="1281701" cy="6057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31588" y="2043557"/>
            <a:ext cx="33654" cy="336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41288" y="1897278"/>
            <a:ext cx="66828" cy="655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83103" y="1745240"/>
            <a:ext cx="100907" cy="9901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05015" y="1242915"/>
            <a:ext cx="1282065" cy="606425"/>
          </a:xfrm>
          <a:custGeom>
            <a:avLst/>
            <a:gdLst/>
            <a:ahLst/>
            <a:cxnLst/>
            <a:rect l="l" t="t" r="r" b="b"/>
            <a:pathLst>
              <a:path w="1282065" h="606425">
                <a:moveTo>
                  <a:pt x="116535" y="199550"/>
                </a:moveTo>
                <a:lnTo>
                  <a:pt x="114965" y="188752"/>
                </a:lnTo>
                <a:lnTo>
                  <a:pt x="114788" y="178084"/>
                </a:lnTo>
                <a:lnTo>
                  <a:pt x="115958" y="167586"/>
                </a:lnTo>
                <a:lnTo>
                  <a:pt x="133152" y="128090"/>
                </a:lnTo>
                <a:lnTo>
                  <a:pt x="168095" y="94505"/>
                </a:lnTo>
                <a:lnTo>
                  <a:pt x="204126" y="74732"/>
                </a:lnTo>
                <a:lnTo>
                  <a:pt x="247155" y="60799"/>
                </a:lnTo>
                <a:lnTo>
                  <a:pt x="293433" y="54260"/>
                </a:lnTo>
                <a:lnTo>
                  <a:pt x="307382" y="53752"/>
                </a:lnTo>
                <a:lnTo>
                  <a:pt x="320950" y="53753"/>
                </a:lnTo>
                <a:lnTo>
                  <a:pt x="359419" y="56727"/>
                </a:lnTo>
                <a:lnTo>
                  <a:pt x="405717" y="67299"/>
                </a:lnTo>
                <a:lnTo>
                  <a:pt x="414136" y="60273"/>
                </a:lnTo>
                <a:lnTo>
                  <a:pt x="454081" y="36972"/>
                </a:lnTo>
                <a:lnTo>
                  <a:pt x="501427" y="22111"/>
                </a:lnTo>
                <a:lnTo>
                  <a:pt x="539680" y="17113"/>
                </a:lnTo>
                <a:lnTo>
                  <a:pt x="552661" y="16702"/>
                </a:lnTo>
                <a:lnTo>
                  <a:pt x="565666" y="16946"/>
                </a:lnTo>
                <a:lnTo>
                  <a:pt x="604271" y="21756"/>
                </a:lnTo>
                <a:lnTo>
                  <a:pt x="641631" y="33323"/>
                </a:lnTo>
                <a:lnTo>
                  <a:pt x="663902" y="44571"/>
                </a:lnTo>
                <a:lnTo>
                  <a:pt x="671279" y="37023"/>
                </a:lnTo>
                <a:lnTo>
                  <a:pt x="710139" y="13320"/>
                </a:lnTo>
                <a:lnTo>
                  <a:pt x="759243" y="1207"/>
                </a:lnTo>
                <a:lnTo>
                  <a:pt x="785668" y="0"/>
                </a:lnTo>
                <a:lnTo>
                  <a:pt x="799004" y="696"/>
                </a:lnTo>
                <a:lnTo>
                  <a:pt x="838326" y="8290"/>
                </a:lnTo>
                <a:lnTo>
                  <a:pt x="874251" y="24788"/>
                </a:lnTo>
                <a:lnTo>
                  <a:pt x="883688" y="31692"/>
                </a:lnTo>
                <a:lnTo>
                  <a:pt x="893295" y="25401"/>
                </a:lnTo>
                <a:lnTo>
                  <a:pt x="937862" y="7102"/>
                </a:lnTo>
                <a:lnTo>
                  <a:pt x="975459" y="741"/>
                </a:lnTo>
                <a:lnTo>
                  <a:pt x="988352" y="54"/>
                </a:lnTo>
                <a:lnTo>
                  <a:pt x="1001290" y="93"/>
                </a:lnTo>
                <a:lnTo>
                  <a:pt x="1039563" y="4624"/>
                </a:lnTo>
                <a:lnTo>
                  <a:pt x="1086292" y="21176"/>
                </a:lnTo>
                <a:lnTo>
                  <a:pt x="1119868" y="46938"/>
                </a:lnTo>
                <a:lnTo>
                  <a:pt x="1133104" y="66991"/>
                </a:lnTo>
                <a:lnTo>
                  <a:pt x="1148635" y="71708"/>
                </a:lnTo>
                <a:lnTo>
                  <a:pt x="1189726" y="89676"/>
                </a:lnTo>
                <a:lnTo>
                  <a:pt x="1221588" y="112410"/>
                </a:lnTo>
                <a:lnTo>
                  <a:pt x="1247539" y="148003"/>
                </a:lnTo>
                <a:lnTo>
                  <a:pt x="1252977" y="177063"/>
                </a:lnTo>
                <a:lnTo>
                  <a:pt x="1251869" y="186956"/>
                </a:lnTo>
                <a:lnTo>
                  <a:pt x="1249224" y="196876"/>
                </a:lnTo>
                <a:lnTo>
                  <a:pt x="1245438" y="205900"/>
                </a:lnTo>
                <a:lnTo>
                  <a:pt x="1243025" y="210472"/>
                </a:lnTo>
                <a:lnTo>
                  <a:pt x="1240231" y="214790"/>
                </a:lnTo>
                <a:lnTo>
                  <a:pt x="1249866" y="223610"/>
                </a:lnTo>
                <a:lnTo>
                  <a:pt x="1275590" y="261711"/>
                </a:lnTo>
                <a:lnTo>
                  <a:pt x="1281701" y="291879"/>
                </a:lnTo>
                <a:lnTo>
                  <a:pt x="1281280" y="301977"/>
                </a:lnTo>
                <a:lnTo>
                  <a:pt x="1267573" y="341275"/>
                </a:lnTo>
                <a:lnTo>
                  <a:pt x="1235102" y="376472"/>
                </a:lnTo>
                <a:lnTo>
                  <a:pt x="1199287" y="397601"/>
                </a:lnTo>
                <a:lnTo>
                  <a:pt x="1162475" y="411395"/>
                </a:lnTo>
                <a:lnTo>
                  <a:pt x="1114489" y="421032"/>
                </a:lnTo>
                <a:lnTo>
                  <a:pt x="1112653" y="432061"/>
                </a:lnTo>
                <a:lnTo>
                  <a:pt x="1090998" y="472427"/>
                </a:lnTo>
                <a:lnTo>
                  <a:pt x="1061752" y="497389"/>
                </a:lnTo>
                <a:lnTo>
                  <a:pt x="1023527" y="516329"/>
                </a:lnTo>
                <a:lnTo>
                  <a:pt x="978273" y="527924"/>
                </a:lnTo>
                <a:lnTo>
                  <a:pt x="945163" y="530919"/>
                </a:lnTo>
                <a:lnTo>
                  <a:pt x="930191" y="530589"/>
                </a:lnTo>
                <a:lnTo>
                  <a:pt x="890068" y="526391"/>
                </a:lnTo>
                <a:lnTo>
                  <a:pt x="855807" y="517507"/>
                </a:lnTo>
                <a:lnTo>
                  <a:pt x="849186" y="527066"/>
                </a:lnTo>
                <a:lnTo>
                  <a:pt x="813196" y="560837"/>
                </a:lnTo>
                <a:lnTo>
                  <a:pt x="777839" y="580791"/>
                </a:lnTo>
                <a:lnTo>
                  <a:pt x="737052" y="595398"/>
                </a:lnTo>
                <a:lnTo>
                  <a:pt x="692397" y="603993"/>
                </a:lnTo>
                <a:lnTo>
                  <a:pt x="661251" y="606055"/>
                </a:lnTo>
                <a:lnTo>
                  <a:pt x="645438" y="605912"/>
                </a:lnTo>
                <a:lnTo>
                  <a:pt x="597738" y="600489"/>
                </a:lnTo>
                <a:lnTo>
                  <a:pt x="557618" y="589441"/>
                </a:lnTo>
                <a:lnTo>
                  <a:pt x="522352" y="573133"/>
                </a:lnTo>
                <a:lnTo>
                  <a:pt x="493202" y="552196"/>
                </a:lnTo>
                <a:lnTo>
                  <a:pt x="476183" y="557515"/>
                </a:lnTo>
                <a:lnTo>
                  <a:pt x="423343" y="568066"/>
                </a:lnTo>
                <a:lnTo>
                  <a:pt x="369470" y="570728"/>
                </a:lnTo>
                <a:lnTo>
                  <a:pt x="351647" y="569910"/>
                </a:lnTo>
                <a:lnTo>
                  <a:pt x="299672" y="562492"/>
                </a:lnTo>
                <a:lnTo>
                  <a:pt x="251579" y="547845"/>
                </a:lnTo>
                <a:lnTo>
                  <a:pt x="209474" y="526253"/>
                </a:lnTo>
                <a:lnTo>
                  <a:pt x="175463" y="498000"/>
                </a:lnTo>
                <a:lnTo>
                  <a:pt x="174574" y="497111"/>
                </a:lnTo>
                <a:lnTo>
                  <a:pt x="173812" y="496349"/>
                </a:lnTo>
                <a:lnTo>
                  <a:pt x="172923" y="495333"/>
                </a:lnTo>
                <a:lnTo>
                  <a:pt x="156794" y="495928"/>
                </a:lnTo>
                <a:lnTo>
                  <a:pt x="141034" y="495253"/>
                </a:lnTo>
                <a:lnTo>
                  <a:pt x="97280" y="486283"/>
                </a:lnTo>
                <a:lnTo>
                  <a:pt x="61586" y="468323"/>
                </a:lnTo>
                <a:lnTo>
                  <a:pt x="32684" y="433561"/>
                </a:lnTo>
                <a:lnTo>
                  <a:pt x="28820" y="411516"/>
                </a:lnTo>
                <a:lnTo>
                  <a:pt x="30462" y="399874"/>
                </a:lnTo>
                <a:lnTo>
                  <a:pt x="34516" y="388613"/>
                </a:lnTo>
                <a:lnTo>
                  <a:pt x="40900" y="377881"/>
                </a:lnTo>
                <a:lnTo>
                  <a:pt x="49529" y="367825"/>
                </a:lnTo>
                <a:lnTo>
                  <a:pt x="60319" y="358590"/>
                </a:lnTo>
                <a:lnTo>
                  <a:pt x="47459" y="352182"/>
                </a:lnTo>
                <a:lnTo>
                  <a:pt x="17579" y="328445"/>
                </a:lnTo>
                <a:lnTo>
                  <a:pt x="43" y="290147"/>
                </a:lnTo>
                <a:lnTo>
                  <a:pt x="0" y="280077"/>
                </a:lnTo>
                <a:lnTo>
                  <a:pt x="1799" y="270016"/>
                </a:lnTo>
                <a:lnTo>
                  <a:pt x="30386" y="232066"/>
                </a:lnTo>
                <a:lnTo>
                  <a:pt x="63610" y="212898"/>
                </a:lnTo>
                <a:lnTo>
                  <a:pt x="101184" y="202933"/>
                </a:lnTo>
                <a:lnTo>
                  <a:pt x="114503" y="201524"/>
                </a:lnTo>
                <a:lnTo>
                  <a:pt x="116535" y="199550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31588" y="204355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654" y="16891"/>
                </a:moveTo>
                <a:lnTo>
                  <a:pt x="33654" y="26162"/>
                </a:lnTo>
                <a:lnTo>
                  <a:pt x="26035" y="33655"/>
                </a:lnTo>
                <a:lnTo>
                  <a:pt x="16763" y="33655"/>
                </a:lnTo>
                <a:lnTo>
                  <a:pt x="7492" y="33655"/>
                </a:lnTo>
                <a:lnTo>
                  <a:pt x="0" y="26162"/>
                </a:lnTo>
                <a:lnTo>
                  <a:pt x="0" y="16891"/>
                </a:lnTo>
                <a:lnTo>
                  <a:pt x="0" y="7619"/>
                </a:lnTo>
                <a:lnTo>
                  <a:pt x="7492" y="0"/>
                </a:lnTo>
                <a:lnTo>
                  <a:pt x="16763" y="0"/>
                </a:lnTo>
                <a:lnTo>
                  <a:pt x="26035" y="0"/>
                </a:lnTo>
                <a:lnTo>
                  <a:pt x="33654" y="7619"/>
                </a:lnTo>
                <a:lnTo>
                  <a:pt x="33654" y="16891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41288" y="1897278"/>
            <a:ext cx="67310" cy="66040"/>
          </a:xfrm>
          <a:custGeom>
            <a:avLst/>
            <a:gdLst/>
            <a:ahLst/>
            <a:cxnLst/>
            <a:rect l="l" t="t" r="r" b="b"/>
            <a:pathLst>
              <a:path w="67310" h="66039">
                <a:moveTo>
                  <a:pt x="66828" y="33629"/>
                </a:moveTo>
                <a:lnTo>
                  <a:pt x="63821" y="47517"/>
                </a:lnTo>
                <a:lnTo>
                  <a:pt x="55691" y="58609"/>
                </a:lnTo>
                <a:lnTo>
                  <a:pt x="43768" y="65572"/>
                </a:lnTo>
                <a:lnTo>
                  <a:pt x="26298" y="64338"/>
                </a:lnTo>
                <a:lnTo>
                  <a:pt x="13130" y="58934"/>
                </a:lnTo>
                <a:lnTo>
                  <a:pt x="4340" y="50269"/>
                </a:lnTo>
                <a:lnTo>
                  <a:pt x="0" y="39246"/>
                </a:lnTo>
                <a:lnTo>
                  <a:pt x="2257" y="23262"/>
                </a:lnTo>
                <a:lnTo>
                  <a:pt x="9026" y="11040"/>
                </a:lnTo>
                <a:lnTo>
                  <a:pt x="19247" y="3109"/>
                </a:lnTo>
                <a:lnTo>
                  <a:pt x="31858" y="0"/>
                </a:lnTo>
                <a:lnTo>
                  <a:pt x="46281" y="2877"/>
                </a:lnTo>
                <a:lnTo>
                  <a:pt x="57643" y="10713"/>
                </a:lnTo>
                <a:lnTo>
                  <a:pt x="64830" y="22248"/>
                </a:lnTo>
                <a:lnTo>
                  <a:pt x="66828" y="33629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83103" y="1745240"/>
            <a:ext cx="100965" cy="99060"/>
          </a:xfrm>
          <a:custGeom>
            <a:avLst/>
            <a:gdLst/>
            <a:ahLst/>
            <a:cxnLst/>
            <a:rect l="l" t="t" r="r" b="b"/>
            <a:pathLst>
              <a:path w="100964" h="99060">
                <a:moveTo>
                  <a:pt x="100907" y="49396"/>
                </a:moveTo>
                <a:lnTo>
                  <a:pt x="84218" y="86832"/>
                </a:lnTo>
                <a:lnTo>
                  <a:pt x="59409" y="99010"/>
                </a:lnTo>
                <a:lnTo>
                  <a:pt x="42671" y="97639"/>
                </a:lnTo>
                <a:lnTo>
                  <a:pt x="8015" y="76088"/>
                </a:lnTo>
                <a:lnTo>
                  <a:pt x="0" y="51814"/>
                </a:lnTo>
                <a:lnTo>
                  <a:pt x="1927" y="36784"/>
                </a:lnTo>
                <a:lnTo>
                  <a:pt x="7404" y="23621"/>
                </a:lnTo>
                <a:lnTo>
                  <a:pt x="15882" y="12792"/>
                </a:lnTo>
                <a:lnTo>
                  <a:pt x="26814" y="4763"/>
                </a:lnTo>
                <a:lnTo>
                  <a:pt x="39652" y="0"/>
                </a:lnTo>
                <a:lnTo>
                  <a:pt x="56789" y="1169"/>
                </a:lnTo>
                <a:lnTo>
                  <a:pt x="92134" y="21751"/>
                </a:lnTo>
                <a:lnTo>
                  <a:pt x="100907" y="49396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70119" y="1596820"/>
            <a:ext cx="74930" cy="11430"/>
          </a:xfrm>
          <a:custGeom>
            <a:avLst/>
            <a:gdLst/>
            <a:ahLst/>
            <a:cxnLst/>
            <a:rect l="l" t="t" r="r" b="b"/>
            <a:pathLst>
              <a:path w="74929" h="11430">
                <a:moveTo>
                  <a:pt x="74926" y="11126"/>
                </a:moveTo>
                <a:lnTo>
                  <a:pt x="36184" y="9311"/>
                </a:lnTo>
                <a:lnTo>
                  <a:pt x="11619" y="3907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86478" y="1730248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80">
                <a:moveTo>
                  <a:pt x="24861" y="0"/>
                </a:moveTo>
                <a:lnTo>
                  <a:pt x="12609" y="2757"/>
                </a:lnTo>
                <a:lnTo>
                  <a:pt x="0" y="4672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77630" y="1769571"/>
            <a:ext cx="17145" cy="19685"/>
          </a:xfrm>
          <a:custGeom>
            <a:avLst/>
            <a:gdLst/>
            <a:ahLst/>
            <a:cxnLst/>
            <a:rect l="l" t="t" r="r" b="b"/>
            <a:pathLst>
              <a:path w="17145" h="19685">
                <a:moveTo>
                  <a:pt x="16666" y="19477"/>
                </a:moveTo>
                <a:lnTo>
                  <a:pt x="7648" y="9987"/>
                </a:lnTo>
                <a:lnTo>
                  <a:pt x="0" y="0"/>
                </a:lnTo>
              </a:path>
            </a:pathLst>
          </a:custGeom>
          <a:ln w="9905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53379" y="1728216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4">
                <a:moveTo>
                  <a:pt x="6804" y="0"/>
                </a:moveTo>
                <a:lnTo>
                  <a:pt x="4311" y="12327"/>
                </a:lnTo>
                <a:lnTo>
                  <a:pt x="0" y="24412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17281" y="1562861"/>
            <a:ext cx="95885" cy="88900"/>
          </a:xfrm>
          <a:custGeom>
            <a:avLst/>
            <a:gdLst/>
            <a:ahLst/>
            <a:cxnLst/>
            <a:rect l="l" t="t" r="r" b="b"/>
            <a:pathLst>
              <a:path w="95884" h="88900">
                <a:moveTo>
                  <a:pt x="0" y="0"/>
                </a:moveTo>
                <a:lnTo>
                  <a:pt x="43438" y="19410"/>
                </a:lnTo>
                <a:lnTo>
                  <a:pt x="75100" y="45886"/>
                </a:lnTo>
                <a:lnTo>
                  <a:pt x="93030" y="77350"/>
                </a:lnTo>
                <a:lnTo>
                  <a:pt x="95618" y="88588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07649" y="1456182"/>
            <a:ext cx="37465" cy="34290"/>
          </a:xfrm>
          <a:custGeom>
            <a:avLst/>
            <a:gdLst/>
            <a:ahLst/>
            <a:cxnLst/>
            <a:rect l="l" t="t" r="r" b="b"/>
            <a:pathLst>
              <a:path w="37465" h="34290">
                <a:moveTo>
                  <a:pt x="36962" y="0"/>
                </a:moveTo>
                <a:lnTo>
                  <a:pt x="29777" y="9412"/>
                </a:lnTo>
                <a:lnTo>
                  <a:pt x="21165" y="18274"/>
                </a:lnTo>
                <a:lnTo>
                  <a:pt x="11211" y="26528"/>
                </a:lnTo>
                <a:lnTo>
                  <a:pt x="0" y="34115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41615" y="131698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80">
                <a:moveTo>
                  <a:pt x="0" y="0"/>
                </a:moveTo>
                <a:lnTo>
                  <a:pt x="1650" y="5842"/>
                </a:lnTo>
                <a:lnTo>
                  <a:pt x="2412" y="11811"/>
                </a:lnTo>
                <a:lnTo>
                  <a:pt x="2285" y="17780"/>
                </a:lnTo>
              </a:path>
            </a:pathLst>
          </a:custGeom>
          <a:ln w="9905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67676" y="1277764"/>
            <a:ext cx="17145" cy="19050"/>
          </a:xfrm>
          <a:custGeom>
            <a:avLst/>
            <a:gdLst/>
            <a:ahLst/>
            <a:cxnLst/>
            <a:rect l="l" t="t" r="r" b="b"/>
            <a:pathLst>
              <a:path w="17145" h="19050">
                <a:moveTo>
                  <a:pt x="0" y="18524"/>
                </a:moveTo>
                <a:lnTo>
                  <a:pt x="7611" y="8965"/>
                </a:lnTo>
                <a:lnTo>
                  <a:pt x="16903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62063" y="1287652"/>
            <a:ext cx="10795" cy="19685"/>
          </a:xfrm>
          <a:custGeom>
            <a:avLst/>
            <a:gdLst/>
            <a:ahLst/>
            <a:cxnLst/>
            <a:rect l="l" t="t" r="r" b="b"/>
            <a:pathLst>
              <a:path w="10795" h="19684">
                <a:moveTo>
                  <a:pt x="0" y="19431"/>
                </a:moveTo>
                <a:lnTo>
                  <a:pt x="2285" y="12700"/>
                </a:lnTo>
                <a:lnTo>
                  <a:pt x="5841" y="6096"/>
                </a:lnTo>
                <a:lnTo>
                  <a:pt x="10667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20890" y="1313688"/>
            <a:ext cx="34925" cy="17145"/>
          </a:xfrm>
          <a:custGeom>
            <a:avLst/>
            <a:gdLst/>
            <a:ahLst/>
            <a:cxnLst/>
            <a:rect l="l" t="t" r="r" b="b"/>
            <a:pathLst>
              <a:path w="34925" h="17144">
                <a:moveTo>
                  <a:pt x="0" y="0"/>
                </a:moveTo>
                <a:lnTo>
                  <a:pt x="12134" y="5003"/>
                </a:lnTo>
                <a:lnTo>
                  <a:pt x="23675" y="10521"/>
                </a:lnTo>
                <a:lnTo>
                  <a:pt x="34563" y="16534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21551" y="1442466"/>
            <a:ext cx="6985" cy="20320"/>
          </a:xfrm>
          <a:custGeom>
            <a:avLst/>
            <a:gdLst/>
            <a:ahLst/>
            <a:cxnLst/>
            <a:rect l="l" t="t" r="r" b="b"/>
            <a:pathLst>
              <a:path w="6984" h="20319">
                <a:moveTo>
                  <a:pt x="6730" y="19812"/>
                </a:moveTo>
                <a:lnTo>
                  <a:pt x="3682" y="13335"/>
                </a:lnTo>
                <a:lnTo>
                  <a:pt x="1397" y="6731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38400" y="3835146"/>
            <a:ext cx="3950970" cy="1844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13254" y="1152905"/>
            <a:ext cx="2465832" cy="2880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97835" y="1107186"/>
            <a:ext cx="2296667" cy="4236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38400" y="1178052"/>
            <a:ext cx="2362200" cy="1844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13254" y="1533905"/>
            <a:ext cx="2465832" cy="2727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87573" y="1491996"/>
            <a:ext cx="1917192" cy="39700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38400" y="1559052"/>
            <a:ext cx="2362200" cy="1691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13254" y="1991105"/>
            <a:ext cx="2465832" cy="2880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89504" y="1945385"/>
            <a:ext cx="1513332" cy="4236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38400" y="2016251"/>
            <a:ext cx="2362200" cy="1844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05200" y="2187701"/>
            <a:ext cx="307086" cy="8046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99815" y="2321432"/>
            <a:ext cx="118110" cy="609600"/>
          </a:xfrm>
          <a:custGeom>
            <a:avLst/>
            <a:gdLst/>
            <a:ahLst/>
            <a:cxnLst/>
            <a:rect l="l" t="t" r="r" b="b"/>
            <a:pathLst>
              <a:path w="118110" h="609600">
                <a:moveTo>
                  <a:pt x="58864" y="49856"/>
                </a:moveTo>
                <a:lnTo>
                  <a:pt x="46294" y="71405"/>
                </a:lnTo>
                <a:lnTo>
                  <a:pt x="45593" y="609600"/>
                </a:lnTo>
                <a:lnTo>
                  <a:pt x="70738" y="609600"/>
                </a:lnTo>
                <a:lnTo>
                  <a:pt x="71434" y="71405"/>
                </a:lnTo>
                <a:lnTo>
                  <a:pt x="58864" y="49856"/>
                </a:lnTo>
                <a:close/>
              </a:path>
              <a:path w="118110" h="609600">
                <a:moveTo>
                  <a:pt x="73423" y="24892"/>
                </a:moveTo>
                <a:lnTo>
                  <a:pt x="71500" y="24892"/>
                </a:lnTo>
                <a:lnTo>
                  <a:pt x="71440" y="71415"/>
                </a:lnTo>
                <a:lnTo>
                  <a:pt x="92456" y="107442"/>
                </a:lnTo>
                <a:lnTo>
                  <a:pt x="95885" y="113537"/>
                </a:lnTo>
                <a:lnTo>
                  <a:pt x="103632" y="115569"/>
                </a:lnTo>
                <a:lnTo>
                  <a:pt x="109600" y="112014"/>
                </a:lnTo>
                <a:lnTo>
                  <a:pt x="115570" y="108585"/>
                </a:lnTo>
                <a:lnTo>
                  <a:pt x="117601" y="100837"/>
                </a:lnTo>
                <a:lnTo>
                  <a:pt x="114099" y="94742"/>
                </a:lnTo>
                <a:lnTo>
                  <a:pt x="73423" y="24892"/>
                </a:lnTo>
                <a:close/>
              </a:path>
              <a:path w="118110" h="609600">
                <a:moveTo>
                  <a:pt x="58927" y="0"/>
                </a:moveTo>
                <a:lnTo>
                  <a:pt x="3480" y="94868"/>
                </a:lnTo>
                <a:lnTo>
                  <a:pt x="0" y="100711"/>
                </a:lnTo>
                <a:lnTo>
                  <a:pt x="2032" y="108331"/>
                </a:lnTo>
                <a:lnTo>
                  <a:pt x="13970" y="115443"/>
                </a:lnTo>
                <a:lnTo>
                  <a:pt x="21717" y="113411"/>
                </a:lnTo>
                <a:lnTo>
                  <a:pt x="25273" y="107442"/>
                </a:lnTo>
                <a:lnTo>
                  <a:pt x="46288" y="71415"/>
                </a:lnTo>
                <a:lnTo>
                  <a:pt x="46355" y="24892"/>
                </a:lnTo>
                <a:lnTo>
                  <a:pt x="73423" y="24892"/>
                </a:lnTo>
                <a:lnTo>
                  <a:pt x="58927" y="0"/>
                </a:lnTo>
                <a:close/>
              </a:path>
              <a:path w="118110" h="609600">
                <a:moveTo>
                  <a:pt x="71492" y="31242"/>
                </a:moveTo>
                <a:lnTo>
                  <a:pt x="69723" y="31242"/>
                </a:lnTo>
                <a:lnTo>
                  <a:pt x="58864" y="49856"/>
                </a:lnTo>
                <a:lnTo>
                  <a:pt x="71440" y="71415"/>
                </a:lnTo>
                <a:lnTo>
                  <a:pt x="71492" y="31242"/>
                </a:lnTo>
                <a:close/>
              </a:path>
              <a:path w="118110" h="609600">
                <a:moveTo>
                  <a:pt x="71500" y="24892"/>
                </a:moveTo>
                <a:lnTo>
                  <a:pt x="46355" y="24892"/>
                </a:lnTo>
                <a:lnTo>
                  <a:pt x="46294" y="71405"/>
                </a:lnTo>
                <a:lnTo>
                  <a:pt x="58864" y="49856"/>
                </a:lnTo>
                <a:lnTo>
                  <a:pt x="48006" y="31242"/>
                </a:lnTo>
                <a:lnTo>
                  <a:pt x="71492" y="31242"/>
                </a:lnTo>
                <a:lnTo>
                  <a:pt x="71500" y="24892"/>
                </a:lnTo>
                <a:close/>
              </a:path>
              <a:path w="118110" h="609600">
                <a:moveTo>
                  <a:pt x="69723" y="31242"/>
                </a:moveTo>
                <a:lnTo>
                  <a:pt x="48006" y="31242"/>
                </a:lnTo>
                <a:lnTo>
                  <a:pt x="58864" y="49856"/>
                </a:lnTo>
                <a:lnTo>
                  <a:pt x="69723" y="3124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72000" y="2949701"/>
            <a:ext cx="307086" cy="8046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66615" y="3083432"/>
            <a:ext cx="118110" cy="609600"/>
          </a:xfrm>
          <a:custGeom>
            <a:avLst/>
            <a:gdLst/>
            <a:ahLst/>
            <a:cxnLst/>
            <a:rect l="l" t="t" r="r" b="b"/>
            <a:pathLst>
              <a:path w="118110" h="609600">
                <a:moveTo>
                  <a:pt x="58864" y="49856"/>
                </a:moveTo>
                <a:lnTo>
                  <a:pt x="46294" y="71405"/>
                </a:lnTo>
                <a:lnTo>
                  <a:pt x="45593" y="609600"/>
                </a:lnTo>
                <a:lnTo>
                  <a:pt x="70738" y="609600"/>
                </a:lnTo>
                <a:lnTo>
                  <a:pt x="71434" y="71405"/>
                </a:lnTo>
                <a:lnTo>
                  <a:pt x="58864" y="49856"/>
                </a:lnTo>
                <a:close/>
              </a:path>
              <a:path w="118110" h="609600">
                <a:moveTo>
                  <a:pt x="73423" y="24892"/>
                </a:moveTo>
                <a:lnTo>
                  <a:pt x="71500" y="24892"/>
                </a:lnTo>
                <a:lnTo>
                  <a:pt x="71440" y="71415"/>
                </a:lnTo>
                <a:lnTo>
                  <a:pt x="92456" y="107442"/>
                </a:lnTo>
                <a:lnTo>
                  <a:pt x="95885" y="113537"/>
                </a:lnTo>
                <a:lnTo>
                  <a:pt x="103632" y="115569"/>
                </a:lnTo>
                <a:lnTo>
                  <a:pt x="109600" y="112014"/>
                </a:lnTo>
                <a:lnTo>
                  <a:pt x="115570" y="108585"/>
                </a:lnTo>
                <a:lnTo>
                  <a:pt x="117601" y="100837"/>
                </a:lnTo>
                <a:lnTo>
                  <a:pt x="114099" y="94742"/>
                </a:lnTo>
                <a:lnTo>
                  <a:pt x="73423" y="24892"/>
                </a:lnTo>
                <a:close/>
              </a:path>
              <a:path w="118110" h="609600">
                <a:moveTo>
                  <a:pt x="58927" y="0"/>
                </a:moveTo>
                <a:lnTo>
                  <a:pt x="3480" y="94868"/>
                </a:lnTo>
                <a:lnTo>
                  <a:pt x="0" y="100711"/>
                </a:lnTo>
                <a:lnTo>
                  <a:pt x="2032" y="108331"/>
                </a:lnTo>
                <a:lnTo>
                  <a:pt x="13970" y="115443"/>
                </a:lnTo>
                <a:lnTo>
                  <a:pt x="21717" y="113411"/>
                </a:lnTo>
                <a:lnTo>
                  <a:pt x="25273" y="107442"/>
                </a:lnTo>
                <a:lnTo>
                  <a:pt x="46288" y="71415"/>
                </a:lnTo>
                <a:lnTo>
                  <a:pt x="46355" y="24892"/>
                </a:lnTo>
                <a:lnTo>
                  <a:pt x="73423" y="24892"/>
                </a:lnTo>
                <a:lnTo>
                  <a:pt x="58927" y="0"/>
                </a:lnTo>
                <a:close/>
              </a:path>
              <a:path w="118110" h="609600">
                <a:moveTo>
                  <a:pt x="71492" y="31242"/>
                </a:moveTo>
                <a:lnTo>
                  <a:pt x="69723" y="31242"/>
                </a:lnTo>
                <a:lnTo>
                  <a:pt x="58864" y="49856"/>
                </a:lnTo>
                <a:lnTo>
                  <a:pt x="71440" y="71415"/>
                </a:lnTo>
                <a:lnTo>
                  <a:pt x="71492" y="31242"/>
                </a:lnTo>
                <a:close/>
              </a:path>
              <a:path w="118110" h="609600">
                <a:moveTo>
                  <a:pt x="71500" y="24892"/>
                </a:moveTo>
                <a:lnTo>
                  <a:pt x="46355" y="24892"/>
                </a:lnTo>
                <a:lnTo>
                  <a:pt x="46294" y="71405"/>
                </a:lnTo>
                <a:lnTo>
                  <a:pt x="58864" y="49856"/>
                </a:lnTo>
                <a:lnTo>
                  <a:pt x="48006" y="31242"/>
                </a:lnTo>
                <a:lnTo>
                  <a:pt x="71492" y="31242"/>
                </a:lnTo>
                <a:lnTo>
                  <a:pt x="71500" y="24892"/>
                </a:lnTo>
                <a:close/>
              </a:path>
              <a:path w="118110" h="609600">
                <a:moveTo>
                  <a:pt x="69723" y="31242"/>
                </a:moveTo>
                <a:lnTo>
                  <a:pt x="48006" y="31242"/>
                </a:lnTo>
                <a:lnTo>
                  <a:pt x="58864" y="49856"/>
                </a:lnTo>
                <a:lnTo>
                  <a:pt x="69723" y="3124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27171" y="2447035"/>
            <a:ext cx="233679" cy="233045"/>
          </a:xfrm>
          <a:custGeom>
            <a:avLst/>
            <a:gdLst/>
            <a:ahLst/>
            <a:cxnLst/>
            <a:rect l="l" t="t" r="r" b="b"/>
            <a:pathLst>
              <a:path w="233679" h="233044">
                <a:moveTo>
                  <a:pt x="173050" y="154558"/>
                </a:moveTo>
                <a:lnTo>
                  <a:pt x="113283" y="154558"/>
                </a:lnTo>
                <a:lnTo>
                  <a:pt x="214756" y="233044"/>
                </a:lnTo>
                <a:lnTo>
                  <a:pt x="173050" y="154558"/>
                </a:lnTo>
                <a:close/>
              </a:path>
              <a:path w="233679" h="233044">
                <a:moveTo>
                  <a:pt x="18414" y="0"/>
                </a:moveTo>
                <a:lnTo>
                  <a:pt x="78612" y="113283"/>
                </a:lnTo>
                <a:lnTo>
                  <a:pt x="0" y="214756"/>
                </a:lnTo>
                <a:lnTo>
                  <a:pt x="113283" y="154558"/>
                </a:lnTo>
                <a:lnTo>
                  <a:pt x="173050" y="154558"/>
                </a:lnTo>
                <a:lnTo>
                  <a:pt x="154558" y="119761"/>
                </a:lnTo>
                <a:lnTo>
                  <a:pt x="186437" y="78612"/>
                </a:lnTo>
                <a:lnTo>
                  <a:pt x="119761" y="78612"/>
                </a:lnTo>
                <a:lnTo>
                  <a:pt x="18414" y="0"/>
                </a:lnTo>
                <a:close/>
              </a:path>
              <a:path w="233679" h="233044">
                <a:moveTo>
                  <a:pt x="233171" y="18287"/>
                </a:moveTo>
                <a:lnTo>
                  <a:pt x="119761" y="78612"/>
                </a:lnTo>
                <a:lnTo>
                  <a:pt x="186437" y="78612"/>
                </a:lnTo>
                <a:lnTo>
                  <a:pt x="233171" y="182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27171" y="2447035"/>
            <a:ext cx="233679" cy="233045"/>
          </a:xfrm>
          <a:custGeom>
            <a:avLst/>
            <a:gdLst/>
            <a:ahLst/>
            <a:cxnLst/>
            <a:rect l="l" t="t" r="r" b="b"/>
            <a:pathLst>
              <a:path w="233679" h="233044">
                <a:moveTo>
                  <a:pt x="233171" y="18287"/>
                </a:moveTo>
                <a:lnTo>
                  <a:pt x="119761" y="78612"/>
                </a:lnTo>
                <a:lnTo>
                  <a:pt x="18414" y="0"/>
                </a:lnTo>
                <a:lnTo>
                  <a:pt x="78612" y="113283"/>
                </a:lnTo>
                <a:lnTo>
                  <a:pt x="0" y="214756"/>
                </a:lnTo>
                <a:lnTo>
                  <a:pt x="113283" y="154558"/>
                </a:lnTo>
                <a:lnTo>
                  <a:pt x="214756" y="233044"/>
                </a:lnTo>
                <a:lnTo>
                  <a:pt x="154558" y="119761"/>
                </a:lnTo>
                <a:lnTo>
                  <a:pt x="233171" y="18287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96000" y="1731264"/>
            <a:ext cx="307086" cy="11856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90615" y="1864995"/>
            <a:ext cx="118110" cy="990600"/>
          </a:xfrm>
          <a:custGeom>
            <a:avLst/>
            <a:gdLst/>
            <a:ahLst/>
            <a:cxnLst/>
            <a:rect l="l" t="t" r="r" b="b"/>
            <a:pathLst>
              <a:path w="118110" h="990600">
                <a:moveTo>
                  <a:pt x="58951" y="49841"/>
                </a:moveTo>
                <a:lnTo>
                  <a:pt x="46281" y="71462"/>
                </a:lnTo>
                <a:lnTo>
                  <a:pt x="44831" y="990599"/>
                </a:lnTo>
                <a:lnTo>
                  <a:pt x="69976" y="990599"/>
                </a:lnTo>
                <a:lnTo>
                  <a:pt x="71427" y="71290"/>
                </a:lnTo>
                <a:lnTo>
                  <a:pt x="58951" y="49841"/>
                </a:lnTo>
                <a:close/>
              </a:path>
              <a:path w="118110" h="990600">
                <a:moveTo>
                  <a:pt x="73423" y="24891"/>
                </a:moveTo>
                <a:lnTo>
                  <a:pt x="71500" y="24891"/>
                </a:lnTo>
                <a:lnTo>
                  <a:pt x="71528" y="71462"/>
                </a:lnTo>
                <a:lnTo>
                  <a:pt x="92456" y="107441"/>
                </a:lnTo>
                <a:lnTo>
                  <a:pt x="95885" y="113537"/>
                </a:lnTo>
                <a:lnTo>
                  <a:pt x="103632" y="115569"/>
                </a:lnTo>
                <a:lnTo>
                  <a:pt x="109600" y="112013"/>
                </a:lnTo>
                <a:lnTo>
                  <a:pt x="115570" y="108584"/>
                </a:lnTo>
                <a:lnTo>
                  <a:pt x="117601" y="100837"/>
                </a:lnTo>
                <a:lnTo>
                  <a:pt x="114173" y="94868"/>
                </a:lnTo>
                <a:lnTo>
                  <a:pt x="73423" y="24891"/>
                </a:lnTo>
                <a:close/>
              </a:path>
              <a:path w="118110" h="990600">
                <a:moveTo>
                  <a:pt x="58927" y="0"/>
                </a:moveTo>
                <a:lnTo>
                  <a:pt x="0" y="100710"/>
                </a:lnTo>
                <a:lnTo>
                  <a:pt x="2032" y="108330"/>
                </a:lnTo>
                <a:lnTo>
                  <a:pt x="13970" y="115442"/>
                </a:lnTo>
                <a:lnTo>
                  <a:pt x="21717" y="113410"/>
                </a:lnTo>
                <a:lnTo>
                  <a:pt x="46281" y="71462"/>
                </a:lnTo>
                <a:lnTo>
                  <a:pt x="46355" y="24891"/>
                </a:lnTo>
                <a:lnTo>
                  <a:pt x="73423" y="24891"/>
                </a:lnTo>
                <a:lnTo>
                  <a:pt x="58927" y="0"/>
                </a:lnTo>
                <a:close/>
              </a:path>
              <a:path w="118110" h="990600">
                <a:moveTo>
                  <a:pt x="71500" y="24891"/>
                </a:moveTo>
                <a:lnTo>
                  <a:pt x="46355" y="24891"/>
                </a:lnTo>
                <a:lnTo>
                  <a:pt x="46281" y="71462"/>
                </a:lnTo>
                <a:lnTo>
                  <a:pt x="58951" y="49841"/>
                </a:lnTo>
                <a:lnTo>
                  <a:pt x="48133" y="31241"/>
                </a:lnTo>
                <a:lnTo>
                  <a:pt x="71490" y="31241"/>
                </a:lnTo>
                <a:lnTo>
                  <a:pt x="71500" y="24891"/>
                </a:lnTo>
                <a:close/>
              </a:path>
              <a:path w="118110" h="990600">
                <a:moveTo>
                  <a:pt x="71490" y="31241"/>
                </a:moveTo>
                <a:lnTo>
                  <a:pt x="69850" y="31241"/>
                </a:lnTo>
                <a:lnTo>
                  <a:pt x="58951" y="49841"/>
                </a:lnTo>
                <a:lnTo>
                  <a:pt x="71427" y="71290"/>
                </a:lnTo>
                <a:lnTo>
                  <a:pt x="71490" y="31241"/>
                </a:lnTo>
                <a:close/>
              </a:path>
              <a:path w="118110" h="990600">
                <a:moveTo>
                  <a:pt x="69850" y="31241"/>
                </a:moveTo>
                <a:lnTo>
                  <a:pt x="48133" y="31241"/>
                </a:lnTo>
                <a:lnTo>
                  <a:pt x="58951" y="49841"/>
                </a:lnTo>
                <a:lnTo>
                  <a:pt x="69850" y="3124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45657" y="2038350"/>
            <a:ext cx="233679" cy="233045"/>
          </a:xfrm>
          <a:custGeom>
            <a:avLst/>
            <a:gdLst/>
            <a:ahLst/>
            <a:cxnLst/>
            <a:rect l="l" t="t" r="r" b="b"/>
            <a:pathLst>
              <a:path w="233679" h="233044">
                <a:moveTo>
                  <a:pt x="172982" y="154431"/>
                </a:moveTo>
                <a:lnTo>
                  <a:pt x="113410" y="154431"/>
                </a:lnTo>
                <a:lnTo>
                  <a:pt x="214756" y="233044"/>
                </a:lnTo>
                <a:lnTo>
                  <a:pt x="172982" y="154431"/>
                </a:lnTo>
                <a:close/>
              </a:path>
              <a:path w="233679" h="233044">
                <a:moveTo>
                  <a:pt x="18414" y="0"/>
                </a:moveTo>
                <a:lnTo>
                  <a:pt x="78612" y="113283"/>
                </a:lnTo>
                <a:lnTo>
                  <a:pt x="0" y="214756"/>
                </a:lnTo>
                <a:lnTo>
                  <a:pt x="113410" y="154431"/>
                </a:lnTo>
                <a:lnTo>
                  <a:pt x="172982" y="154431"/>
                </a:lnTo>
                <a:lnTo>
                  <a:pt x="154558" y="119761"/>
                </a:lnTo>
                <a:lnTo>
                  <a:pt x="186437" y="78612"/>
                </a:lnTo>
                <a:lnTo>
                  <a:pt x="119887" y="78612"/>
                </a:lnTo>
                <a:lnTo>
                  <a:pt x="18414" y="0"/>
                </a:lnTo>
                <a:close/>
              </a:path>
              <a:path w="233679" h="233044">
                <a:moveTo>
                  <a:pt x="233171" y="18287"/>
                </a:moveTo>
                <a:lnTo>
                  <a:pt x="119887" y="78612"/>
                </a:lnTo>
                <a:lnTo>
                  <a:pt x="186437" y="78612"/>
                </a:lnTo>
                <a:lnTo>
                  <a:pt x="233171" y="182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45657" y="2038350"/>
            <a:ext cx="233679" cy="233045"/>
          </a:xfrm>
          <a:custGeom>
            <a:avLst/>
            <a:gdLst/>
            <a:ahLst/>
            <a:cxnLst/>
            <a:rect l="l" t="t" r="r" b="b"/>
            <a:pathLst>
              <a:path w="233679" h="233044">
                <a:moveTo>
                  <a:pt x="233171" y="18287"/>
                </a:moveTo>
                <a:lnTo>
                  <a:pt x="119887" y="78612"/>
                </a:lnTo>
                <a:lnTo>
                  <a:pt x="18414" y="0"/>
                </a:lnTo>
                <a:lnTo>
                  <a:pt x="78612" y="113283"/>
                </a:lnTo>
                <a:lnTo>
                  <a:pt x="0" y="214756"/>
                </a:lnTo>
                <a:lnTo>
                  <a:pt x="113410" y="154431"/>
                </a:lnTo>
                <a:lnTo>
                  <a:pt x="214756" y="233044"/>
                </a:lnTo>
                <a:lnTo>
                  <a:pt x="154558" y="119761"/>
                </a:lnTo>
                <a:lnTo>
                  <a:pt x="233171" y="18287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83452" y="2759964"/>
            <a:ext cx="1185672" cy="3070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24980" y="2834767"/>
            <a:ext cx="990600" cy="118110"/>
          </a:xfrm>
          <a:custGeom>
            <a:avLst/>
            <a:gdLst/>
            <a:ahLst/>
            <a:cxnLst/>
            <a:rect l="l" t="t" r="r" b="b"/>
            <a:pathLst>
              <a:path w="990600" h="118110">
                <a:moveTo>
                  <a:pt x="889889" y="0"/>
                </a:moveTo>
                <a:lnTo>
                  <a:pt x="882269" y="2031"/>
                </a:lnTo>
                <a:lnTo>
                  <a:pt x="875157" y="13969"/>
                </a:lnTo>
                <a:lnTo>
                  <a:pt x="877189" y="21716"/>
                </a:lnTo>
                <a:lnTo>
                  <a:pt x="919137" y="46281"/>
                </a:lnTo>
                <a:lnTo>
                  <a:pt x="965708" y="46355"/>
                </a:lnTo>
                <a:lnTo>
                  <a:pt x="965708" y="71500"/>
                </a:lnTo>
                <a:lnTo>
                  <a:pt x="919183" y="71500"/>
                </a:lnTo>
                <a:lnTo>
                  <a:pt x="883158" y="92456"/>
                </a:lnTo>
                <a:lnTo>
                  <a:pt x="877062" y="95884"/>
                </a:lnTo>
                <a:lnTo>
                  <a:pt x="875029" y="103631"/>
                </a:lnTo>
                <a:lnTo>
                  <a:pt x="878586" y="109600"/>
                </a:lnTo>
                <a:lnTo>
                  <a:pt x="882015" y="115569"/>
                </a:lnTo>
                <a:lnTo>
                  <a:pt x="889762" y="117601"/>
                </a:lnTo>
                <a:lnTo>
                  <a:pt x="969009" y="71500"/>
                </a:lnTo>
                <a:lnTo>
                  <a:pt x="965708" y="71500"/>
                </a:lnTo>
                <a:lnTo>
                  <a:pt x="969134" y="71427"/>
                </a:lnTo>
                <a:lnTo>
                  <a:pt x="990600" y="58927"/>
                </a:lnTo>
                <a:lnTo>
                  <a:pt x="889889" y="0"/>
                </a:lnTo>
                <a:close/>
              </a:path>
              <a:path w="990600" h="118110">
                <a:moveTo>
                  <a:pt x="940758" y="58951"/>
                </a:moveTo>
                <a:lnTo>
                  <a:pt x="919309" y="71427"/>
                </a:lnTo>
                <a:lnTo>
                  <a:pt x="965708" y="71500"/>
                </a:lnTo>
                <a:lnTo>
                  <a:pt x="965708" y="69850"/>
                </a:lnTo>
                <a:lnTo>
                  <a:pt x="959358" y="69850"/>
                </a:lnTo>
                <a:lnTo>
                  <a:pt x="940758" y="58951"/>
                </a:lnTo>
                <a:close/>
              </a:path>
              <a:path w="990600" h="118110">
                <a:moveTo>
                  <a:pt x="0" y="44831"/>
                </a:moveTo>
                <a:lnTo>
                  <a:pt x="0" y="69976"/>
                </a:lnTo>
                <a:lnTo>
                  <a:pt x="919309" y="71427"/>
                </a:lnTo>
                <a:lnTo>
                  <a:pt x="940758" y="58951"/>
                </a:lnTo>
                <a:lnTo>
                  <a:pt x="919137" y="46281"/>
                </a:lnTo>
                <a:lnTo>
                  <a:pt x="0" y="44831"/>
                </a:lnTo>
                <a:close/>
              </a:path>
              <a:path w="990600" h="118110">
                <a:moveTo>
                  <a:pt x="959358" y="48132"/>
                </a:moveTo>
                <a:lnTo>
                  <a:pt x="940758" y="58951"/>
                </a:lnTo>
                <a:lnTo>
                  <a:pt x="959358" y="69850"/>
                </a:lnTo>
                <a:lnTo>
                  <a:pt x="959358" y="48132"/>
                </a:lnTo>
                <a:close/>
              </a:path>
              <a:path w="990600" h="118110">
                <a:moveTo>
                  <a:pt x="965708" y="48132"/>
                </a:moveTo>
                <a:lnTo>
                  <a:pt x="959358" y="48132"/>
                </a:lnTo>
                <a:lnTo>
                  <a:pt x="959358" y="69850"/>
                </a:lnTo>
                <a:lnTo>
                  <a:pt x="965708" y="69850"/>
                </a:lnTo>
                <a:lnTo>
                  <a:pt x="965708" y="48132"/>
                </a:lnTo>
                <a:close/>
              </a:path>
              <a:path w="990600" h="118110">
                <a:moveTo>
                  <a:pt x="919137" y="46281"/>
                </a:moveTo>
                <a:lnTo>
                  <a:pt x="940758" y="58951"/>
                </a:lnTo>
                <a:lnTo>
                  <a:pt x="959358" y="48132"/>
                </a:lnTo>
                <a:lnTo>
                  <a:pt x="965708" y="48132"/>
                </a:lnTo>
                <a:lnTo>
                  <a:pt x="965708" y="46355"/>
                </a:lnTo>
                <a:lnTo>
                  <a:pt x="919137" y="4628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5790" y="1218438"/>
            <a:ext cx="2087118" cy="13228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81633" y="1386077"/>
            <a:ext cx="1047750" cy="9585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2047" y="1244665"/>
            <a:ext cx="1536203" cy="123063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78960" y="1604922"/>
            <a:ext cx="67593" cy="662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18491" y="1594258"/>
            <a:ext cx="136621" cy="13528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91962" y="1594362"/>
            <a:ext cx="204400" cy="20479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047" y="1244450"/>
            <a:ext cx="1536700" cy="1231265"/>
          </a:xfrm>
          <a:custGeom>
            <a:avLst/>
            <a:gdLst/>
            <a:ahLst/>
            <a:cxnLst/>
            <a:rect l="l" t="t" r="r" b="b"/>
            <a:pathLst>
              <a:path w="1536700" h="1231264">
                <a:moveTo>
                  <a:pt x="139848" y="405533"/>
                </a:moveTo>
                <a:lnTo>
                  <a:pt x="137984" y="384161"/>
                </a:lnTo>
                <a:lnTo>
                  <a:pt x="137713" y="363034"/>
                </a:lnTo>
                <a:lnTo>
                  <a:pt x="138984" y="342228"/>
                </a:lnTo>
                <a:lnTo>
                  <a:pt x="145936" y="301883"/>
                </a:lnTo>
                <a:lnTo>
                  <a:pt x="158417" y="263730"/>
                </a:lnTo>
                <a:lnTo>
                  <a:pt x="176004" y="228376"/>
                </a:lnTo>
                <a:lnTo>
                  <a:pt x="198275" y="196425"/>
                </a:lnTo>
                <a:lnTo>
                  <a:pt x="224807" y="168485"/>
                </a:lnTo>
                <a:lnTo>
                  <a:pt x="255176" y="145161"/>
                </a:lnTo>
                <a:lnTo>
                  <a:pt x="288961" y="127058"/>
                </a:lnTo>
                <a:lnTo>
                  <a:pt x="325739" y="114783"/>
                </a:lnTo>
                <a:lnTo>
                  <a:pt x="370278" y="108757"/>
                </a:lnTo>
                <a:lnTo>
                  <a:pt x="382845" y="108710"/>
                </a:lnTo>
                <a:lnTo>
                  <a:pt x="395367" y="109380"/>
                </a:lnTo>
                <a:lnTo>
                  <a:pt x="444521" y="119105"/>
                </a:lnTo>
                <a:lnTo>
                  <a:pt x="490960" y="139839"/>
                </a:lnTo>
                <a:lnTo>
                  <a:pt x="499897" y="125858"/>
                </a:lnTo>
                <a:lnTo>
                  <a:pt x="531320" y="89368"/>
                </a:lnTo>
                <a:lnTo>
                  <a:pt x="568397" y="61601"/>
                </a:lnTo>
                <a:lnTo>
                  <a:pt x="609503" y="43248"/>
                </a:lnTo>
                <a:lnTo>
                  <a:pt x="653010" y="35002"/>
                </a:lnTo>
                <a:lnTo>
                  <a:pt x="667765" y="34618"/>
                </a:lnTo>
                <a:lnTo>
                  <a:pt x="682546" y="35461"/>
                </a:lnTo>
                <a:lnTo>
                  <a:pt x="726442" y="45596"/>
                </a:lnTo>
                <a:lnTo>
                  <a:pt x="765447" y="65625"/>
                </a:lnTo>
                <a:lnTo>
                  <a:pt x="794829" y="90100"/>
                </a:lnTo>
                <a:lnTo>
                  <a:pt x="801514" y="78515"/>
                </a:lnTo>
                <a:lnTo>
                  <a:pt x="825654" y="48081"/>
                </a:lnTo>
                <a:lnTo>
                  <a:pt x="865482" y="18436"/>
                </a:lnTo>
                <a:lnTo>
                  <a:pt x="911072" y="2623"/>
                </a:lnTo>
                <a:lnTo>
                  <a:pt x="935015" y="358"/>
                </a:lnTo>
                <a:lnTo>
                  <a:pt x="947096" y="715"/>
                </a:lnTo>
                <a:lnTo>
                  <a:pt x="994969" y="12607"/>
                </a:lnTo>
                <a:lnTo>
                  <a:pt x="1027722" y="32205"/>
                </a:lnTo>
                <a:lnTo>
                  <a:pt x="1054951" y="59362"/>
                </a:lnTo>
                <a:lnTo>
                  <a:pt x="1065350" y="49115"/>
                </a:lnTo>
                <a:lnTo>
                  <a:pt x="1099703" y="24035"/>
                </a:lnTo>
                <a:lnTo>
                  <a:pt x="1137562" y="7686"/>
                </a:lnTo>
                <a:lnTo>
                  <a:pt x="1177354" y="375"/>
                </a:lnTo>
                <a:lnTo>
                  <a:pt x="1190776" y="0"/>
                </a:lnTo>
                <a:lnTo>
                  <a:pt x="1204179" y="674"/>
                </a:lnTo>
                <a:lnTo>
                  <a:pt x="1243697" y="9111"/>
                </a:lnTo>
                <a:lnTo>
                  <a:pt x="1280951" y="27407"/>
                </a:lnTo>
                <a:lnTo>
                  <a:pt x="1312772" y="54194"/>
                </a:lnTo>
                <a:lnTo>
                  <a:pt x="1335891" y="84655"/>
                </a:lnTo>
                <a:lnTo>
                  <a:pt x="1352619" y="119602"/>
                </a:lnTo>
                <a:lnTo>
                  <a:pt x="1359918" y="144829"/>
                </a:lnTo>
                <a:lnTo>
                  <a:pt x="1375031" y="151442"/>
                </a:lnTo>
                <a:lnTo>
                  <a:pt x="1416127" y="177302"/>
                </a:lnTo>
                <a:lnTo>
                  <a:pt x="1450176" y="210984"/>
                </a:lnTo>
                <a:lnTo>
                  <a:pt x="1476301" y="250930"/>
                </a:lnTo>
                <a:lnTo>
                  <a:pt x="1493625" y="295584"/>
                </a:lnTo>
                <a:lnTo>
                  <a:pt x="1501269" y="343389"/>
                </a:lnTo>
                <a:lnTo>
                  <a:pt x="1501514" y="359756"/>
                </a:lnTo>
                <a:lnTo>
                  <a:pt x="1500554" y="376242"/>
                </a:lnTo>
                <a:lnTo>
                  <a:pt x="1498356" y="392790"/>
                </a:lnTo>
                <a:lnTo>
                  <a:pt x="1494887" y="409343"/>
                </a:lnTo>
                <a:lnTo>
                  <a:pt x="1491482" y="421591"/>
                </a:lnTo>
                <a:lnTo>
                  <a:pt x="1487394" y="433623"/>
                </a:lnTo>
                <a:lnTo>
                  <a:pt x="1498613" y="451652"/>
                </a:lnTo>
                <a:lnTo>
                  <a:pt x="1516611" y="489445"/>
                </a:lnTo>
                <a:lnTo>
                  <a:pt x="1528760" y="528937"/>
                </a:lnTo>
                <a:lnTo>
                  <a:pt x="1535146" y="569387"/>
                </a:lnTo>
                <a:lnTo>
                  <a:pt x="1536203" y="589742"/>
                </a:lnTo>
                <a:lnTo>
                  <a:pt x="1535850" y="610059"/>
                </a:lnTo>
                <a:lnTo>
                  <a:pt x="1530958" y="650212"/>
                </a:lnTo>
                <a:lnTo>
                  <a:pt x="1520552" y="689109"/>
                </a:lnTo>
                <a:lnTo>
                  <a:pt x="1504717" y="726012"/>
                </a:lnTo>
                <a:lnTo>
                  <a:pt x="1483537" y="760181"/>
                </a:lnTo>
                <a:lnTo>
                  <a:pt x="1457096" y="790878"/>
                </a:lnTo>
                <a:lnTo>
                  <a:pt x="1421024" y="820356"/>
                </a:lnTo>
                <a:lnTo>
                  <a:pt x="1387269" y="839083"/>
                </a:lnTo>
                <a:lnTo>
                  <a:pt x="1351231" y="851836"/>
                </a:lnTo>
                <a:lnTo>
                  <a:pt x="1338826" y="854709"/>
                </a:lnTo>
                <a:lnTo>
                  <a:pt x="1336671" y="873294"/>
                </a:lnTo>
                <a:lnTo>
                  <a:pt x="1323258" y="926175"/>
                </a:lnTo>
                <a:lnTo>
                  <a:pt x="1300395" y="973568"/>
                </a:lnTo>
                <a:lnTo>
                  <a:pt x="1269322" y="1013955"/>
                </a:lnTo>
                <a:lnTo>
                  <a:pt x="1231281" y="1045820"/>
                </a:lnTo>
                <a:lnTo>
                  <a:pt x="1187514" y="1067645"/>
                </a:lnTo>
                <a:lnTo>
                  <a:pt x="1139262" y="1077913"/>
                </a:lnTo>
                <a:lnTo>
                  <a:pt x="1122396" y="1078506"/>
                </a:lnTo>
                <a:lnTo>
                  <a:pt x="1109596" y="1077945"/>
                </a:lnTo>
                <a:lnTo>
                  <a:pt x="1071910" y="1071149"/>
                </a:lnTo>
                <a:lnTo>
                  <a:pt x="1036057" y="1056870"/>
                </a:lnTo>
                <a:lnTo>
                  <a:pt x="1024683" y="1050489"/>
                </a:lnTo>
                <a:lnTo>
                  <a:pt x="1016893" y="1069973"/>
                </a:lnTo>
                <a:lnTo>
                  <a:pt x="997716" y="1106300"/>
                </a:lnTo>
                <a:lnTo>
                  <a:pt x="974210" y="1138774"/>
                </a:lnTo>
                <a:lnTo>
                  <a:pt x="946932" y="1167001"/>
                </a:lnTo>
                <a:lnTo>
                  <a:pt x="916445" y="1190585"/>
                </a:lnTo>
                <a:lnTo>
                  <a:pt x="865917" y="1216387"/>
                </a:lnTo>
                <a:lnTo>
                  <a:pt x="811313" y="1229516"/>
                </a:lnTo>
                <a:lnTo>
                  <a:pt x="792532" y="1230844"/>
                </a:lnTo>
                <a:lnTo>
                  <a:pt x="773578" y="1230567"/>
                </a:lnTo>
                <a:lnTo>
                  <a:pt x="735430" y="1224996"/>
                </a:lnTo>
                <a:lnTo>
                  <a:pt x="692702" y="1210223"/>
                </a:lnTo>
                <a:lnTo>
                  <a:pt x="659417" y="1191365"/>
                </a:lnTo>
                <a:lnTo>
                  <a:pt x="629304" y="1167163"/>
                </a:lnTo>
                <a:lnTo>
                  <a:pt x="602924" y="1138067"/>
                </a:lnTo>
                <a:lnTo>
                  <a:pt x="587689" y="1116174"/>
                </a:lnTo>
                <a:lnTo>
                  <a:pt x="567789" y="1127730"/>
                </a:lnTo>
                <a:lnTo>
                  <a:pt x="526684" y="1145118"/>
                </a:lnTo>
                <a:lnTo>
                  <a:pt x="484479" y="1155039"/>
                </a:lnTo>
                <a:lnTo>
                  <a:pt x="441943" y="1157694"/>
                </a:lnTo>
                <a:lnTo>
                  <a:pt x="420790" y="1156360"/>
                </a:lnTo>
                <a:lnTo>
                  <a:pt x="379195" y="1148492"/>
                </a:lnTo>
                <a:lnTo>
                  <a:pt x="339188" y="1133860"/>
                </a:lnTo>
                <a:lnTo>
                  <a:pt x="301535" y="1112665"/>
                </a:lnTo>
                <a:lnTo>
                  <a:pt x="267005" y="1085106"/>
                </a:lnTo>
                <a:lnTo>
                  <a:pt x="236365" y="1051386"/>
                </a:lnTo>
                <a:lnTo>
                  <a:pt x="210383" y="1011704"/>
                </a:lnTo>
                <a:lnTo>
                  <a:pt x="208428" y="1008021"/>
                </a:lnTo>
                <a:lnTo>
                  <a:pt x="207488" y="1006243"/>
                </a:lnTo>
                <a:lnTo>
                  <a:pt x="194158" y="1007334"/>
                </a:lnTo>
                <a:lnTo>
                  <a:pt x="181013" y="1007189"/>
                </a:lnTo>
                <a:lnTo>
                  <a:pt x="168104" y="1005852"/>
                </a:lnTo>
                <a:lnTo>
                  <a:pt x="131308" y="995137"/>
                </a:lnTo>
                <a:lnTo>
                  <a:pt x="98491" y="975295"/>
                </a:lnTo>
                <a:lnTo>
                  <a:pt x="71044" y="947524"/>
                </a:lnTo>
                <a:lnTo>
                  <a:pt x="50357" y="913025"/>
                </a:lnTo>
                <a:lnTo>
                  <a:pt x="37819" y="872995"/>
                </a:lnTo>
                <a:lnTo>
                  <a:pt x="34741" y="832639"/>
                </a:lnTo>
                <a:lnTo>
                  <a:pt x="35634" y="819782"/>
                </a:lnTo>
                <a:lnTo>
                  <a:pt x="43596" y="782406"/>
                </a:lnTo>
                <a:lnTo>
                  <a:pt x="65926" y="737343"/>
                </a:lnTo>
                <a:lnTo>
                  <a:pt x="73492" y="727284"/>
                </a:lnTo>
                <a:lnTo>
                  <a:pt x="63249" y="719287"/>
                </a:lnTo>
                <a:lnTo>
                  <a:pt x="36814" y="691103"/>
                </a:lnTo>
                <a:lnTo>
                  <a:pt x="17166" y="657827"/>
                </a:lnTo>
                <a:lnTo>
                  <a:pt x="4747" y="620996"/>
                </a:lnTo>
                <a:lnTo>
                  <a:pt x="0" y="582145"/>
                </a:lnTo>
                <a:lnTo>
                  <a:pt x="198" y="569012"/>
                </a:lnTo>
                <a:lnTo>
                  <a:pt x="6368" y="529860"/>
                </a:lnTo>
                <a:lnTo>
                  <a:pt x="21242" y="492274"/>
                </a:lnTo>
                <a:lnTo>
                  <a:pt x="44709" y="458714"/>
                </a:lnTo>
                <a:lnTo>
                  <a:pt x="74579" y="432890"/>
                </a:lnTo>
                <a:lnTo>
                  <a:pt x="109353" y="415841"/>
                </a:lnTo>
                <a:lnTo>
                  <a:pt x="134518" y="409862"/>
                </a:lnTo>
                <a:lnTo>
                  <a:pt x="139848" y="405533"/>
                </a:lnTo>
                <a:close/>
              </a:path>
            </a:pathLst>
          </a:custGeom>
          <a:ln w="9905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78960" y="1604922"/>
            <a:ext cx="67945" cy="66675"/>
          </a:xfrm>
          <a:custGeom>
            <a:avLst/>
            <a:gdLst/>
            <a:ahLst/>
            <a:cxnLst/>
            <a:rect l="l" t="t" r="r" b="b"/>
            <a:pathLst>
              <a:path w="67944" h="66675">
                <a:moveTo>
                  <a:pt x="67593" y="34012"/>
                </a:moveTo>
                <a:lnTo>
                  <a:pt x="64643" y="47906"/>
                </a:lnTo>
                <a:lnTo>
                  <a:pt x="56635" y="59079"/>
                </a:lnTo>
                <a:lnTo>
                  <a:pt x="44828" y="66227"/>
                </a:lnTo>
                <a:lnTo>
                  <a:pt x="27168" y="65169"/>
                </a:lnTo>
                <a:lnTo>
                  <a:pt x="13788" y="60022"/>
                </a:lnTo>
                <a:lnTo>
                  <a:pt x="4720" y="51655"/>
                </a:lnTo>
                <a:lnTo>
                  <a:pt x="0" y="40935"/>
                </a:lnTo>
                <a:lnTo>
                  <a:pt x="1997" y="24494"/>
                </a:lnTo>
                <a:lnTo>
                  <a:pt x="8361" y="11949"/>
                </a:lnTo>
                <a:lnTo>
                  <a:pt x="18100" y="3663"/>
                </a:lnTo>
                <a:lnTo>
                  <a:pt x="30217" y="0"/>
                </a:lnTo>
                <a:lnTo>
                  <a:pt x="45412" y="2595"/>
                </a:lnTo>
                <a:lnTo>
                  <a:pt x="57230" y="9875"/>
                </a:lnTo>
                <a:lnTo>
                  <a:pt x="64885" y="20738"/>
                </a:lnTo>
                <a:lnTo>
                  <a:pt x="67593" y="34012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18491" y="1594258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60" h="135889">
                <a:moveTo>
                  <a:pt x="136621" y="67536"/>
                </a:moveTo>
                <a:lnTo>
                  <a:pt x="123786" y="107396"/>
                </a:lnTo>
                <a:lnTo>
                  <a:pt x="91041" y="131980"/>
                </a:lnTo>
                <a:lnTo>
                  <a:pt x="77196" y="135286"/>
                </a:lnTo>
                <a:lnTo>
                  <a:pt x="60784" y="134134"/>
                </a:lnTo>
                <a:lnTo>
                  <a:pt x="21846" y="116442"/>
                </a:lnTo>
                <a:lnTo>
                  <a:pt x="1754" y="83002"/>
                </a:lnTo>
                <a:lnTo>
                  <a:pt x="0" y="69601"/>
                </a:lnTo>
                <a:lnTo>
                  <a:pt x="1476" y="54623"/>
                </a:lnTo>
                <a:lnTo>
                  <a:pt x="21324" y="18116"/>
                </a:lnTo>
                <a:lnTo>
                  <a:pt x="57869" y="0"/>
                </a:lnTo>
                <a:lnTo>
                  <a:pt x="74579" y="1048"/>
                </a:lnTo>
                <a:lnTo>
                  <a:pt x="114038" y="18177"/>
                </a:lnTo>
                <a:lnTo>
                  <a:pt x="134557" y="50919"/>
                </a:lnTo>
                <a:lnTo>
                  <a:pt x="136621" y="67536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91962" y="1594362"/>
            <a:ext cx="204470" cy="205104"/>
          </a:xfrm>
          <a:custGeom>
            <a:avLst/>
            <a:gdLst/>
            <a:ahLst/>
            <a:cxnLst/>
            <a:rect l="l" t="t" r="r" b="b"/>
            <a:pathLst>
              <a:path w="204469" h="205105">
                <a:moveTo>
                  <a:pt x="204400" y="102484"/>
                </a:moveTo>
                <a:lnTo>
                  <a:pt x="195533" y="144277"/>
                </a:lnTo>
                <a:lnTo>
                  <a:pt x="171478" y="177775"/>
                </a:lnTo>
                <a:lnTo>
                  <a:pt x="136055" y="199157"/>
                </a:lnTo>
                <a:lnTo>
                  <a:pt x="108012" y="204795"/>
                </a:lnTo>
                <a:lnTo>
                  <a:pt x="92426" y="203865"/>
                </a:lnTo>
                <a:lnTo>
                  <a:pt x="51077" y="190405"/>
                </a:lnTo>
                <a:lnTo>
                  <a:pt x="20107" y="163666"/>
                </a:lnTo>
                <a:lnTo>
                  <a:pt x="2432" y="127151"/>
                </a:lnTo>
                <a:lnTo>
                  <a:pt x="0" y="113412"/>
                </a:lnTo>
                <a:lnTo>
                  <a:pt x="794" y="97075"/>
                </a:lnTo>
                <a:lnTo>
                  <a:pt x="13459" y="54257"/>
                </a:lnTo>
                <a:lnTo>
                  <a:pt x="38959" y="22461"/>
                </a:lnTo>
                <a:lnTo>
                  <a:pt x="73977" y="3910"/>
                </a:lnTo>
                <a:lnTo>
                  <a:pt x="100969" y="0"/>
                </a:lnTo>
                <a:lnTo>
                  <a:pt x="115746" y="1022"/>
                </a:lnTo>
                <a:lnTo>
                  <a:pt x="155503" y="15249"/>
                </a:lnTo>
                <a:lnTo>
                  <a:pt x="185552" y="43286"/>
                </a:lnTo>
                <a:lnTo>
                  <a:pt x="202224" y="81367"/>
                </a:lnTo>
                <a:lnTo>
                  <a:pt x="204400" y="102484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4750" y="1966295"/>
            <a:ext cx="85725" cy="20955"/>
          </a:xfrm>
          <a:custGeom>
            <a:avLst/>
            <a:gdLst/>
            <a:ahLst/>
            <a:cxnLst/>
            <a:rect l="l" t="t" r="r" b="b"/>
            <a:pathLst>
              <a:path w="85725" h="20955">
                <a:moveTo>
                  <a:pt x="85301" y="19857"/>
                </a:moveTo>
                <a:lnTo>
                  <a:pt x="35190" y="15117"/>
                </a:lnTo>
                <a:lnTo>
                  <a:pt x="11378" y="6114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2774" y="2234438"/>
            <a:ext cx="36830" cy="10795"/>
          </a:xfrm>
          <a:custGeom>
            <a:avLst/>
            <a:gdLst/>
            <a:ahLst/>
            <a:cxnLst/>
            <a:rect l="l" t="t" r="r" b="b"/>
            <a:pathLst>
              <a:path w="36830" h="10794">
                <a:moveTo>
                  <a:pt x="36639" y="0"/>
                </a:moveTo>
                <a:lnTo>
                  <a:pt x="24697" y="4574"/>
                </a:lnTo>
                <a:lnTo>
                  <a:pt x="12463" y="8094"/>
                </a:lnTo>
                <a:lnTo>
                  <a:pt x="0" y="10537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16228" y="2308182"/>
            <a:ext cx="22860" cy="45720"/>
          </a:xfrm>
          <a:custGeom>
            <a:avLst/>
            <a:gdLst/>
            <a:ahLst/>
            <a:cxnLst/>
            <a:rect l="l" t="t" r="r" b="b"/>
            <a:pathLst>
              <a:path w="22859" h="45719">
                <a:moveTo>
                  <a:pt x="22275" y="45635"/>
                </a:moveTo>
                <a:lnTo>
                  <a:pt x="15934" y="34654"/>
                </a:lnTo>
                <a:lnTo>
                  <a:pt x="10101" y="23388"/>
                </a:lnTo>
                <a:lnTo>
                  <a:pt x="4786" y="11836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68656" y="2230247"/>
            <a:ext cx="8890" cy="50165"/>
          </a:xfrm>
          <a:custGeom>
            <a:avLst/>
            <a:gdLst/>
            <a:ahLst/>
            <a:cxnLst/>
            <a:rect l="l" t="t" r="r" b="b"/>
            <a:pathLst>
              <a:path w="8889" h="50164">
                <a:moveTo>
                  <a:pt x="8378" y="0"/>
                </a:moveTo>
                <a:lnTo>
                  <a:pt x="7131" y="12687"/>
                </a:lnTo>
                <a:lnTo>
                  <a:pt x="5319" y="25297"/>
                </a:lnTo>
                <a:lnTo>
                  <a:pt x="2942" y="37793"/>
                </a:lnTo>
                <a:lnTo>
                  <a:pt x="0" y="50136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865248" y="1894458"/>
            <a:ext cx="115570" cy="197485"/>
          </a:xfrm>
          <a:custGeom>
            <a:avLst/>
            <a:gdLst/>
            <a:ahLst/>
            <a:cxnLst/>
            <a:rect l="l" t="t" r="r" b="b"/>
            <a:pathLst>
              <a:path w="115569" h="197485">
                <a:moveTo>
                  <a:pt x="0" y="0"/>
                </a:moveTo>
                <a:lnTo>
                  <a:pt x="32545" y="21537"/>
                </a:lnTo>
                <a:lnTo>
                  <a:pt x="60436" y="48751"/>
                </a:lnTo>
                <a:lnTo>
                  <a:pt x="83170" y="80767"/>
                </a:lnTo>
                <a:lnTo>
                  <a:pt x="100244" y="116708"/>
                </a:lnTo>
                <a:lnTo>
                  <a:pt x="111158" y="155700"/>
                </a:lnTo>
                <a:lnTo>
                  <a:pt x="114764" y="182956"/>
                </a:lnTo>
                <a:lnTo>
                  <a:pt x="115410" y="196866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88299" y="1678051"/>
            <a:ext cx="49530" cy="74295"/>
          </a:xfrm>
          <a:custGeom>
            <a:avLst/>
            <a:gdLst/>
            <a:ahLst/>
            <a:cxnLst/>
            <a:rect l="l" t="t" r="r" b="b"/>
            <a:pathLst>
              <a:path w="49530" h="74294">
                <a:moveTo>
                  <a:pt x="49237" y="0"/>
                </a:moveTo>
                <a:lnTo>
                  <a:pt x="31874" y="34675"/>
                </a:lnTo>
                <a:lnTo>
                  <a:pt x="8849" y="65102"/>
                </a:lnTo>
                <a:lnTo>
                  <a:pt x="0" y="74132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14220" y="1395349"/>
            <a:ext cx="2540" cy="25400"/>
          </a:xfrm>
          <a:custGeom>
            <a:avLst/>
            <a:gdLst/>
            <a:ahLst/>
            <a:cxnLst/>
            <a:rect l="l" t="t" r="r" b="b"/>
            <a:pathLst>
              <a:path w="2539" h="25400">
                <a:moveTo>
                  <a:pt x="0" y="0"/>
                </a:moveTo>
                <a:lnTo>
                  <a:pt x="1630" y="12610"/>
                </a:lnTo>
                <a:lnTo>
                  <a:pt x="2509" y="25282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85925" y="1309209"/>
            <a:ext cx="25400" cy="44450"/>
          </a:xfrm>
          <a:custGeom>
            <a:avLst/>
            <a:gdLst/>
            <a:ahLst/>
            <a:cxnLst/>
            <a:rect l="l" t="t" r="r" b="b"/>
            <a:pathLst>
              <a:path w="25400" h="44450">
                <a:moveTo>
                  <a:pt x="0" y="44229"/>
                </a:moveTo>
                <a:lnTo>
                  <a:pt x="5151" y="32459"/>
                </a:lnTo>
                <a:lnTo>
                  <a:pt x="11063" y="21150"/>
                </a:lnTo>
                <a:lnTo>
                  <a:pt x="17704" y="10323"/>
                </a:lnTo>
                <a:lnTo>
                  <a:pt x="25041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39544" y="1338885"/>
            <a:ext cx="11430" cy="36830"/>
          </a:xfrm>
          <a:custGeom>
            <a:avLst/>
            <a:gdLst/>
            <a:ahLst/>
            <a:cxnLst/>
            <a:rect l="l" t="t" r="r" b="b"/>
            <a:pathLst>
              <a:path w="11430" h="36830">
                <a:moveTo>
                  <a:pt x="0" y="36397"/>
                </a:moveTo>
                <a:lnTo>
                  <a:pt x="2987" y="23934"/>
                </a:lnTo>
                <a:lnTo>
                  <a:pt x="6808" y="11773"/>
                </a:lnTo>
                <a:lnTo>
                  <a:pt x="1144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50518" y="1388744"/>
            <a:ext cx="40005" cy="31750"/>
          </a:xfrm>
          <a:custGeom>
            <a:avLst/>
            <a:gdLst/>
            <a:ahLst/>
            <a:cxnLst/>
            <a:rect l="l" t="t" r="r" b="b"/>
            <a:pathLst>
              <a:path w="40005" h="31750">
                <a:moveTo>
                  <a:pt x="0" y="0"/>
                </a:moveTo>
                <a:lnTo>
                  <a:pt x="10463" y="7075"/>
                </a:lnTo>
                <a:lnTo>
                  <a:pt x="20570" y="14736"/>
                </a:lnTo>
                <a:lnTo>
                  <a:pt x="30301" y="22954"/>
                </a:lnTo>
                <a:lnTo>
                  <a:pt x="39638" y="31699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2294" y="1653058"/>
            <a:ext cx="8255" cy="37465"/>
          </a:xfrm>
          <a:custGeom>
            <a:avLst/>
            <a:gdLst/>
            <a:ahLst/>
            <a:cxnLst/>
            <a:rect l="l" t="t" r="r" b="b"/>
            <a:pathLst>
              <a:path w="8254" h="37464">
                <a:moveTo>
                  <a:pt x="7653" y="37311"/>
                </a:moveTo>
                <a:lnTo>
                  <a:pt x="4545" y="25019"/>
                </a:lnTo>
                <a:lnTo>
                  <a:pt x="1992" y="12582"/>
                </a:lnTo>
                <a:lnTo>
                  <a:pt x="0" y="0"/>
                </a:lnTo>
              </a:path>
            </a:pathLst>
          </a:custGeom>
          <a:ln w="9905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438400" y="2763011"/>
            <a:ext cx="3950970" cy="1844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56170" y="2751835"/>
            <a:ext cx="233679" cy="233045"/>
          </a:xfrm>
          <a:custGeom>
            <a:avLst/>
            <a:gdLst/>
            <a:ahLst/>
            <a:cxnLst/>
            <a:rect l="l" t="t" r="r" b="b"/>
            <a:pathLst>
              <a:path w="233679" h="233044">
                <a:moveTo>
                  <a:pt x="173050" y="154558"/>
                </a:moveTo>
                <a:lnTo>
                  <a:pt x="113283" y="154558"/>
                </a:lnTo>
                <a:lnTo>
                  <a:pt x="214756" y="233044"/>
                </a:lnTo>
                <a:lnTo>
                  <a:pt x="173050" y="154558"/>
                </a:lnTo>
                <a:close/>
              </a:path>
              <a:path w="233679" h="233044">
                <a:moveTo>
                  <a:pt x="18414" y="0"/>
                </a:moveTo>
                <a:lnTo>
                  <a:pt x="78612" y="113283"/>
                </a:lnTo>
                <a:lnTo>
                  <a:pt x="0" y="214756"/>
                </a:lnTo>
                <a:lnTo>
                  <a:pt x="113283" y="154558"/>
                </a:lnTo>
                <a:lnTo>
                  <a:pt x="173050" y="154558"/>
                </a:lnTo>
                <a:lnTo>
                  <a:pt x="154558" y="119761"/>
                </a:lnTo>
                <a:lnTo>
                  <a:pt x="186437" y="78612"/>
                </a:lnTo>
                <a:lnTo>
                  <a:pt x="119760" y="78612"/>
                </a:lnTo>
                <a:lnTo>
                  <a:pt x="18414" y="0"/>
                </a:lnTo>
                <a:close/>
              </a:path>
              <a:path w="233679" h="233044">
                <a:moveTo>
                  <a:pt x="233172" y="18287"/>
                </a:moveTo>
                <a:lnTo>
                  <a:pt x="119760" y="78612"/>
                </a:lnTo>
                <a:lnTo>
                  <a:pt x="186437" y="78612"/>
                </a:lnTo>
                <a:lnTo>
                  <a:pt x="233172" y="182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956170" y="2751835"/>
            <a:ext cx="233679" cy="233045"/>
          </a:xfrm>
          <a:custGeom>
            <a:avLst/>
            <a:gdLst/>
            <a:ahLst/>
            <a:cxnLst/>
            <a:rect l="l" t="t" r="r" b="b"/>
            <a:pathLst>
              <a:path w="233679" h="233044">
                <a:moveTo>
                  <a:pt x="233172" y="18287"/>
                </a:moveTo>
                <a:lnTo>
                  <a:pt x="119760" y="78612"/>
                </a:lnTo>
                <a:lnTo>
                  <a:pt x="18414" y="0"/>
                </a:lnTo>
                <a:lnTo>
                  <a:pt x="78612" y="113283"/>
                </a:lnTo>
                <a:lnTo>
                  <a:pt x="0" y="214756"/>
                </a:lnTo>
                <a:lnTo>
                  <a:pt x="113283" y="154558"/>
                </a:lnTo>
                <a:lnTo>
                  <a:pt x="214756" y="233044"/>
                </a:lnTo>
                <a:lnTo>
                  <a:pt x="154558" y="119761"/>
                </a:lnTo>
                <a:lnTo>
                  <a:pt x="233172" y="18287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438400" y="3529584"/>
            <a:ext cx="3950970" cy="1844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67917" y="3294296"/>
            <a:ext cx="6831330" cy="134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92785" algn="ctr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Mostly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Append</a:t>
            </a:r>
            <a:endParaRPr sz="1200">
              <a:latin typeface="Tahoma"/>
              <a:cs typeface="Tahoma"/>
            </a:endParaRPr>
          </a:p>
          <a:p>
            <a:pPr marL="260350" algn="ctr">
              <a:lnSpc>
                <a:spcPct val="100000"/>
              </a:lnSpc>
              <a:spcBef>
                <a:spcPts val="515"/>
              </a:spcBef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llecti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  <a:p>
            <a:pPr marL="260350" algn="ctr">
              <a:lnSpc>
                <a:spcPct val="100000"/>
              </a:lnSpc>
              <a:spcBef>
                <a:spcPts val="965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Instrumentat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h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t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t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p:/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/ww</a:t>
            </a:r>
            <a:r>
              <a:rPr sz="1200" u="sng" spc="-4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w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.in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f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ormati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on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w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eek.c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om/i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t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-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leade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r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shi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p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/w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hy</a:t>
            </a:r>
            <a:r>
              <a:rPr sz="1200" u="sng" spc="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-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s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ea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rs-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i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s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-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goin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g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-a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l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l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-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in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-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on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-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hadoop/d/d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-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id/11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07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0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3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8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5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175245" y="2174171"/>
            <a:ext cx="55372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90% of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~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2PB Arch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ved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189482" y="3100763"/>
            <a:ext cx="458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rage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990080" y="1461701"/>
            <a:ext cx="62103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Proce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ssing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601976" y="1190922"/>
            <a:ext cx="20351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ep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Inte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acti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784094" y="1569705"/>
            <a:ext cx="16713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RDBMS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(Aggre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ated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Data)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993644" y="2029376"/>
            <a:ext cx="12515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ETL Compute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Grid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393685" y="2865910"/>
            <a:ext cx="114363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3.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Prematur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death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083047" y="1293607"/>
            <a:ext cx="149098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1.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Can’t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explore</a:t>
            </a:r>
            <a:r>
              <a:rPr sz="11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original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high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fide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lity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raw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965194" y="2373107"/>
            <a:ext cx="168656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2.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Mo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r>
              <a:rPr sz="11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comput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esn’t</a:t>
            </a:r>
            <a:r>
              <a:rPr sz="11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scale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986027" y="1454335"/>
            <a:ext cx="759460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 marR="56515" indent="-635" algn="ctr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meagre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10% of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endParaRPr sz="1000">
              <a:latin typeface="Tahoma"/>
              <a:cs typeface="Tahoma"/>
            </a:endParaRPr>
          </a:p>
          <a:p>
            <a:pPr marL="12065" marR="5080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~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2PB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Dat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is available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for BI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141979" y="2775882"/>
            <a:ext cx="2542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Sto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age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only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Grid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(original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Da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789926" y="4324350"/>
            <a:ext cx="820674" cy="36957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>
            <a:spLocks noGrp="1"/>
          </p:cNvSpPr>
          <p:nvPr>
            <p:ph type="title"/>
          </p:nvPr>
        </p:nvSpPr>
        <p:spPr>
          <a:xfrm>
            <a:off x="628650" y="-73281"/>
            <a:ext cx="78867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Limi</a:t>
            </a:r>
            <a:r>
              <a:rPr spc="-45" dirty="0">
                <a:latin typeface="Calibri"/>
                <a:cs typeface="Calibri"/>
              </a:rPr>
              <a:t>ta</a:t>
            </a:r>
            <a:r>
              <a:rPr spc="-15" dirty="0">
                <a:latin typeface="Calibri"/>
                <a:cs typeface="Calibri"/>
              </a:rPr>
              <a:t>tions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Exi</a:t>
            </a:r>
            <a:r>
              <a:rPr spc="-50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45" dirty="0">
                <a:latin typeface="Calibri"/>
                <a:cs typeface="Calibri"/>
              </a:rPr>
              <a:t>at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5" dirty="0" smtClean="0">
                <a:latin typeface="Calibri"/>
                <a:cs typeface="Calibri"/>
              </a:rPr>
              <a:t>Anal</a:t>
            </a:r>
            <a:r>
              <a:rPr spc="-10" dirty="0" smtClean="0">
                <a:latin typeface="Calibri"/>
                <a:cs typeface="Calibri"/>
              </a:rPr>
              <a:t>ytics</a:t>
            </a:r>
            <a:r>
              <a:rPr lang="en-US" spc="-10" dirty="0" smtClean="0">
                <a:latin typeface="Calibri"/>
                <a:cs typeface="Calibri"/>
              </a:rPr>
              <a:t> </a:t>
            </a:r>
            <a:r>
              <a:rPr spc="-10" dirty="0" smtClean="0">
                <a:latin typeface="Calibri"/>
                <a:cs typeface="Calibri"/>
              </a:rPr>
              <a:t>A</a:t>
            </a:r>
            <a:r>
              <a:rPr spc="-50" dirty="0" smtClean="0">
                <a:latin typeface="Calibri"/>
                <a:cs typeface="Calibri"/>
              </a:rPr>
              <a:t>r</a:t>
            </a:r>
            <a:r>
              <a:rPr spc="-15" dirty="0" smtClean="0">
                <a:latin typeface="Calibri"/>
                <a:cs typeface="Calibri"/>
              </a:rPr>
              <a:t>chi</a:t>
            </a:r>
            <a:r>
              <a:rPr spc="-45" dirty="0" smtClean="0">
                <a:latin typeface="Calibri"/>
                <a:cs typeface="Calibri"/>
              </a:rPr>
              <a:t>t</a:t>
            </a:r>
            <a:r>
              <a:rPr spc="-15" dirty="0" smtClean="0">
                <a:latin typeface="Calibri"/>
                <a:cs typeface="Calibri"/>
              </a:rPr>
              <a:t>ectu</a:t>
            </a:r>
            <a:r>
              <a:rPr spc="-55" dirty="0" smtClean="0">
                <a:latin typeface="Calibri"/>
                <a:cs typeface="Calibri"/>
              </a:rPr>
              <a:t>r</a:t>
            </a:r>
            <a:r>
              <a:rPr spc="-15" dirty="0" smtClean="0">
                <a:latin typeface="Calibri"/>
                <a:cs typeface="Calibri"/>
              </a:rPr>
              <a:t>e</a:t>
            </a:r>
            <a:endParaRPr spc="-15" dirty="0">
              <a:latin typeface="Calibri"/>
              <a:cs typeface="Calibri"/>
            </a:endParaRPr>
          </a:p>
        </p:txBody>
      </p:sp>
      <p:sp>
        <p:nvSpPr>
          <p:cNvPr id="127" name="object 127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37"/>
              </a:rPr>
              <a:t>hadoopfis@gmail.com</a:t>
            </a:r>
            <a:endParaRPr spc="-10" dirty="0">
              <a:hlinkClick r:id="rId37"/>
            </a:endParaRPr>
          </a:p>
        </p:txBody>
      </p:sp>
      <p:sp>
        <p:nvSpPr>
          <p:cNvPr id="126" name="object 1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12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0" y="9715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1022" y="4372044"/>
            <a:ext cx="683133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4560" marR="5080" indent="-912494">
              <a:lnSpc>
                <a:spcPts val="1440"/>
              </a:lnSpc>
            </a:pP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*S</a:t>
            </a:r>
            <a:r>
              <a:rPr sz="1250" i="1" spc="-4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ars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45" dirty="0">
                <a:solidFill>
                  <a:srgbClr val="252525"/>
                </a:solidFill>
                <a:latin typeface="Tahoma"/>
                <a:cs typeface="Tahoma"/>
              </a:rPr>
              <a:t>mo</a:t>
            </a:r>
            <a:r>
              <a:rPr sz="1250" i="1" spc="-5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3</a:t>
            </a:r>
            <a:r>
              <a:rPr sz="1250" i="1" spc="-40" dirty="0">
                <a:solidFill>
                  <a:srgbClr val="252525"/>
                </a:solidFill>
                <a:latin typeface="Tahoma"/>
                <a:cs typeface="Tahoma"/>
              </a:rPr>
              <a:t>00</a:t>
            </a:r>
            <a:r>
              <a:rPr sz="1250" i="1" spc="-2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Nod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45" dirty="0">
                <a:solidFill>
                  <a:srgbClr val="252525"/>
                </a:solidFill>
                <a:latin typeface="Tahoma"/>
                <a:cs typeface="Tahoma"/>
              </a:rPr>
              <a:t>Had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oop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 cluste</a:t>
            </a:r>
            <a:r>
              <a:rPr sz="1250" i="1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50" i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kee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50" i="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40" dirty="0">
                <a:solidFill>
                  <a:srgbClr val="252525"/>
                </a:solidFill>
                <a:latin typeface="Tahoma"/>
                <a:cs typeface="Tahoma"/>
              </a:rPr>
              <a:t>100</a:t>
            </a:r>
            <a:r>
              <a:rPr sz="1250" i="1" spc="-65" dirty="0">
                <a:solidFill>
                  <a:srgbClr val="252525"/>
                </a:solidFill>
                <a:latin typeface="Tahoma"/>
                <a:cs typeface="Tahoma"/>
              </a:rPr>
              <a:t>%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50" i="1" spc="-20" dirty="0">
                <a:solidFill>
                  <a:srgbClr val="252525"/>
                </a:solidFill>
                <a:latin typeface="Tahoma"/>
                <a:cs typeface="Tahoma"/>
              </a:rPr>
              <a:t> its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50" i="1" spc="-4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50" i="1" spc="-5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ailable f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rocessing</a:t>
            </a:r>
            <a:r>
              <a:rPr sz="1250" i="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4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ather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than</a:t>
            </a:r>
            <a:r>
              <a:rPr sz="1250" i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meag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re</a:t>
            </a:r>
            <a:r>
              <a:rPr sz="1250" i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45" dirty="0">
                <a:solidFill>
                  <a:srgbClr val="252525"/>
                </a:solidFill>
                <a:latin typeface="Tahoma"/>
                <a:cs typeface="Tahoma"/>
              </a:rPr>
              <a:t>10%</a:t>
            </a:r>
            <a:r>
              <a:rPr sz="1250" i="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250" i="1" spc="-5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50" i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case</a:t>
            </a:r>
            <a:r>
              <a:rPr sz="1250" i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with</a:t>
            </a:r>
            <a:r>
              <a:rPr sz="12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existing</a:t>
            </a:r>
            <a:r>
              <a:rPr sz="1250" i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40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n-</a:t>
            </a:r>
            <a:r>
              <a:rPr sz="1250" i="1" spc="-45" dirty="0">
                <a:solidFill>
                  <a:srgbClr val="252525"/>
                </a:solidFill>
                <a:latin typeface="Tahoma"/>
                <a:cs typeface="Tahoma"/>
              </a:rPr>
              <a:t>Had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oop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50" i="1" spc="-35" dirty="0">
                <a:solidFill>
                  <a:srgbClr val="252525"/>
                </a:solidFill>
                <a:latin typeface="Tahoma"/>
                <a:cs typeface="Tahoma"/>
              </a:rPr>
              <a:t>sol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50" i="1" spc="-2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250" i="1" spc="-30" dirty="0">
                <a:solidFill>
                  <a:srgbClr val="252525"/>
                </a:solidFill>
                <a:latin typeface="Tahoma"/>
                <a:cs typeface="Tahoma"/>
              </a:rPr>
              <a:t>ons.</a:t>
            </a:r>
            <a:endParaRPr sz="125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06718" y="1558289"/>
            <a:ext cx="1312926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45223" y="1707642"/>
            <a:ext cx="757427" cy="501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2539" y="1584596"/>
            <a:ext cx="1220733" cy="7073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4423" y="2463166"/>
            <a:ext cx="38655" cy="380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4430" y="2371325"/>
            <a:ext cx="77453" cy="760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1542" y="2250463"/>
            <a:ext cx="117832" cy="1166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2539" y="1584505"/>
            <a:ext cx="1221105" cy="708025"/>
          </a:xfrm>
          <a:custGeom>
            <a:avLst/>
            <a:gdLst/>
            <a:ahLst/>
            <a:cxnLst/>
            <a:rect l="l" t="t" r="r" b="b"/>
            <a:pathLst>
              <a:path w="1221104" h="708025">
                <a:moveTo>
                  <a:pt x="111150" y="232991"/>
                </a:moveTo>
                <a:lnTo>
                  <a:pt x="109663" y="220702"/>
                </a:lnTo>
                <a:lnTo>
                  <a:pt x="109444" y="208554"/>
                </a:lnTo>
                <a:lnTo>
                  <a:pt x="110449" y="196591"/>
                </a:lnTo>
                <a:lnTo>
                  <a:pt x="125877" y="151454"/>
                </a:lnTo>
                <a:lnTo>
                  <a:pt x="157540" y="112758"/>
                </a:lnTo>
                <a:lnTo>
                  <a:pt x="190325" y="89641"/>
                </a:lnTo>
                <a:lnTo>
                  <a:pt x="229595" y="72896"/>
                </a:lnTo>
                <a:lnTo>
                  <a:pt x="274218" y="63700"/>
                </a:lnTo>
                <a:lnTo>
                  <a:pt x="299961" y="62304"/>
                </a:lnTo>
                <a:lnTo>
                  <a:pt x="312786" y="62636"/>
                </a:lnTo>
                <a:lnTo>
                  <a:pt x="350571" y="67672"/>
                </a:lnTo>
                <a:lnTo>
                  <a:pt x="386437" y="78637"/>
                </a:lnTo>
                <a:lnTo>
                  <a:pt x="394584" y="70337"/>
                </a:lnTo>
                <a:lnTo>
                  <a:pt x="433289" y="42893"/>
                </a:lnTo>
                <a:lnTo>
                  <a:pt x="479166" y="25587"/>
                </a:lnTo>
                <a:lnTo>
                  <a:pt x="528728" y="19659"/>
                </a:lnTo>
                <a:lnTo>
                  <a:pt x="541287" y="20100"/>
                </a:lnTo>
                <a:lnTo>
                  <a:pt x="590558" y="30136"/>
                </a:lnTo>
                <a:lnTo>
                  <a:pt x="626941" y="48288"/>
                </a:lnTo>
                <a:lnTo>
                  <a:pt x="634921" y="40234"/>
                </a:lnTo>
                <a:lnTo>
                  <a:pt x="674464" y="14640"/>
                </a:lnTo>
                <a:lnTo>
                  <a:pt x="722191" y="1336"/>
                </a:lnTo>
                <a:lnTo>
                  <a:pt x="747451" y="0"/>
                </a:lnTo>
                <a:lnTo>
                  <a:pt x="760138" y="784"/>
                </a:lnTo>
                <a:lnTo>
                  <a:pt x="797423" y="9372"/>
                </a:lnTo>
                <a:lnTo>
                  <a:pt x="832010" y="28514"/>
                </a:lnTo>
                <a:lnTo>
                  <a:pt x="840926" y="36294"/>
                </a:lnTo>
                <a:lnTo>
                  <a:pt x="850368" y="28980"/>
                </a:lnTo>
                <a:lnTo>
                  <a:pt x="894018" y="7836"/>
                </a:lnTo>
                <a:lnTo>
                  <a:pt x="943221" y="76"/>
                </a:lnTo>
                <a:lnTo>
                  <a:pt x="955786" y="291"/>
                </a:lnTo>
                <a:lnTo>
                  <a:pt x="1004693" y="10016"/>
                </a:lnTo>
                <a:lnTo>
                  <a:pt x="1040544" y="29763"/>
                </a:lnTo>
                <a:lnTo>
                  <a:pt x="1069045" y="58798"/>
                </a:lnTo>
                <a:lnTo>
                  <a:pt x="1079546" y="79116"/>
                </a:lnTo>
                <a:lnTo>
                  <a:pt x="1093708" y="84260"/>
                </a:lnTo>
                <a:lnTo>
                  <a:pt x="1131412" y="103875"/>
                </a:lnTo>
                <a:lnTo>
                  <a:pt x="1161116" y="128766"/>
                </a:lnTo>
                <a:lnTo>
                  <a:pt x="1186444" y="167935"/>
                </a:lnTo>
                <a:lnTo>
                  <a:pt x="1193354" y="200131"/>
                </a:lnTo>
                <a:lnTo>
                  <a:pt x="1193145" y="211145"/>
                </a:lnTo>
                <a:lnTo>
                  <a:pt x="1181252" y="250898"/>
                </a:lnTo>
                <a:lnTo>
                  <a:pt x="1190292" y="261010"/>
                </a:lnTo>
                <a:lnTo>
                  <a:pt x="1214635" y="304674"/>
                </a:lnTo>
                <a:lnTo>
                  <a:pt x="1220733" y="339273"/>
                </a:lnTo>
                <a:lnTo>
                  <a:pt x="1220499" y="350868"/>
                </a:lnTo>
                <a:lnTo>
                  <a:pt x="1208463" y="396106"/>
                </a:lnTo>
                <a:lnTo>
                  <a:pt x="1179108" y="436899"/>
                </a:lnTo>
                <a:lnTo>
                  <a:pt x="1146073" y="462480"/>
                </a:lnTo>
                <a:lnTo>
                  <a:pt x="1100249" y="483011"/>
                </a:lnTo>
                <a:lnTo>
                  <a:pt x="1062153" y="491511"/>
                </a:lnTo>
                <a:lnTo>
                  <a:pt x="1060336" y="504146"/>
                </a:lnTo>
                <a:lnTo>
                  <a:pt x="1040069" y="550500"/>
                </a:lnTo>
                <a:lnTo>
                  <a:pt x="1013016" y="579353"/>
                </a:lnTo>
                <a:lnTo>
                  <a:pt x="977725" y="601516"/>
                </a:lnTo>
                <a:lnTo>
                  <a:pt x="935924" y="615528"/>
                </a:lnTo>
                <a:lnTo>
                  <a:pt x="905296" y="619619"/>
                </a:lnTo>
                <a:lnTo>
                  <a:pt x="889472" y="619325"/>
                </a:lnTo>
                <a:lnTo>
                  <a:pt x="848801" y="614622"/>
                </a:lnTo>
                <a:lnTo>
                  <a:pt x="815788" y="604433"/>
                </a:lnTo>
                <a:lnTo>
                  <a:pt x="809401" y="615556"/>
                </a:lnTo>
                <a:lnTo>
                  <a:pt x="784743" y="645869"/>
                </a:lnTo>
                <a:lnTo>
                  <a:pt x="752988" y="670994"/>
                </a:lnTo>
                <a:lnTo>
                  <a:pt x="715612" y="690155"/>
                </a:lnTo>
                <a:lnTo>
                  <a:pt x="674089" y="702575"/>
                </a:lnTo>
                <a:lnTo>
                  <a:pt x="629895" y="707480"/>
                </a:lnTo>
                <a:lnTo>
                  <a:pt x="614826" y="707310"/>
                </a:lnTo>
                <a:lnTo>
                  <a:pt x="569366" y="700986"/>
                </a:lnTo>
                <a:lnTo>
                  <a:pt x="530995" y="688051"/>
                </a:lnTo>
                <a:lnTo>
                  <a:pt x="497279" y="668925"/>
                </a:lnTo>
                <a:lnTo>
                  <a:pt x="469472" y="644370"/>
                </a:lnTo>
                <a:lnTo>
                  <a:pt x="453307" y="650613"/>
                </a:lnTo>
                <a:lnTo>
                  <a:pt x="403092" y="663020"/>
                </a:lnTo>
                <a:lnTo>
                  <a:pt x="351861" y="666203"/>
                </a:lnTo>
                <a:lnTo>
                  <a:pt x="334906" y="665271"/>
                </a:lnTo>
                <a:lnTo>
                  <a:pt x="285448" y="656669"/>
                </a:lnTo>
                <a:lnTo>
                  <a:pt x="239663" y="639616"/>
                </a:lnTo>
                <a:lnTo>
                  <a:pt x="199563" y="614442"/>
                </a:lnTo>
                <a:lnTo>
                  <a:pt x="167157" y="581479"/>
                </a:lnTo>
                <a:lnTo>
                  <a:pt x="165633" y="579447"/>
                </a:lnTo>
                <a:lnTo>
                  <a:pt x="164871" y="578431"/>
                </a:lnTo>
                <a:lnTo>
                  <a:pt x="120427" y="576153"/>
                </a:lnTo>
                <a:lnTo>
                  <a:pt x="81224" y="562215"/>
                </a:lnTo>
                <a:lnTo>
                  <a:pt x="50577" y="538680"/>
                </a:lnTo>
                <a:lnTo>
                  <a:pt x="28752" y="495938"/>
                </a:lnTo>
                <a:lnTo>
                  <a:pt x="27777" y="483053"/>
                </a:lnTo>
                <a:lnTo>
                  <a:pt x="28706" y="470549"/>
                </a:lnTo>
                <a:lnTo>
                  <a:pt x="50312" y="426037"/>
                </a:lnTo>
                <a:lnTo>
                  <a:pt x="59893" y="416710"/>
                </a:lnTo>
                <a:lnTo>
                  <a:pt x="47911" y="410123"/>
                </a:lnTo>
                <a:lnTo>
                  <a:pt x="12807" y="375760"/>
                </a:lnTo>
                <a:lnTo>
                  <a:pt x="0" y="333560"/>
                </a:lnTo>
                <a:lnTo>
                  <a:pt x="559" y="322566"/>
                </a:lnTo>
                <a:lnTo>
                  <a:pt x="20600" y="279278"/>
                </a:lnTo>
                <a:lnTo>
                  <a:pt x="50870" y="253906"/>
                </a:lnTo>
                <a:lnTo>
                  <a:pt x="86180" y="239168"/>
                </a:lnTo>
                <a:lnTo>
                  <a:pt x="98840" y="236535"/>
                </a:lnTo>
                <a:lnTo>
                  <a:pt x="111150" y="232991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4423" y="2463166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4" h="38100">
                <a:moveTo>
                  <a:pt x="38655" y="18540"/>
                </a:moveTo>
                <a:lnTo>
                  <a:pt x="33793" y="31546"/>
                </a:lnTo>
                <a:lnTo>
                  <a:pt x="21790" y="38041"/>
                </a:lnTo>
                <a:lnTo>
                  <a:pt x="7377" y="33960"/>
                </a:lnTo>
                <a:lnTo>
                  <a:pt x="0" y="23324"/>
                </a:lnTo>
                <a:lnTo>
                  <a:pt x="3338" y="7999"/>
                </a:lnTo>
                <a:lnTo>
                  <a:pt x="12913" y="0"/>
                </a:lnTo>
                <a:lnTo>
                  <a:pt x="28851" y="2737"/>
                </a:lnTo>
                <a:lnTo>
                  <a:pt x="37280" y="11530"/>
                </a:lnTo>
                <a:lnTo>
                  <a:pt x="38655" y="18540"/>
                </a:lnTo>
                <a:close/>
              </a:path>
            </a:pathLst>
          </a:custGeom>
          <a:ln w="9905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4430" y="2371325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7453" y="37229"/>
                </a:moveTo>
                <a:lnTo>
                  <a:pt x="74851" y="51298"/>
                </a:lnTo>
                <a:lnTo>
                  <a:pt x="67693" y="63101"/>
                </a:lnTo>
                <a:lnTo>
                  <a:pt x="56950" y="71683"/>
                </a:lnTo>
                <a:lnTo>
                  <a:pt x="43596" y="76090"/>
                </a:lnTo>
                <a:lnTo>
                  <a:pt x="27629" y="74040"/>
                </a:lnTo>
                <a:lnTo>
                  <a:pt x="14741" y="67929"/>
                </a:lnTo>
                <a:lnTo>
                  <a:pt x="5381" y="58546"/>
                </a:lnTo>
                <a:lnTo>
                  <a:pt x="0" y="46682"/>
                </a:lnTo>
                <a:lnTo>
                  <a:pt x="1443" y="29593"/>
                </a:lnTo>
                <a:lnTo>
                  <a:pt x="6699" y="15991"/>
                </a:lnTo>
                <a:lnTo>
                  <a:pt x="15066" y="6064"/>
                </a:lnTo>
                <a:lnTo>
                  <a:pt x="25839" y="0"/>
                </a:lnTo>
                <a:lnTo>
                  <a:pt x="43604" y="895"/>
                </a:lnTo>
                <a:lnTo>
                  <a:pt x="74639" y="23028"/>
                </a:lnTo>
                <a:lnTo>
                  <a:pt x="77453" y="37229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1542" y="2250463"/>
            <a:ext cx="118110" cy="116839"/>
          </a:xfrm>
          <a:custGeom>
            <a:avLst/>
            <a:gdLst/>
            <a:ahLst/>
            <a:cxnLst/>
            <a:rect l="l" t="t" r="r" b="b"/>
            <a:pathLst>
              <a:path w="118109" h="116839">
                <a:moveTo>
                  <a:pt x="117849" y="58269"/>
                </a:moveTo>
                <a:lnTo>
                  <a:pt x="103227" y="97096"/>
                </a:lnTo>
                <a:lnTo>
                  <a:pt x="67127" y="116628"/>
                </a:lnTo>
                <a:lnTo>
                  <a:pt x="50727" y="115306"/>
                </a:lnTo>
                <a:lnTo>
                  <a:pt x="13911" y="95426"/>
                </a:lnTo>
                <a:lnTo>
                  <a:pt x="0" y="59141"/>
                </a:lnTo>
                <a:lnTo>
                  <a:pt x="1740" y="44496"/>
                </a:lnTo>
                <a:lnTo>
                  <a:pt x="24504" y="10468"/>
                </a:lnTo>
                <a:lnTo>
                  <a:pt x="50078" y="0"/>
                </a:lnTo>
                <a:lnTo>
                  <a:pt x="66619" y="1265"/>
                </a:lnTo>
                <a:lnTo>
                  <a:pt x="103669" y="20831"/>
                </a:lnTo>
                <a:lnTo>
                  <a:pt x="117832" y="56818"/>
                </a:lnTo>
                <a:lnTo>
                  <a:pt x="117849" y="58269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3367" y="2001439"/>
            <a:ext cx="62865" cy="10160"/>
          </a:xfrm>
          <a:custGeom>
            <a:avLst/>
            <a:gdLst/>
            <a:ahLst/>
            <a:cxnLst/>
            <a:rect l="l" t="t" r="r" b="b"/>
            <a:pathLst>
              <a:path w="62865" h="10160">
                <a:moveTo>
                  <a:pt x="62673" y="9351"/>
                </a:moveTo>
                <a:lnTo>
                  <a:pt x="49696" y="9598"/>
                </a:lnTo>
                <a:lnTo>
                  <a:pt x="36842" y="8766"/>
                </a:lnTo>
                <a:lnTo>
                  <a:pt x="24208" y="6876"/>
                </a:lnTo>
                <a:lnTo>
                  <a:pt x="11894" y="3947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24421" y="2153539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5" h="5714">
                <a:moveTo>
                  <a:pt x="24739" y="0"/>
                </a:moveTo>
                <a:lnTo>
                  <a:pt x="12562" y="3249"/>
                </a:lnTo>
                <a:lnTo>
                  <a:pt x="0" y="5465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03872" y="2201291"/>
            <a:ext cx="15240" cy="20955"/>
          </a:xfrm>
          <a:custGeom>
            <a:avLst/>
            <a:gdLst/>
            <a:ahLst/>
            <a:cxnLst/>
            <a:rect l="l" t="t" r="r" b="b"/>
            <a:pathLst>
              <a:path w="15240" h="20955">
                <a:moveTo>
                  <a:pt x="14782" y="20827"/>
                </a:moveTo>
                <a:lnTo>
                  <a:pt x="6851" y="10657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61875" y="2151126"/>
            <a:ext cx="5715" cy="25400"/>
          </a:xfrm>
          <a:custGeom>
            <a:avLst/>
            <a:gdLst/>
            <a:ahLst/>
            <a:cxnLst/>
            <a:rect l="l" t="t" r="r" b="b"/>
            <a:pathLst>
              <a:path w="5715" h="25400">
                <a:moveTo>
                  <a:pt x="5267" y="0"/>
                </a:moveTo>
                <a:lnTo>
                  <a:pt x="3265" y="12476"/>
                </a:lnTo>
                <a:lnTo>
                  <a:pt x="0" y="24812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16748" y="1958085"/>
            <a:ext cx="92075" cy="107950"/>
          </a:xfrm>
          <a:custGeom>
            <a:avLst/>
            <a:gdLst/>
            <a:ahLst/>
            <a:cxnLst/>
            <a:rect l="l" t="t" r="r" b="b"/>
            <a:pathLst>
              <a:path w="92075" h="107950">
                <a:moveTo>
                  <a:pt x="0" y="0"/>
                </a:moveTo>
                <a:lnTo>
                  <a:pt x="39054" y="20947"/>
                </a:lnTo>
                <a:lnTo>
                  <a:pt x="68378" y="49215"/>
                </a:lnTo>
                <a:lnTo>
                  <a:pt x="86447" y="82870"/>
                </a:lnTo>
                <a:lnTo>
                  <a:pt x="89705" y="94952"/>
                </a:lnTo>
                <a:lnTo>
                  <a:pt x="91486" y="107347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00139" y="1833626"/>
            <a:ext cx="33020" cy="38735"/>
          </a:xfrm>
          <a:custGeom>
            <a:avLst/>
            <a:gdLst/>
            <a:ahLst/>
            <a:cxnLst/>
            <a:rect l="l" t="t" r="r" b="b"/>
            <a:pathLst>
              <a:path w="33020" h="38735">
                <a:moveTo>
                  <a:pt x="33017" y="0"/>
                </a:moveTo>
                <a:lnTo>
                  <a:pt x="26555" y="10484"/>
                </a:lnTo>
                <a:lnTo>
                  <a:pt x="18854" y="20389"/>
                </a:lnTo>
                <a:lnTo>
                  <a:pt x="9980" y="29648"/>
                </a:lnTo>
                <a:lnTo>
                  <a:pt x="0" y="38195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5113" y="1671066"/>
            <a:ext cx="2540" cy="20955"/>
          </a:xfrm>
          <a:custGeom>
            <a:avLst/>
            <a:gdLst/>
            <a:ahLst/>
            <a:cxnLst/>
            <a:rect l="l" t="t" r="r" b="b"/>
            <a:pathLst>
              <a:path w="2540" h="20955">
                <a:moveTo>
                  <a:pt x="0" y="0"/>
                </a:moveTo>
                <a:lnTo>
                  <a:pt x="1650" y="6858"/>
                </a:lnTo>
                <a:lnTo>
                  <a:pt x="2285" y="13843"/>
                </a:lnTo>
                <a:lnTo>
                  <a:pt x="2158" y="2070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74255" y="1626598"/>
            <a:ext cx="15240" cy="20955"/>
          </a:xfrm>
          <a:custGeom>
            <a:avLst/>
            <a:gdLst/>
            <a:ahLst/>
            <a:cxnLst/>
            <a:rect l="l" t="t" r="r" b="b"/>
            <a:pathLst>
              <a:path w="15240" h="20955">
                <a:moveTo>
                  <a:pt x="0" y="20337"/>
                </a:moveTo>
                <a:lnTo>
                  <a:pt x="6751" y="9835"/>
                </a:lnTo>
                <a:lnTo>
                  <a:pt x="14917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78420" y="1636776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59" h="22860">
                <a:moveTo>
                  <a:pt x="0" y="22733"/>
                </a:moveTo>
                <a:lnTo>
                  <a:pt x="2158" y="14859"/>
                </a:lnTo>
                <a:lnTo>
                  <a:pt x="5587" y="7238"/>
                </a:lnTo>
                <a:lnTo>
                  <a:pt x="10159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48678" y="1667255"/>
            <a:ext cx="33020" cy="19685"/>
          </a:xfrm>
          <a:custGeom>
            <a:avLst/>
            <a:gdLst/>
            <a:ahLst/>
            <a:cxnLst/>
            <a:rect l="l" t="t" r="r" b="b"/>
            <a:pathLst>
              <a:path w="33020" h="19685">
                <a:moveTo>
                  <a:pt x="0" y="0"/>
                </a:moveTo>
                <a:lnTo>
                  <a:pt x="11584" y="5835"/>
                </a:lnTo>
                <a:lnTo>
                  <a:pt x="22593" y="12273"/>
                </a:lnTo>
                <a:lnTo>
                  <a:pt x="32987" y="19314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63690" y="1817497"/>
            <a:ext cx="6350" cy="23495"/>
          </a:xfrm>
          <a:custGeom>
            <a:avLst/>
            <a:gdLst/>
            <a:ahLst/>
            <a:cxnLst/>
            <a:rect l="l" t="t" r="r" b="b"/>
            <a:pathLst>
              <a:path w="6350" h="23494">
                <a:moveTo>
                  <a:pt x="6350" y="23240"/>
                </a:moveTo>
                <a:lnTo>
                  <a:pt x="3428" y="15620"/>
                </a:lnTo>
                <a:lnTo>
                  <a:pt x="1269" y="7874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84654" y="3588258"/>
            <a:ext cx="437083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6555" y="3542538"/>
            <a:ext cx="1366265" cy="4236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9800" y="3613403"/>
            <a:ext cx="4267200" cy="1844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84654" y="1136141"/>
            <a:ext cx="2618232" cy="2887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5435" y="1091183"/>
            <a:ext cx="2296667" cy="4236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09800" y="1161288"/>
            <a:ext cx="2514600" cy="1851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84654" y="1499616"/>
            <a:ext cx="2618232" cy="2880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53639" y="1453896"/>
            <a:ext cx="2080260" cy="4236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09800" y="1524761"/>
            <a:ext cx="2514600" cy="1844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57779" y="1537378"/>
            <a:ext cx="483235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RDBMS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(Aggr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egate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a)</a:t>
            </a:r>
            <a:endParaRPr sz="1200">
              <a:latin typeface="Tahoma"/>
              <a:cs typeface="Tahoma"/>
            </a:endParaRPr>
          </a:p>
          <a:p>
            <a:pPr marL="4305300" marR="5080" indent="28575" algn="r">
              <a:lnSpc>
                <a:spcPct val="100000"/>
              </a:lnSpc>
              <a:spcBef>
                <a:spcPts val="470"/>
              </a:spcBef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Arch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vi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03394" y="1176767"/>
            <a:ext cx="134810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1.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Exploration</a:t>
            </a:r>
            <a:r>
              <a:rPr sz="11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&amp; Advan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ce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1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analyti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41394" y="2090957"/>
            <a:ext cx="204914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2.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Scala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le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thr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ou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ut</a:t>
            </a:r>
            <a:r>
              <a:rPr sz="11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ETL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&amp;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aggr</a:t>
            </a:r>
            <a:r>
              <a:rPr sz="11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gati</a:t>
            </a:r>
            <a:r>
              <a:rPr sz="1100" spc="-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37247" y="2476739"/>
            <a:ext cx="113411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3.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Keep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alive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forever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09238" y="1753361"/>
            <a:ext cx="307086" cy="9570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03853" y="1887092"/>
            <a:ext cx="118110" cy="762000"/>
          </a:xfrm>
          <a:custGeom>
            <a:avLst/>
            <a:gdLst/>
            <a:ahLst/>
            <a:cxnLst/>
            <a:rect l="l" t="t" r="r" b="b"/>
            <a:pathLst>
              <a:path w="118110" h="762000">
                <a:moveTo>
                  <a:pt x="58912" y="49938"/>
                </a:moveTo>
                <a:lnTo>
                  <a:pt x="46336" y="71436"/>
                </a:lnTo>
                <a:lnTo>
                  <a:pt x="46261" y="115443"/>
                </a:lnTo>
                <a:lnTo>
                  <a:pt x="45593" y="762000"/>
                </a:lnTo>
                <a:lnTo>
                  <a:pt x="70738" y="762000"/>
                </a:lnTo>
                <a:lnTo>
                  <a:pt x="71452" y="71436"/>
                </a:lnTo>
                <a:lnTo>
                  <a:pt x="58912" y="49938"/>
                </a:lnTo>
                <a:close/>
              </a:path>
              <a:path w="118110" h="762000">
                <a:moveTo>
                  <a:pt x="58927" y="0"/>
                </a:moveTo>
                <a:lnTo>
                  <a:pt x="3480" y="94869"/>
                </a:lnTo>
                <a:lnTo>
                  <a:pt x="0" y="100711"/>
                </a:lnTo>
                <a:lnTo>
                  <a:pt x="2032" y="108458"/>
                </a:lnTo>
                <a:lnTo>
                  <a:pt x="14097" y="115443"/>
                </a:lnTo>
                <a:lnTo>
                  <a:pt x="21717" y="113411"/>
                </a:lnTo>
                <a:lnTo>
                  <a:pt x="25273" y="107442"/>
                </a:lnTo>
                <a:lnTo>
                  <a:pt x="46306" y="71486"/>
                </a:lnTo>
                <a:lnTo>
                  <a:pt x="46355" y="24892"/>
                </a:lnTo>
                <a:lnTo>
                  <a:pt x="73423" y="24892"/>
                </a:lnTo>
                <a:lnTo>
                  <a:pt x="58927" y="0"/>
                </a:lnTo>
                <a:close/>
              </a:path>
              <a:path w="118110" h="762000">
                <a:moveTo>
                  <a:pt x="73423" y="24892"/>
                </a:moveTo>
                <a:lnTo>
                  <a:pt x="71500" y="24892"/>
                </a:lnTo>
                <a:lnTo>
                  <a:pt x="71482" y="71486"/>
                </a:lnTo>
                <a:lnTo>
                  <a:pt x="92456" y="107442"/>
                </a:lnTo>
                <a:lnTo>
                  <a:pt x="95885" y="113411"/>
                </a:lnTo>
                <a:lnTo>
                  <a:pt x="103632" y="115443"/>
                </a:lnTo>
                <a:lnTo>
                  <a:pt x="109600" y="112014"/>
                </a:lnTo>
                <a:lnTo>
                  <a:pt x="115570" y="108458"/>
                </a:lnTo>
                <a:lnTo>
                  <a:pt x="117601" y="100838"/>
                </a:lnTo>
                <a:lnTo>
                  <a:pt x="114099" y="94742"/>
                </a:lnTo>
                <a:lnTo>
                  <a:pt x="73423" y="24892"/>
                </a:lnTo>
                <a:close/>
              </a:path>
              <a:path w="118110" h="762000">
                <a:moveTo>
                  <a:pt x="71500" y="24892"/>
                </a:moveTo>
                <a:lnTo>
                  <a:pt x="46355" y="24892"/>
                </a:lnTo>
                <a:lnTo>
                  <a:pt x="46306" y="71486"/>
                </a:lnTo>
                <a:lnTo>
                  <a:pt x="58912" y="49938"/>
                </a:lnTo>
                <a:lnTo>
                  <a:pt x="48006" y="31242"/>
                </a:lnTo>
                <a:lnTo>
                  <a:pt x="71494" y="31242"/>
                </a:lnTo>
                <a:lnTo>
                  <a:pt x="71500" y="24892"/>
                </a:lnTo>
                <a:close/>
              </a:path>
              <a:path w="118110" h="762000">
                <a:moveTo>
                  <a:pt x="71494" y="31242"/>
                </a:moveTo>
                <a:lnTo>
                  <a:pt x="69850" y="31242"/>
                </a:lnTo>
                <a:lnTo>
                  <a:pt x="58912" y="49938"/>
                </a:lnTo>
                <a:lnTo>
                  <a:pt x="71452" y="71436"/>
                </a:lnTo>
                <a:lnTo>
                  <a:pt x="71494" y="31242"/>
                </a:lnTo>
                <a:close/>
              </a:path>
              <a:path w="118110" h="762000">
                <a:moveTo>
                  <a:pt x="69850" y="31242"/>
                </a:moveTo>
                <a:lnTo>
                  <a:pt x="48006" y="31242"/>
                </a:lnTo>
                <a:lnTo>
                  <a:pt x="58912" y="49938"/>
                </a:lnTo>
                <a:lnTo>
                  <a:pt x="69850" y="3124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3238" y="2621279"/>
            <a:ext cx="307086" cy="9273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27979" y="2755010"/>
            <a:ext cx="118110" cy="732155"/>
          </a:xfrm>
          <a:custGeom>
            <a:avLst/>
            <a:gdLst/>
            <a:ahLst/>
            <a:cxnLst/>
            <a:rect l="l" t="t" r="r" b="b"/>
            <a:pathLst>
              <a:path w="118110" h="732154">
                <a:moveTo>
                  <a:pt x="58800" y="49965"/>
                </a:moveTo>
                <a:lnTo>
                  <a:pt x="46228" y="71519"/>
                </a:lnTo>
                <a:lnTo>
                  <a:pt x="46228" y="732155"/>
                </a:lnTo>
                <a:lnTo>
                  <a:pt x="71374" y="732155"/>
                </a:lnTo>
                <a:lnTo>
                  <a:pt x="71374" y="71519"/>
                </a:lnTo>
                <a:lnTo>
                  <a:pt x="58800" y="49965"/>
                </a:lnTo>
                <a:close/>
              </a:path>
              <a:path w="118110" h="732154">
                <a:moveTo>
                  <a:pt x="58800" y="0"/>
                </a:moveTo>
                <a:lnTo>
                  <a:pt x="3429" y="94741"/>
                </a:lnTo>
                <a:lnTo>
                  <a:pt x="0" y="100711"/>
                </a:lnTo>
                <a:lnTo>
                  <a:pt x="2032" y="108457"/>
                </a:lnTo>
                <a:lnTo>
                  <a:pt x="8000" y="112013"/>
                </a:lnTo>
                <a:lnTo>
                  <a:pt x="13970" y="115443"/>
                </a:lnTo>
                <a:lnTo>
                  <a:pt x="21717" y="113411"/>
                </a:lnTo>
                <a:lnTo>
                  <a:pt x="25273" y="107441"/>
                </a:lnTo>
                <a:lnTo>
                  <a:pt x="46228" y="71519"/>
                </a:lnTo>
                <a:lnTo>
                  <a:pt x="46228" y="24891"/>
                </a:lnTo>
                <a:lnTo>
                  <a:pt x="73349" y="24891"/>
                </a:lnTo>
                <a:lnTo>
                  <a:pt x="58800" y="0"/>
                </a:lnTo>
                <a:close/>
              </a:path>
              <a:path w="118110" h="732154">
                <a:moveTo>
                  <a:pt x="73349" y="24891"/>
                </a:moveTo>
                <a:lnTo>
                  <a:pt x="71374" y="24891"/>
                </a:lnTo>
                <a:lnTo>
                  <a:pt x="71374" y="71519"/>
                </a:lnTo>
                <a:lnTo>
                  <a:pt x="92329" y="107441"/>
                </a:lnTo>
                <a:lnTo>
                  <a:pt x="95885" y="113411"/>
                </a:lnTo>
                <a:lnTo>
                  <a:pt x="103632" y="115443"/>
                </a:lnTo>
                <a:lnTo>
                  <a:pt x="109600" y="112013"/>
                </a:lnTo>
                <a:lnTo>
                  <a:pt x="115570" y="108457"/>
                </a:lnTo>
                <a:lnTo>
                  <a:pt x="117602" y="100711"/>
                </a:lnTo>
                <a:lnTo>
                  <a:pt x="114173" y="94741"/>
                </a:lnTo>
                <a:lnTo>
                  <a:pt x="73349" y="24891"/>
                </a:lnTo>
                <a:close/>
              </a:path>
              <a:path w="118110" h="732154">
                <a:moveTo>
                  <a:pt x="71374" y="24891"/>
                </a:moveTo>
                <a:lnTo>
                  <a:pt x="46228" y="24891"/>
                </a:lnTo>
                <a:lnTo>
                  <a:pt x="46228" y="71519"/>
                </a:lnTo>
                <a:lnTo>
                  <a:pt x="58800" y="49965"/>
                </a:lnTo>
                <a:lnTo>
                  <a:pt x="47879" y="31241"/>
                </a:lnTo>
                <a:lnTo>
                  <a:pt x="71374" y="31241"/>
                </a:lnTo>
                <a:lnTo>
                  <a:pt x="71374" y="24891"/>
                </a:lnTo>
                <a:close/>
              </a:path>
              <a:path w="118110" h="732154">
                <a:moveTo>
                  <a:pt x="71374" y="31241"/>
                </a:moveTo>
                <a:lnTo>
                  <a:pt x="69723" y="31241"/>
                </a:lnTo>
                <a:lnTo>
                  <a:pt x="58800" y="49965"/>
                </a:lnTo>
                <a:lnTo>
                  <a:pt x="71374" y="71519"/>
                </a:lnTo>
                <a:lnTo>
                  <a:pt x="71374" y="31241"/>
                </a:lnTo>
                <a:close/>
              </a:path>
              <a:path w="118110" h="732154">
                <a:moveTo>
                  <a:pt x="69723" y="31241"/>
                </a:moveTo>
                <a:lnTo>
                  <a:pt x="47879" y="31241"/>
                </a:lnTo>
                <a:lnTo>
                  <a:pt x="58800" y="49965"/>
                </a:lnTo>
                <a:lnTo>
                  <a:pt x="69723" y="3124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74485" y="1219961"/>
            <a:ext cx="307848" cy="14904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69228" y="1353692"/>
            <a:ext cx="118110" cy="1295400"/>
          </a:xfrm>
          <a:custGeom>
            <a:avLst/>
            <a:gdLst/>
            <a:ahLst/>
            <a:cxnLst/>
            <a:rect l="l" t="t" r="r" b="b"/>
            <a:pathLst>
              <a:path w="118110" h="1295400">
                <a:moveTo>
                  <a:pt x="58942" y="49856"/>
                </a:moveTo>
                <a:lnTo>
                  <a:pt x="46361" y="71326"/>
                </a:lnTo>
                <a:lnTo>
                  <a:pt x="43180" y="1295400"/>
                </a:lnTo>
                <a:lnTo>
                  <a:pt x="68325" y="1295400"/>
                </a:lnTo>
                <a:lnTo>
                  <a:pt x="71392" y="115570"/>
                </a:lnTo>
                <a:lnTo>
                  <a:pt x="71410" y="71326"/>
                </a:lnTo>
                <a:lnTo>
                  <a:pt x="58942" y="49856"/>
                </a:lnTo>
                <a:close/>
              </a:path>
              <a:path w="118110" h="1295400">
                <a:moveTo>
                  <a:pt x="73610" y="24892"/>
                </a:moveTo>
                <a:lnTo>
                  <a:pt x="71627" y="24892"/>
                </a:lnTo>
                <a:lnTo>
                  <a:pt x="71506" y="71493"/>
                </a:lnTo>
                <a:lnTo>
                  <a:pt x="92456" y="107569"/>
                </a:lnTo>
                <a:lnTo>
                  <a:pt x="95885" y="113537"/>
                </a:lnTo>
                <a:lnTo>
                  <a:pt x="103632" y="115570"/>
                </a:lnTo>
                <a:lnTo>
                  <a:pt x="109600" y="112141"/>
                </a:lnTo>
                <a:lnTo>
                  <a:pt x="115570" y="108585"/>
                </a:lnTo>
                <a:lnTo>
                  <a:pt x="117729" y="100965"/>
                </a:lnTo>
                <a:lnTo>
                  <a:pt x="114173" y="94869"/>
                </a:lnTo>
                <a:lnTo>
                  <a:pt x="73610" y="24892"/>
                </a:lnTo>
                <a:close/>
              </a:path>
              <a:path w="118110" h="1295400">
                <a:moveTo>
                  <a:pt x="59182" y="0"/>
                </a:moveTo>
                <a:lnTo>
                  <a:pt x="3556" y="94615"/>
                </a:lnTo>
                <a:lnTo>
                  <a:pt x="0" y="100584"/>
                </a:lnTo>
                <a:lnTo>
                  <a:pt x="2032" y="108331"/>
                </a:lnTo>
                <a:lnTo>
                  <a:pt x="14097" y="115316"/>
                </a:lnTo>
                <a:lnTo>
                  <a:pt x="21717" y="113284"/>
                </a:lnTo>
                <a:lnTo>
                  <a:pt x="25273" y="107315"/>
                </a:lnTo>
                <a:lnTo>
                  <a:pt x="46361" y="71326"/>
                </a:lnTo>
                <a:lnTo>
                  <a:pt x="46482" y="24892"/>
                </a:lnTo>
                <a:lnTo>
                  <a:pt x="73610" y="24892"/>
                </a:lnTo>
                <a:lnTo>
                  <a:pt x="59182" y="0"/>
                </a:lnTo>
                <a:close/>
              </a:path>
              <a:path w="118110" h="1295400">
                <a:moveTo>
                  <a:pt x="71611" y="31242"/>
                </a:moveTo>
                <a:lnTo>
                  <a:pt x="69850" y="31242"/>
                </a:lnTo>
                <a:lnTo>
                  <a:pt x="58942" y="49856"/>
                </a:lnTo>
                <a:lnTo>
                  <a:pt x="71506" y="71493"/>
                </a:lnTo>
                <a:lnTo>
                  <a:pt x="71611" y="31242"/>
                </a:lnTo>
                <a:close/>
              </a:path>
              <a:path w="118110" h="1295400">
                <a:moveTo>
                  <a:pt x="71627" y="24892"/>
                </a:moveTo>
                <a:lnTo>
                  <a:pt x="46482" y="24892"/>
                </a:lnTo>
                <a:lnTo>
                  <a:pt x="46361" y="71326"/>
                </a:lnTo>
                <a:lnTo>
                  <a:pt x="58942" y="49856"/>
                </a:lnTo>
                <a:lnTo>
                  <a:pt x="48133" y="31242"/>
                </a:lnTo>
                <a:lnTo>
                  <a:pt x="71611" y="31242"/>
                </a:lnTo>
                <a:lnTo>
                  <a:pt x="71627" y="24892"/>
                </a:lnTo>
                <a:close/>
              </a:path>
              <a:path w="118110" h="1295400">
                <a:moveTo>
                  <a:pt x="69850" y="31242"/>
                </a:moveTo>
                <a:lnTo>
                  <a:pt x="48133" y="31242"/>
                </a:lnTo>
                <a:lnTo>
                  <a:pt x="58942" y="49856"/>
                </a:lnTo>
                <a:lnTo>
                  <a:pt x="69850" y="3124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23638" y="1524761"/>
            <a:ext cx="1642872" cy="3070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77180" y="1599691"/>
            <a:ext cx="1447800" cy="118110"/>
          </a:xfrm>
          <a:custGeom>
            <a:avLst/>
            <a:gdLst/>
            <a:ahLst/>
            <a:cxnLst/>
            <a:rect l="l" t="t" r="r" b="b"/>
            <a:pathLst>
              <a:path w="1447800" h="118110">
                <a:moveTo>
                  <a:pt x="100711" y="0"/>
                </a:moveTo>
                <a:lnTo>
                  <a:pt x="0" y="58800"/>
                </a:lnTo>
                <a:lnTo>
                  <a:pt x="100711" y="117602"/>
                </a:lnTo>
                <a:lnTo>
                  <a:pt x="108458" y="115570"/>
                </a:lnTo>
                <a:lnTo>
                  <a:pt x="112014" y="109600"/>
                </a:lnTo>
                <a:lnTo>
                  <a:pt x="115443" y="103632"/>
                </a:lnTo>
                <a:lnTo>
                  <a:pt x="113411" y="95885"/>
                </a:lnTo>
                <a:lnTo>
                  <a:pt x="107442" y="92329"/>
                </a:lnTo>
                <a:lnTo>
                  <a:pt x="71519" y="71374"/>
                </a:lnTo>
                <a:lnTo>
                  <a:pt x="24892" y="71374"/>
                </a:lnTo>
                <a:lnTo>
                  <a:pt x="24892" y="46228"/>
                </a:lnTo>
                <a:lnTo>
                  <a:pt x="71519" y="46228"/>
                </a:lnTo>
                <a:lnTo>
                  <a:pt x="107442" y="25273"/>
                </a:lnTo>
                <a:lnTo>
                  <a:pt x="113411" y="21717"/>
                </a:lnTo>
                <a:lnTo>
                  <a:pt x="115443" y="13970"/>
                </a:lnTo>
                <a:lnTo>
                  <a:pt x="112014" y="8000"/>
                </a:lnTo>
                <a:lnTo>
                  <a:pt x="108458" y="2032"/>
                </a:lnTo>
                <a:lnTo>
                  <a:pt x="100711" y="0"/>
                </a:lnTo>
                <a:close/>
              </a:path>
              <a:path w="1447800" h="118110">
                <a:moveTo>
                  <a:pt x="71519" y="46228"/>
                </a:moveTo>
                <a:lnTo>
                  <a:pt x="24892" y="46228"/>
                </a:lnTo>
                <a:lnTo>
                  <a:pt x="24892" y="71374"/>
                </a:lnTo>
                <a:lnTo>
                  <a:pt x="71519" y="71374"/>
                </a:lnTo>
                <a:lnTo>
                  <a:pt x="68688" y="69723"/>
                </a:lnTo>
                <a:lnTo>
                  <a:pt x="31242" y="69723"/>
                </a:lnTo>
                <a:lnTo>
                  <a:pt x="31242" y="47879"/>
                </a:lnTo>
                <a:lnTo>
                  <a:pt x="68688" y="47879"/>
                </a:lnTo>
                <a:lnTo>
                  <a:pt x="71519" y="46228"/>
                </a:lnTo>
                <a:close/>
              </a:path>
              <a:path w="1447800" h="118110">
                <a:moveTo>
                  <a:pt x="1447800" y="46228"/>
                </a:moveTo>
                <a:lnTo>
                  <a:pt x="71519" y="46228"/>
                </a:lnTo>
                <a:lnTo>
                  <a:pt x="49965" y="58801"/>
                </a:lnTo>
                <a:lnTo>
                  <a:pt x="71519" y="71374"/>
                </a:lnTo>
                <a:lnTo>
                  <a:pt x="1447800" y="71374"/>
                </a:lnTo>
                <a:lnTo>
                  <a:pt x="1447800" y="46228"/>
                </a:lnTo>
                <a:close/>
              </a:path>
              <a:path w="1447800" h="118110">
                <a:moveTo>
                  <a:pt x="31242" y="47879"/>
                </a:moveTo>
                <a:lnTo>
                  <a:pt x="31242" y="69723"/>
                </a:lnTo>
                <a:lnTo>
                  <a:pt x="49965" y="58801"/>
                </a:lnTo>
                <a:lnTo>
                  <a:pt x="31242" y="47879"/>
                </a:lnTo>
                <a:close/>
              </a:path>
              <a:path w="1447800" h="118110">
                <a:moveTo>
                  <a:pt x="49965" y="58801"/>
                </a:moveTo>
                <a:lnTo>
                  <a:pt x="31242" y="69723"/>
                </a:lnTo>
                <a:lnTo>
                  <a:pt x="68688" y="69723"/>
                </a:lnTo>
                <a:lnTo>
                  <a:pt x="49965" y="58801"/>
                </a:lnTo>
                <a:close/>
              </a:path>
              <a:path w="1447800" h="118110">
                <a:moveTo>
                  <a:pt x="68688" y="47879"/>
                </a:moveTo>
                <a:lnTo>
                  <a:pt x="31242" y="47879"/>
                </a:lnTo>
                <a:lnTo>
                  <a:pt x="49965" y="58801"/>
                </a:lnTo>
                <a:lnTo>
                  <a:pt x="68688" y="4787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84654" y="3291840"/>
            <a:ext cx="437083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01440" y="3246120"/>
            <a:ext cx="936498" cy="4236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09800" y="3316985"/>
            <a:ext cx="4267200" cy="184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790696" y="3116496"/>
            <a:ext cx="1405890" cy="68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890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Mostly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Append</a:t>
            </a:r>
            <a:endParaRPr sz="1200">
              <a:latin typeface="Tahoma"/>
              <a:cs typeface="Tahoma"/>
            </a:endParaRPr>
          </a:p>
          <a:p>
            <a:pPr marL="12700" indent="214629">
              <a:lnSpc>
                <a:spcPct val="100000"/>
              </a:lnSpc>
              <a:spcBef>
                <a:spcPts val="240"/>
              </a:spcBef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llecti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  <a:p>
            <a:pPr marR="293370" algn="ctr">
              <a:lnSpc>
                <a:spcPct val="100000"/>
              </a:lnSpc>
              <a:spcBef>
                <a:spcPts val="89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Instrumentat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49576" y="1174412"/>
            <a:ext cx="20351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ep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Inte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acti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184654" y="2484120"/>
            <a:ext cx="4370832" cy="2887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69335" y="2439161"/>
            <a:ext cx="2601467" cy="4236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09800" y="2509266"/>
            <a:ext cx="4267200" cy="18516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173476" y="2522644"/>
            <a:ext cx="2339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Had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oop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age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+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Comp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ute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Grid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38555" y="1864614"/>
            <a:ext cx="2410968" cy="11422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9922" y="2023872"/>
            <a:ext cx="954024" cy="8061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4748" y="1890708"/>
            <a:ext cx="1449881" cy="105028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45793" y="2538784"/>
            <a:ext cx="57629" cy="5687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54293" y="2482605"/>
            <a:ext cx="115322" cy="11601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02940" y="2421514"/>
            <a:ext cx="174829" cy="17432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4748" y="1889959"/>
            <a:ext cx="1450340" cy="1051560"/>
          </a:xfrm>
          <a:custGeom>
            <a:avLst/>
            <a:gdLst/>
            <a:ahLst/>
            <a:cxnLst/>
            <a:rect l="l" t="t" r="r" b="b"/>
            <a:pathLst>
              <a:path w="1450339" h="1051560">
                <a:moveTo>
                  <a:pt x="132141" y="346383"/>
                </a:moveTo>
                <a:lnTo>
                  <a:pt x="130381" y="328139"/>
                </a:lnTo>
                <a:lnTo>
                  <a:pt x="130126" y="310103"/>
                </a:lnTo>
                <a:lnTo>
                  <a:pt x="131325" y="292340"/>
                </a:lnTo>
                <a:lnTo>
                  <a:pt x="143149" y="241333"/>
                </a:lnTo>
                <a:lnTo>
                  <a:pt x="166265" y="195116"/>
                </a:lnTo>
                <a:lnTo>
                  <a:pt x="199329" y="155438"/>
                </a:lnTo>
                <a:lnTo>
                  <a:pt x="240994" y="124052"/>
                </a:lnTo>
                <a:lnTo>
                  <a:pt x="289913" y="102708"/>
                </a:lnTo>
                <a:lnTo>
                  <a:pt x="338573" y="93582"/>
                </a:lnTo>
                <a:lnTo>
                  <a:pt x="351261" y="92951"/>
                </a:lnTo>
                <a:lnTo>
                  <a:pt x="363926" y="93026"/>
                </a:lnTo>
                <a:lnTo>
                  <a:pt x="413780" y="100248"/>
                </a:lnTo>
                <a:lnTo>
                  <a:pt x="460937" y="118241"/>
                </a:lnTo>
                <a:lnTo>
                  <a:pt x="469743" y="106478"/>
                </a:lnTo>
                <a:lnTo>
                  <a:pt x="500292" y="75746"/>
                </a:lnTo>
                <a:lnTo>
                  <a:pt x="535891" y="52329"/>
                </a:lnTo>
                <a:lnTo>
                  <a:pt x="575065" y="36846"/>
                </a:lnTo>
                <a:lnTo>
                  <a:pt x="616337" y="29915"/>
                </a:lnTo>
                <a:lnTo>
                  <a:pt x="630305" y="29612"/>
                </a:lnTo>
                <a:lnTo>
                  <a:pt x="644288" y="30351"/>
                </a:lnTo>
                <a:lnTo>
                  <a:pt x="685776" y="39047"/>
                </a:lnTo>
                <a:lnTo>
                  <a:pt x="723587" y="56808"/>
                </a:lnTo>
                <a:lnTo>
                  <a:pt x="753681" y="80231"/>
                </a:lnTo>
                <a:lnTo>
                  <a:pt x="759915" y="69262"/>
                </a:lnTo>
                <a:lnTo>
                  <a:pt x="792368" y="32911"/>
                </a:lnTo>
                <a:lnTo>
                  <a:pt x="833944" y="9585"/>
                </a:lnTo>
                <a:lnTo>
                  <a:pt x="880774" y="600"/>
                </a:lnTo>
                <a:lnTo>
                  <a:pt x="892849" y="748"/>
                </a:lnTo>
                <a:lnTo>
                  <a:pt x="940806" y="11539"/>
                </a:lnTo>
                <a:lnTo>
                  <a:pt x="977073" y="33266"/>
                </a:lnTo>
                <a:lnTo>
                  <a:pt x="994268" y="49082"/>
                </a:lnTo>
                <a:lnTo>
                  <a:pt x="1004303" y="40587"/>
                </a:lnTo>
                <a:lnTo>
                  <a:pt x="1037258" y="19785"/>
                </a:lnTo>
                <a:lnTo>
                  <a:pt x="1073359" y="6243"/>
                </a:lnTo>
                <a:lnTo>
                  <a:pt x="1111152" y="261"/>
                </a:lnTo>
                <a:lnTo>
                  <a:pt x="1123874" y="0"/>
                </a:lnTo>
                <a:lnTo>
                  <a:pt x="1136568" y="622"/>
                </a:lnTo>
                <a:lnTo>
                  <a:pt x="1185992" y="12183"/>
                </a:lnTo>
                <a:lnTo>
                  <a:pt x="1220131" y="30688"/>
                </a:lnTo>
                <a:lnTo>
                  <a:pt x="1249281" y="57096"/>
                </a:lnTo>
                <a:lnTo>
                  <a:pt x="1270888" y="89155"/>
                </a:lnTo>
                <a:lnTo>
                  <a:pt x="1284159" y="125449"/>
                </a:lnTo>
                <a:lnTo>
                  <a:pt x="1298361" y="130850"/>
                </a:lnTo>
                <a:lnTo>
                  <a:pt x="1337002" y="152336"/>
                </a:lnTo>
                <a:lnTo>
                  <a:pt x="1369042" y="180689"/>
                </a:lnTo>
                <a:lnTo>
                  <a:pt x="1393641" y="214547"/>
                </a:lnTo>
                <a:lnTo>
                  <a:pt x="1409961" y="252548"/>
                </a:lnTo>
                <a:lnTo>
                  <a:pt x="1417163" y="293332"/>
                </a:lnTo>
                <a:lnTo>
                  <a:pt x="1417393" y="307309"/>
                </a:lnTo>
                <a:lnTo>
                  <a:pt x="1416485" y="321394"/>
                </a:lnTo>
                <a:lnTo>
                  <a:pt x="1406179" y="365306"/>
                </a:lnTo>
                <a:lnTo>
                  <a:pt x="1402877" y="372926"/>
                </a:lnTo>
                <a:lnTo>
                  <a:pt x="1413634" y="387957"/>
                </a:lnTo>
                <a:lnTo>
                  <a:pt x="1437450" y="436070"/>
                </a:lnTo>
                <a:lnTo>
                  <a:pt x="1448812" y="487013"/>
                </a:lnTo>
                <a:lnTo>
                  <a:pt x="1449881" y="504244"/>
                </a:lnTo>
                <a:lnTo>
                  <a:pt x="1449611" y="521466"/>
                </a:lnTo>
                <a:lnTo>
                  <a:pt x="1440861" y="572265"/>
                </a:lnTo>
                <a:lnTo>
                  <a:pt x="1420433" y="620064"/>
                </a:lnTo>
                <a:lnTo>
                  <a:pt x="1388616" y="662677"/>
                </a:lnTo>
                <a:lnTo>
                  <a:pt x="1350755" y="694604"/>
                </a:lnTo>
                <a:lnTo>
                  <a:pt x="1317192" y="713296"/>
                </a:lnTo>
                <a:lnTo>
                  <a:pt x="1280983" y="726108"/>
                </a:lnTo>
                <a:lnTo>
                  <a:pt x="1255757" y="731219"/>
                </a:lnTo>
                <a:lnTo>
                  <a:pt x="1254882" y="746901"/>
                </a:lnTo>
                <a:lnTo>
                  <a:pt x="1245021" y="791599"/>
                </a:lnTo>
                <a:lnTo>
                  <a:pt x="1225355" y="831746"/>
                </a:lnTo>
                <a:lnTo>
                  <a:pt x="1197226" y="866023"/>
                </a:lnTo>
                <a:lnTo>
                  <a:pt x="1161978" y="893108"/>
                </a:lnTo>
                <a:lnTo>
                  <a:pt x="1120955" y="911684"/>
                </a:lnTo>
                <a:lnTo>
                  <a:pt x="1075500" y="920429"/>
                </a:lnTo>
                <a:lnTo>
                  <a:pt x="1059596" y="920931"/>
                </a:lnTo>
                <a:lnTo>
                  <a:pt x="1046666" y="920413"/>
                </a:lnTo>
                <a:lnTo>
                  <a:pt x="1008730" y="913845"/>
                </a:lnTo>
                <a:lnTo>
                  <a:pt x="972896" y="900010"/>
                </a:lnTo>
                <a:lnTo>
                  <a:pt x="961600" y="893840"/>
                </a:lnTo>
                <a:lnTo>
                  <a:pt x="955048" y="910936"/>
                </a:lnTo>
                <a:lnTo>
                  <a:pt x="928278" y="957366"/>
                </a:lnTo>
                <a:lnTo>
                  <a:pt x="892311" y="995667"/>
                </a:lnTo>
                <a:lnTo>
                  <a:pt x="849036" y="1024764"/>
                </a:lnTo>
                <a:lnTo>
                  <a:pt x="800347" y="1043580"/>
                </a:lnTo>
                <a:lnTo>
                  <a:pt x="748136" y="1051039"/>
                </a:lnTo>
                <a:lnTo>
                  <a:pt x="730276" y="1050815"/>
                </a:lnTo>
                <a:lnTo>
                  <a:pt x="676310" y="1041454"/>
                </a:lnTo>
                <a:lnTo>
                  <a:pt x="640000" y="1027038"/>
                </a:lnTo>
                <a:lnTo>
                  <a:pt x="606974" y="1006854"/>
                </a:lnTo>
                <a:lnTo>
                  <a:pt x="577920" y="981407"/>
                </a:lnTo>
                <a:lnTo>
                  <a:pt x="561097" y="961766"/>
                </a:lnTo>
                <a:lnTo>
                  <a:pt x="541422" y="970405"/>
                </a:lnTo>
                <a:lnTo>
                  <a:pt x="501103" y="983156"/>
                </a:lnTo>
                <a:lnTo>
                  <a:pt x="460065" y="989970"/>
                </a:lnTo>
                <a:lnTo>
                  <a:pt x="439492" y="991189"/>
                </a:lnTo>
                <a:lnTo>
                  <a:pt x="418996" y="990969"/>
                </a:lnTo>
                <a:lnTo>
                  <a:pt x="378582" y="986269"/>
                </a:lnTo>
                <a:lnTo>
                  <a:pt x="339511" y="975992"/>
                </a:lnTo>
                <a:lnTo>
                  <a:pt x="302468" y="960255"/>
                </a:lnTo>
                <a:lnTo>
                  <a:pt x="268141" y="939178"/>
                </a:lnTo>
                <a:lnTo>
                  <a:pt x="237217" y="912881"/>
                </a:lnTo>
                <a:lnTo>
                  <a:pt x="210383" y="881483"/>
                </a:lnTo>
                <a:lnTo>
                  <a:pt x="195984" y="859336"/>
                </a:lnTo>
                <a:lnTo>
                  <a:pt x="182009" y="860277"/>
                </a:lnTo>
                <a:lnTo>
                  <a:pt x="141681" y="855545"/>
                </a:lnTo>
                <a:lnTo>
                  <a:pt x="105152" y="840568"/>
                </a:lnTo>
                <a:lnTo>
                  <a:pt x="74226" y="816742"/>
                </a:lnTo>
                <a:lnTo>
                  <a:pt x="50706" y="785462"/>
                </a:lnTo>
                <a:lnTo>
                  <a:pt x="36396" y="748123"/>
                </a:lnTo>
                <a:lnTo>
                  <a:pt x="33000" y="721518"/>
                </a:lnTo>
                <a:lnTo>
                  <a:pt x="33163" y="708600"/>
                </a:lnTo>
                <a:lnTo>
                  <a:pt x="44796" y="659520"/>
                </a:lnTo>
                <a:lnTo>
                  <a:pt x="64380" y="627160"/>
                </a:lnTo>
                <a:lnTo>
                  <a:pt x="55008" y="619065"/>
                </a:lnTo>
                <a:lnTo>
                  <a:pt x="24291" y="581229"/>
                </a:lnTo>
                <a:lnTo>
                  <a:pt x="5477" y="537121"/>
                </a:lnTo>
                <a:lnTo>
                  <a:pt x="0" y="490012"/>
                </a:lnTo>
                <a:lnTo>
                  <a:pt x="882" y="478149"/>
                </a:lnTo>
                <a:lnTo>
                  <a:pt x="14090" y="431890"/>
                </a:lnTo>
                <a:lnTo>
                  <a:pt x="35480" y="399249"/>
                </a:lnTo>
                <a:lnTo>
                  <a:pt x="64918" y="373334"/>
                </a:lnTo>
                <a:lnTo>
                  <a:pt x="100086" y="356240"/>
                </a:lnTo>
                <a:lnTo>
                  <a:pt x="125832" y="350293"/>
                </a:lnTo>
                <a:lnTo>
                  <a:pt x="132141" y="346383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45793" y="2538784"/>
            <a:ext cx="57785" cy="57150"/>
          </a:xfrm>
          <a:custGeom>
            <a:avLst/>
            <a:gdLst/>
            <a:ahLst/>
            <a:cxnLst/>
            <a:rect l="l" t="t" r="r" b="b"/>
            <a:pathLst>
              <a:path w="57785" h="57150">
                <a:moveTo>
                  <a:pt x="57629" y="28012"/>
                </a:moveTo>
                <a:lnTo>
                  <a:pt x="54197" y="41730"/>
                </a:lnTo>
                <a:lnTo>
                  <a:pt x="45075" y="51924"/>
                </a:lnTo>
                <a:lnTo>
                  <a:pt x="32024" y="56877"/>
                </a:lnTo>
                <a:lnTo>
                  <a:pt x="16748" y="54001"/>
                </a:lnTo>
                <a:lnTo>
                  <a:pt x="5775" y="45963"/>
                </a:lnTo>
                <a:lnTo>
                  <a:pt x="0" y="34215"/>
                </a:lnTo>
                <a:lnTo>
                  <a:pt x="2317" y="17990"/>
                </a:lnTo>
                <a:lnTo>
                  <a:pt x="9499" y="6426"/>
                </a:lnTo>
                <a:lnTo>
                  <a:pt x="20246" y="0"/>
                </a:lnTo>
                <a:lnTo>
                  <a:pt x="37088" y="1823"/>
                </a:lnTo>
                <a:lnTo>
                  <a:pt x="49050" y="8363"/>
                </a:lnTo>
                <a:lnTo>
                  <a:pt x="55926" y="18387"/>
                </a:lnTo>
                <a:lnTo>
                  <a:pt x="57629" y="28012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54293" y="2482605"/>
            <a:ext cx="115570" cy="116205"/>
          </a:xfrm>
          <a:custGeom>
            <a:avLst/>
            <a:gdLst/>
            <a:ahLst/>
            <a:cxnLst/>
            <a:rect l="l" t="t" r="r" b="b"/>
            <a:pathLst>
              <a:path w="115569" h="116205">
                <a:moveTo>
                  <a:pt x="115322" y="58156"/>
                </a:moveTo>
                <a:lnTo>
                  <a:pt x="100551" y="96938"/>
                </a:lnTo>
                <a:lnTo>
                  <a:pt x="64212" y="116011"/>
                </a:lnTo>
                <a:lnTo>
                  <a:pt x="48014" y="114609"/>
                </a:lnTo>
                <a:lnTo>
                  <a:pt x="11681" y="94223"/>
                </a:lnTo>
                <a:lnTo>
                  <a:pt x="0" y="70795"/>
                </a:lnTo>
                <a:lnTo>
                  <a:pt x="922" y="53437"/>
                </a:lnTo>
                <a:lnTo>
                  <a:pt x="18972" y="15190"/>
                </a:lnTo>
                <a:lnTo>
                  <a:pt x="53013" y="0"/>
                </a:lnTo>
                <a:lnTo>
                  <a:pt x="68420" y="1609"/>
                </a:lnTo>
                <a:lnTo>
                  <a:pt x="103507" y="23330"/>
                </a:lnTo>
                <a:lnTo>
                  <a:pt x="115322" y="58156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02940" y="2421514"/>
            <a:ext cx="175260" cy="174625"/>
          </a:xfrm>
          <a:custGeom>
            <a:avLst/>
            <a:gdLst/>
            <a:ahLst/>
            <a:cxnLst/>
            <a:rect l="l" t="t" r="r" b="b"/>
            <a:pathLst>
              <a:path w="175260" h="174625">
                <a:moveTo>
                  <a:pt x="174829" y="87497"/>
                </a:moveTo>
                <a:lnTo>
                  <a:pt x="164576" y="128682"/>
                </a:lnTo>
                <a:lnTo>
                  <a:pt x="137302" y="159368"/>
                </a:lnTo>
                <a:lnTo>
                  <a:pt x="98233" y="174329"/>
                </a:lnTo>
                <a:lnTo>
                  <a:pt x="81742" y="173447"/>
                </a:lnTo>
                <a:lnTo>
                  <a:pt x="39924" y="159194"/>
                </a:lnTo>
                <a:lnTo>
                  <a:pt x="11750" y="130946"/>
                </a:lnTo>
                <a:lnTo>
                  <a:pt x="0" y="93093"/>
                </a:lnTo>
                <a:lnTo>
                  <a:pt x="1083" y="77504"/>
                </a:lnTo>
                <a:lnTo>
                  <a:pt x="16543" y="37375"/>
                </a:lnTo>
                <a:lnTo>
                  <a:pt x="46564" y="10237"/>
                </a:lnTo>
                <a:lnTo>
                  <a:pt x="86323" y="0"/>
                </a:lnTo>
                <a:lnTo>
                  <a:pt x="101091" y="1192"/>
                </a:lnTo>
                <a:lnTo>
                  <a:pt x="139703" y="17552"/>
                </a:lnTo>
                <a:lnTo>
                  <a:pt x="165921" y="49042"/>
                </a:lnTo>
                <a:lnTo>
                  <a:pt x="174829" y="87497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9259" y="2509594"/>
            <a:ext cx="74295" cy="14604"/>
          </a:xfrm>
          <a:custGeom>
            <a:avLst/>
            <a:gdLst/>
            <a:ahLst/>
            <a:cxnLst/>
            <a:rect l="l" t="t" r="r" b="b"/>
            <a:pathLst>
              <a:path w="74294" h="14605">
                <a:moveTo>
                  <a:pt x="74198" y="13768"/>
                </a:moveTo>
                <a:lnTo>
                  <a:pt x="36134" y="11746"/>
                </a:lnTo>
                <a:lnTo>
                  <a:pt x="11712" y="4973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1401" y="2735326"/>
            <a:ext cx="37465" cy="9525"/>
          </a:xfrm>
          <a:custGeom>
            <a:avLst/>
            <a:gdLst/>
            <a:ahLst/>
            <a:cxnLst/>
            <a:rect l="l" t="t" r="r" b="b"/>
            <a:pathLst>
              <a:path w="37465" h="9525">
                <a:moveTo>
                  <a:pt x="36960" y="0"/>
                </a:moveTo>
                <a:lnTo>
                  <a:pt x="24925" y="4164"/>
                </a:lnTo>
                <a:lnTo>
                  <a:pt x="12581" y="7267"/>
                </a:lnTo>
                <a:lnTo>
                  <a:pt x="0" y="9251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19852" y="2803891"/>
            <a:ext cx="19050" cy="33655"/>
          </a:xfrm>
          <a:custGeom>
            <a:avLst/>
            <a:gdLst/>
            <a:ahLst/>
            <a:cxnLst/>
            <a:rect l="l" t="t" r="r" b="b"/>
            <a:pathLst>
              <a:path w="19050" h="33655">
                <a:moveTo>
                  <a:pt x="18574" y="33288"/>
                </a:moveTo>
                <a:lnTo>
                  <a:pt x="11747" y="22564"/>
                </a:lnTo>
                <a:lnTo>
                  <a:pt x="5550" y="11454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45852" y="2731770"/>
            <a:ext cx="6985" cy="38100"/>
          </a:xfrm>
          <a:custGeom>
            <a:avLst/>
            <a:gdLst/>
            <a:ahLst/>
            <a:cxnLst/>
            <a:rect l="l" t="t" r="r" b="b"/>
            <a:pathLst>
              <a:path w="6985" h="38100">
                <a:moveTo>
                  <a:pt x="6417" y="0"/>
                </a:moveTo>
                <a:lnTo>
                  <a:pt x="5011" y="12654"/>
                </a:lnTo>
                <a:lnTo>
                  <a:pt x="2862" y="25183"/>
                </a:lnTo>
                <a:lnTo>
                  <a:pt x="0" y="37572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29942" y="2445004"/>
            <a:ext cx="109220" cy="171450"/>
          </a:xfrm>
          <a:custGeom>
            <a:avLst/>
            <a:gdLst/>
            <a:ahLst/>
            <a:cxnLst/>
            <a:rect l="l" t="t" r="r" b="b"/>
            <a:pathLst>
              <a:path w="109219" h="171450">
                <a:moveTo>
                  <a:pt x="0" y="0"/>
                </a:moveTo>
                <a:lnTo>
                  <a:pt x="34690" y="21391"/>
                </a:lnTo>
                <a:lnTo>
                  <a:pt x="63576" y="48945"/>
                </a:lnTo>
                <a:lnTo>
                  <a:pt x="85959" y="81545"/>
                </a:lnTo>
                <a:lnTo>
                  <a:pt x="101140" y="118075"/>
                </a:lnTo>
                <a:lnTo>
                  <a:pt x="108420" y="157418"/>
                </a:lnTo>
                <a:lnTo>
                  <a:pt x="108970" y="170965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42267" y="2260345"/>
            <a:ext cx="45085" cy="62230"/>
          </a:xfrm>
          <a:custGeom>
            <a:avLst/>
            <a:gdLst/>
            <a:ahLst/>
            <a:cxnLst/>
            <a:rect l="l" t="t" r="r" b="b"/>
            <a:pathLst>
              <a:path w="45085" h="62230">
                <a:moveTo>
                  <a:pt x="44723" y="0"/>
                </a:moveTo>
                <a:lnTo>
                  <a:pt x="25743" y="33229"/>
                </a:lnTo>
                <a:lnTo>
                  <a:pt x="9293" y="52821"/>
                </a:lnTo>
                <a:lnTo>
                  <a:pt x="0" y="61735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70532" y="2018919"/>
            <a:ext cx="3175" cy="25400"/>
          </a:xfrm>
          <a:custGeom>
            <a:avLst/>
            <a:gdLst/>
            <a:ahLst/>
            <a:cxnLst/>
            <a:rect l="l" t="t" r="r" b="b"/>
            <a:pathLst>
              <a:path w="3175" h="25400">
                <a:moveTo>
                  <a:pt x="0" y="0"/>
                </a:moveTo>
                <a:lnTo>
                  <a:pt x="1825" y="12589"/>
                </a:lnTo>
                <a:lnTo>
                  <a:pt x="2567" y="25254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60651" y="1950435"/>
            <a:ext cx="19685" cy="33020"/>
          </a:xfrm>
          <a:custGeom>
            <a:avLst/>
            <a:gdLst/>
            <a:ahLst/>
            <a:cxnLst/>
            <a:rect l="l" t="t" r="r" b="b"/>
            <a:pathLst>
              <a:path w="19685" h="33019">
                <a:moveTo>
                  <a:pt x="0" y="32669"/>
                </a:moveTo>
                <a:lnTo>
                  <a:pt x="5670" y="21296"/>
                </a:lnTo>
                <a:lnTo>
                  <a:pt x="12223" y="10385"/>
                </a:lnTo>
                <a:lnTo>
                  <a:pt x="19629" y="0"/>
                </a:lnTo>
              </a:path>
            </a:pathLst>
          </a:custGeom>
          <a:ln w="9905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28241" y="1977572"/>
            <a:ext cx="8255" cy="24765"/>
          </a:xfrm>
          <a:custGeom>
            <a:avLst/>
            <a:gdLst/>
            <a:ahLst/>
            <a:cxnLst/>
            <a:rect l="l" t="t" r="r" b="b"/>
            <a:pathLst>
              <a:path w="8255" h="24764">
                <a:moveTo>
                  <a:pt x="0" y="24201"/>
                </a:moveTo>
                <a:lnTo>
                  <a:pt x="3265" y="11940"/>
                </a:lnTo>
                <a:lnTo>
                  <a:pt x="7642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55369" y="2013330"/>
            <a:ext cx="41275" cy="30480"/>
          </a:xfrm>
          <a:custGeom>
            <a:avLst/>
            <a:gdLst/>
            <a:ahLst/>
            <a:cxnLst/>
            <a:rect l="l" t="t" r="r" b="b"/>
            <a:pathLst>
              <a:path w="41275" h="30480">
                <a:moveTo>
                  <a:pt x="0" y="0"/>
                </a:moveTo>
                <a:lnTo>
                  <a:pt x="10853" y="6679"/>
                </a:lnTo>
                <a:lnTo>
                  <a:pt x="21298" y="13938"/>
                </a:lnTo>
                <a:lnTo>
                  <a:pt x="31310" y="21775"/>
                </a:lnTo>
                <a:lnTo>
                  <a:pt x="40865" y="30192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8474" y="2246191"/>
            <a:ext cx="6350" cy="24765"/>
          </a:xfrm>
          <a:custGeom>
            <a:avLst/>
            <a:gdLst/>
            <a:ahLst/>
            <a:cxnLst/>
            <a:rect l="l" t="t" r="r" b="b"/>
            <a:pathLst>
              <a:path w="6350" h="24764">
                <a:moveTo>
                  <a:pt x="6022" y="24695"/>
                </a:moveTo>
                <a:lnTo>
                  <a:pt x="2655" y="12428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005077" y="2091367"/>
            <a:ext cx="706755" cy="61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Entire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~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2PB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Dat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is available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for processing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91718" y="2688335"/>
            <a:ext cx="2760726" cy="140131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4889" y="3152394"/>
            <a:ext cx="829818" cy="80619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7423" y="3062041"/>
            <a:ext cx="1297132" cy="96138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55090" y="2715419"/>
            <a:ext cx="51252" cy="4866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69414" y="2871433"/>
            <a:ext cx="105763" cy="10446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4728" y="3047706"/>
            <a:ext cx="159627" cy="1588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7423" y="3060950"/>
            <a:ext cx="1297305" cy="962660"/>
          </a:xfrm>
          <a:custGeom>
            <a:avLst/>
            <a:gdLst/>
            <a:ahLst/>
            <a:cxnLst/>
            <a:rect l="l" t="t" r="r" b="b"/>
            <a:pathLst>
              <a:path w="1297305" h="962660">
                <a:moveTo>
                  <a:pt x="118099" y="317249"/>
                </a:moveTo>
                <a:lnTo>
                  <a:pt x="116525" y="300523"/>
                </a:lnTo>
                <a:lnTo>
                  <a:pt x="116298" y="283990"/>
                </a:lnTo>
                <a:lnTo>
                  <a:pt x="117371" y="267709"/>
                </a:lnTo>
                <a:lnTo>
                  <a:pt x="127953" y="220973"/>
                </a:lnTo>
                <a:lnTo>
                  <a:pt x="148638" y="178640"/>
                </a:lnTo>
                <a:lnTo>
                  <a:pt x="178222" y="142315"/>
                </a:lnTo>
                <a:lnTo>
                  <a:pt x="215500" y="113598"/>
                </a:lnTo>
                <a:lnTo>
                  <a:pt x="259266" y="94093"/>
                </a:lnTo>
                <a:lnTo>
                  <a:pt x="304114" y="85653"/>
                </a:lnTo>
                <a:lnTo>
                  <a:pt x="316777" y="85120"/>
                </a:lnTo>
                <a:lnTo>
                  <a:pt x="329408" y="85390"/>
                </a:lnTo>
                <a:lnTo>
                  <a:pt x="378877" y="94331"/>
                </a:lnTo>
                <a:lnTo>
                  <a:pt x="413858" y="109066"/>
                </a:lnTo>
                <a:lnTo>
                  <a:pt x="421514" y="98188"/>
                </a:lnTo>
                <a:lnTo>
                  <a:pt x="448307" y="69781"/>
                </a:lnTo>
                <a:lnTo>
                  <a:pt x="479786" y="48144"/>
                </a:lnTo>
                <a:lnTo>
                  <a:pt x="526706" y="30780"/>
                </a:lnTo>
                <a:lnTo>
                  <a:pt x="563851" y="27089"/>
                </a:lnTo>
                <a:lnTo>
                  <a:pt x="576337" y="27746"/>
                </a:lnTo>
                <a:lnTo>
                  <a:pt x="625471" y="40354"/>
                </a:lnTo>
                <a:lnTo>
                  <a:pt x="658671" y="59898"/>
                </a:lnTo>
                <a:lnTo>
                  <a:pt x="668460" y="68042"/>
                </a:lnTo>
                <a:lnTo>
                  <a:pt x="675587" y="57915"/>
                </a:lnTo>
                <a:lnTo>
                  <a:pt x="711069" y="24814"/>
                </a:lnTo>
                <a:lnTo>
                  <a:pt x="754577" y="5084"/>
                </a:lnTo>
                <a:lnTo>
                  <a:pt x="789965" y="278"/>
                </a:lnTo>
                <a:lnTo>
                  <a:pt x="801939" y="748"/>
                </a:lnTo>
                <a:lnTo>
                  <a:pt x="848980" y="13831"/>
                </a:lnTo>
                <a:lnTo>
                  <a:pt x="880691" y="35844"/>
                </a:lnTo>
                <a:lnTo>
                  <a:pt x="889488" y="44913"/>
                </a:lnTo>
                <a:lnTo>
                  <a:pt x="898988" y="36716"/>
                </a:lnTo>
                <a:lnTo>
                  <a:pt x="941505" y="11963"/>
                </a:lnTo>
                <a:lnTo>
                  <a:pt x="988510" y="642"/>
                </a:lnTo>
                <a:lnTo>
                  <a:pt x="1000536" y="0"/>
                </a:lnTo>
                <a:lnTo>
                  <a:pt x="1012557" y="256"/>
                </a:lnTo>
                <a:lnTo>
                  <a:pt x="1059457" y="10504"/>
                </a:lnTo>
                <a:lnTo>
                  <a:pt x="1103216" y="38414"/>
                </a:lnTo>
                <a:lnTo>
                  <a:pt x="1129612" y="69724"/>
                </a:lnTo>
                <a:lnTo>
                  <a:pt x="1148565" y="113826"/>
                </a:lnTo>
                <a:lnTo>
                  <a:pt x="1161303" y="118915"/>
                </a:lnTo>
                <a:lnTo>
                  <a:pt x="1195957" y="138943"/>
                </a:lnTo>
                <a:lnTo>
                  <a:pt x="1224685" y="165154"/>
                </a:lnTo>
                <a:lnTo>
                  <a:pt x="1246737" y="196317"/>
                </a:lnTo>
                <a:lnTo>
                  <a:pt x="1264457" y="243445"/>
                </a:lnTo>
                <a:lnTo>
                  <a:pt x="1268014" y="281381"/>
                </a:lnTo>
                <a:lnTo>
                  <a:pt x="1267197" y="294277"/>
                </a:lnTo>
                <a:lnTo>
                  <a:pt x="1258076" y="334521"/>
                </a:lnTo>
                <a:lnTo>
                  <a:pt x="1255155" y="341506"/>
                </a:lnTo>
                <a:lnTo>
                  <a:pt x="1264767" y="355272"/>
                </a:lnTo>
                <a:lnTo>
                  <a:pt x="1286043" y="399330"/>
                </a:lnTo>
                <a:lnTo>
                  <a:pt x="1296182" y="445974"/>
                </a:lnTo>
                <a:lnTo>
                  <a:pt x="1297132" y="461751"/>
                </a:lnTo>
                <a:lnTo>
                  <a:pt x="1296883" y="477520"/>
                </a:lnTo>
                <a:lnTo>
                  <a:pt x="1289043" y="524038"/>
                </a:lnTo>
                <a:lnTo>
                  <a:pt x="1270764" y="567820"/>
                </a:lnTo>
                <a:lnTo>
                  <a:pt x="1242310" y="606869"/>
                </a:lnTo>
                <a:lnTo>
                  <a:pt x="1207338" y="636866"/>
                </a:lnTo>
                <a:lnTo>
                  <a:pt x="1173596" y="655349"/>
                </a:lnTo>
                <a:lnTo>
                  <a:pt x="1137084" y="667095"/>
                </a:lnTo>
                <a:lnTo>
                  <a:pt x="1124450" y="669433"/>
                </a:lnTo>
                <a:lnTo>
                  <a:pt x="1123499" y="684107"/>
                </a:lnTo>
                <a:lnTo>
                  <a:pt x="1113991" y="725868"/>
                </a:lnTo>
                <a:lnTo>
                  <a:pt x="1095483" y="763241"/>
                </a:lnTo>
                <a:lnTo>
                  <a:pt x="1069236" y="794945"/>
                </a:lnTo>
                <a:lnTo>
                  <a:pt x="1036510" y="819697"/>
                </a:lnTo>
                <a:lnTo>
                  <a:pt x="998566" y="836217"/>
                </a:lnTo>
                <a:lnTo>
                  <a:pt x="956663" y="843224"/>
                </a:lnTo>
                <a:lnTo>
                  <a:pt x="941978" y="842770"/>
                </a:lnTo>
                <a:lnTo>
                  <a:pt x="902486" y="836539"/>
                </a:lnTo>
                <a:lnTo>
                  <a:pt x="858288" y="817364"/>
                </a:lnTo>
                <a:lnTo>
                  <a:pt x="852708" y="833190"/>
                </a:lnTo>
                <a:lnTo>
                  <a:pt x="829436" y="876117"/>
                </a:lnTo>
                <a:lnTo>
                  <a:pt x="797715" y="911472"/>
                </a:lnTo>
                <a:lnTo>
                  <a:pt x="759285" y="938293"/>
                </a:lnTo>
                <a:lnTo>
                  <a:pt x="715882" y="955617"/>
                </a:lnTo>
                <a:lnTo>
                  <a:pt x="669247" y="962480"/>
                </a:lnTo>
                <a:lnTo>
                  <a:pt x="653284" y="962277"/>
                </a:lnTo>
                <a:lnTo>
                  <a:pt x="605042" y="953696"/>
                </a:lnTo>
                <a:lnTo>
                  <a:pt x="569162" y="938785"/>
                </a:lnTo>
                <a:lnTo>
                  <a:pt x="536995" y="917416"/>
                </a:lnTo>
                <a:lnTo>
                  <a:pt x="509372" y="890225"/>
                </a:lnTo>
                <a:lnTo>
                  <a:pt x="501319" y="879978"/>
                </a:lnTo>
                <a:lnTo>
                  <a:pt x="483798" y="887999"/>
                </a:lnTo>
                <a:lnTo>
                  <a:pt x="429609" y="903736"/>
                </a:lnTo>
                <a:lnTo>
                  <a:pt x="392900" y="907431"/>
                </a:lnTo>
                <a:lnTo>
                  <a:pt x="374602" y="907282"/>
                </a:lnTo>
                <a:lnTo>
                  <a:pt x="320862" y="899019"/>
                </a:lnTo>
                <a:lnTo>
                  <a:pt x="270476" y="879328"/>
                </a:lnTo>
                <a:lnTo>
                  <a:pt x="225531" y="848591"/>
                </a:lnTo>
                <a:lnTo>
                  <a:pt x="188114" y="807190"/>
                </a:lnTo>
                <a:lnTo>
                  <a:pt x="175223" y="786895"/>
                </a:lnTo>
                <a:lnTo>
                  <a:pt x="161413" y="787801"/>
                </a:lnTo>
                <a:lnTo>
                  <a:pt x="121808" y="782105"/>
                </a:lnTo>
                <a:lnTo>
                  <a:pt x="86633" y="765137"/>
                </a:lnTo>
                <a:lnTo>
                  <a:pt x="58068" y="738631"/>
                </a:lnTo>
                <a:lnTo>
                  <a:pt x="38288" y="704321"/>
                </a:lnTo>
                <a:lnTo>
                  <a:pt x="29944" y="663942"/>
                </a:lnTo>
                <a:lnTo>
                  <a:pt x="30000" y="650372"/>
                </a:lnTo>
                <a:lnTo>
                  <a:pt x="36893" y="612659"/>
                </a:lnTo>
                <a:lnTo>
                  <a:pt x="60659" y="570401"/>
                </a:lnTo>
                <a:lnTo>
                  <a:pt x="50887" y="562804"/>
                </a:lnTo>
                <a:lnTo>
                  <a:pt x="19848" y="525720"/>
                </a:lnTo>
                <a:lnTo>
                  <a:pt x="2805" y="481186"/>
                </a:lnTo>
                <a:lnTo>
                  <a:pt x="0" y="457484"/>
                </a:lnTo>
                <a:lnTo>
                  <a:pt x="108" y="445512"/>
                </a:lnTo>
                <a:lnTo>
                  <a:pt x="11161" y="398401"/>
                </a:lnTo>
                <a:lnTo>
                  <a:pt x="32583" y="364778"/>
                </a:lnTo>
                <a:lnTo>
                  <a:pt x="62443" y="339059"/>
                </a:lnTo>
                <a:lnTo>
                  <a:pt x="97849" y="323669"/>
                </a:lnTo>
                <a:lnTo>
                  <a:pt x="110553" y="321011"/>
                </a:lnTo>
                <a:lnTo>
                  <a:pt x="118099" y="317249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55090" y="2715419"/>
            <a:ext cx="51435" cy="48895"/>
          </a:xfrm>
          <a:custGeom>
            <a:avLst/>
            <a:gdLst/>
            <a:ahLst/>
            <a:cxnLst/>
            <a:rect l="l" t="t" r="r" b="b"/>
            <a:pathLst>
              <a:path w="51435" h="48894">
                <a:moveTo>
                  <a:pt x="51252" y="25494"/>
                </a:moveTo>
                <a:lnTo>
                  <a:pt x="47540" y="39077"/>
                </a:lnTo>
                <a:lnTo>
                  <a:pt x="37802" y="48663"/>
                </a:lnTo>
                <a:lnTo>
                  <a:pt x="19540" y="48551"/>
                </a:lnTo>
                <a:lnTo>
                  <a:pt x="7072" y="43708"/>
                </a:lnTo>
                <a:lnTo>
                  <a:pt x="0" y="35377"/>
                </a:lnTo>
                <a:lnTo>
                  <a:pt x="1198" y="18033"/>
                </a:lnTo>
                <a:lnTo>
                  <a:pt x="7299" y="6271"/>
                </a:lnTo>
                <a:lnTo>
                  <a:pt x="16931" y="0"/>
                </a:lnTo>
                <a:lnTo>
                  <a:pt x="33604" y="1990"/>
                </a:lnTo>
                <a:lnTo>
                  <a:pt x="44889" y="9008"/>
                </a:lnTo>
                <a:lnTo>
                  <a:pt x="50574" y="19585"/>
                </a:lnTo>
                <a:lnTo>
                  <a:pt x="51252" y="25494"/>
                </a:lnTo>
                <a:close/>
              </a:path>
            </a:pathLst>
          </a:custGeom>
          <a:ln w="9905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69414" y="2871433"/>
            <a:ext cx="106045" cy="104775"/>
          </a:xfrm>
          <a:custGeom>
            <a:avLst/>
            <a:gdLst/>
            <a:ahLst/>
            <a:cxnLst/>
            <a:rect l="l" t="t" r="r" b="b"/>
            <a:pathLst>
              <a:path w="106044" h="104775">
                <a:moveTo>
                  <a:pt x="105763" y="52868"/>
                </a:moveTo>
                <a:lnTo>
                  <a:pt x="89865" y="90845"/>
                </a:lnTo>
                <a:lnTo>
                  <a:pt x="65921" y="104466"/>
                </a:lnTo>
                <a:lnTo>
                  <a:pt x="48239" y="103646"/>
                </a:lnTo>
                <a:lnTo>
                  <a:pt x="10909" y="85176"/>
                </a:lnTo>
                <a:lnTo>
                  <a:pt x="0" y="63299"/>
                </a:lnTo>
                <a:lnTo>
                  <a:pt x="1171" y="46263"/>
                </a:lnTo>
                <a:lnTo>
                  <a:pt x="21216" y="10078"/>
                </a:lnTo>
                <a:lnTo>
                  <a:pt x="44332" y="0"/>
                </a:lnTo>
                <a:lnTo>
                  <a:pt x="60791" y="1419"/>
                </a:lnTo>
                <a:lnTo>
                  <a:pt x="96018" y="22692"/>
                </a:lnTo>
                <a:lnTo>
                  <a:pt x="105763" y="52868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34728" y="3047706"/>
            <a:ext cx="160020" cy="159385"/>
          </a:xfrm>
          <a:custGeom>
            <a:avLst/>
            <a:gdLst/>
            <a:ahLst/>
            <a:cxnLst/>
            <a:rect l="l" t="t" r="r" b="b"/>
            <a:pathLst>
              <a:path w="160019" h="159385">
                <a:moveTo>
                  <a:pt x="159627" y="79795"/>
                </a:moveTo>
                <a:lnTo>
                  <a:pt x="148521" y="120518"/>
                </a:lnTo>
                <a:lnTo>
                  <a:pt x="119354" y="149332"/>
                </a:lnTo>
                <a:lnTo>
                  <a:pt x="92949" y="158808"/>
                </a:lnTo>
                <a:lnTo>
                  <a:pt x="75926" y="158017"/>
                </a:lnTo>
                <a:lnTo>
                  <a:pt x="33982" y="143496"/>
                </a:lnTo>
                <a:lnTo>
                  <a:pt x="7653" y="114657"/>
                </a:lnTo>
                <a:lnTo>
                  <a:pt x="0" y="89955"/>
                </a:lnTo>
                <a:lnTo>
                  <a:pt x="969" y="73457"/>
                </a:lnTo>
                <a:lnTo>
                  <a:pt x="16394" y="32533"/>
                </a:lnTo>
                <a:lnTo>
                  <a:pt x="46478" y="6951"/>
                </a:lnTo>
                <a:lnTo>
                  <a:pt x="72068" y="0"/>
                </a:lnTo>
                <a:lnTo>
                  <a:pt x="88076" y="1093"/>
                </a:lnTo>
                <a:lnTo>
                  <a:pt x="128107" y="17199"/>
                </a:lnTo>
                <a:lnTo>
                  <a:pt x="153098" y="48296"/>
                </a:lnTo>
                <a:lnTo>
                  <a:pt x="159627" y="79795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05864" y="3624761"/>
            <a:ext cx="73660" cy="17145"/>
          </a:xfrm>
          <a:custGeom>
            <a:avLst/>
            <a:gdLst/>
            <a:ahLst/>
            <a:cxnLst/>
            <a:rect l="l" t="t" r="r" b="b"/>
            <a:pathLst>
              <a:path w="73659" h="17145">
                <a:moveTo>
                  <a:pt x="73445" y="16201"/>
                </a:moveTo>
                <a:lnTo>
                  <a:pt x="23295" y="10253"/>
                </a:lnTo>
                <a:lnTo>
                  <a:pt x="11425" y="5712"/>
                </a:lnTo>
                <a:lnTo>
                  <a:pt x="0" y="0"/>
                </a:lnTo>
              </a:path>
            </a:pathLst>
          </a:custGeom>
          <a:ln w="9905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21921" y="3835146"/>
            <a:ext cx="24765" cy="7620"/>
          </a:xfrm>
          <a:custGeom>
            <a:avLst/>
            <a:gdLst/>
            <a:ahLst/>
            <a:cxnLst/>
            <a:rect l="l" t="t" r="r" b="b"/>
            <a:pathLst>
              <a:path w="24765" h="7620">
                <a:moveTo>
                  <a:pt x="24405" y="0"/>
                </a:moveTo>
                <a:lnTo>
                  <a:pt x="12367" y="4175"/>
                </a:lnTo>
                <a:lnTo>
                  <a:pt x="0" y="7136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14765" y="3894841"/>
            <a:ext cx="18415" cy="33655"/>
          </a:xfrm>
          <a:custGeom>
            <a:avLst/>
            <a:gdLst/>
            <a:ahLst/>
            <a:cxnLst/>
            <a:rect l="l" t="t" r="r" b="b"/>
            <a:pathLst>
              <a:path w="18415" h="33654">
                <a:moveTo>
                  <a:pt x="17972" y="33598"/>
                </a:moveTo>
                <a:lnTo>
                  <a:pt x="11310" y="22778"/>
                </a:lnTo>
                <a:lnTo>
                  <a:pt x="5313" y="11569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96375" y="3831844"/>
            <a:ext cx="6985" cy="38100"/>
          </a:xfrm>
          <a:custGeom>
            <a:avLst/>
            <a:gdLst/>
            <a:ahLst/>
            <a:cxnLst/>
            <a:rect l="l" t="t" r="r" b="b"/>
            <a:pathLst>
              <a:path w="6985" h="38100">
                <a:moveTo>
                  <a:pt x="6567" y="0"/>
                </a:moveTo>
                <a:lnTo>
                  <a:pt x="5166" y="12683"/>
                </a:lnTo>
                <a:lnTo>
                  <a:pt x="2977" y="25209"/>
                </a:lnTo>
                <a:lnTo>
                  <a:pt x="0" y="37555"/>
                </a:lnTo>
              </a:path>
            </a:pathLst>
          </a:custGeom>
          <a:ln w="9905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61947" y="3569208"/>
            <a:ext cx="97790" cy="149225"/>
          </a:xfrm>
          <a:custGeom>
            <a:avLst/>
            <a:gdLst/>
            <a:ahLst/>
            <a:cxnLst/>
            <a:rect l="l" t="t" r="r" b="b"/>
            <a:pathLst>
              <a:path w="97789" h="149225">
                <a:moveTo>
                  <a:pt x="0" y="0"/>
                </a:moveTo>
                <a:lnTo>
                  <a:pt x="33833" y="21883"/>
                </a:lnTo>
                <a:lnTo>
                  <a:pt x="61328" y="50451"/>
                </a:lnTo>
                <a:lnTo>
                  <a:pt x="81653" y="84348"/>
                </a:lnTo>
                <a:lnTo>
                  <a:pt x="93976" y="122219"/>
                </a:lnTo>
                <a:lnTo>
                  <a:pt x="96162" y="135493"/>
                </a:lnTo>
                <a:lnTo>
                  <a:pt x="97335" y="149007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56095" y="3400044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4" h="52704">
                <a:moveTo>
                  <a:pt x="35848" y="0"/>
                </a:moveTo>
                <a:lnTo>
                  <a:pt x="30347" y="11645"/>
                </a:lnTo>
                <a:lnTo>
                  <a:pt x="23977" y="22783"/>
                </a:lnTo>
                <a:lnTo>
                  <a:pt x="16772" y="33360"/>
                </a:lnTo>
                <a:lnTo>
                  <a:pt x="8768" y="43321"/>
                </a:lnTo>
                <a:lnTo>
                  <a:pt x="0" y="52612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87804" y="3179064"/>
            <a:ext cx="2540" cy="25400"/>
          </a:xfrm>
          <a:custGeom>
            <a:avLst/>
            <a:gdLst/>
            <a:ahLst/>
            <a:cxnLst/>
            <a:rect l="l" t="t" r="r" b="b"/>
            <a:pathLst>
              <a:path w="2539" h="25400">
                <a:moveTo>
                  <a:pt x="0" y="0"/>
                </a:moveTo>
                <a:lnTo>
                  <a:pt x="1685" y="12554"/>
                </a:lnTo>
                <a:lnTo>
                  <a:pt x="2296" y="25262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10563" y="3113583"/>
            <a:ext cx="19685" cy="33020"/>
          </a:xfrm>
          <a:custGeom>
            <a:avLst/>
            <a:gdLst/>
            <a:ahLst/>
            <a:cxnLst/>
            <a:rect l="l" t="t" r="r" b="b"/>
            <a:pathLst>
              <a:path w="19685" h="33019">
                <a:moveTo>
                  <a:pt x="0" y="32714"/>
                </a:moveTo>
                <a:lnTo>
                  <a:pt x="5547" y="21258"/>
                </a:lnTo>
                <a:lnTo>
                  <a:pt x="12086" y="10319"/>
                </a:lnTo>
                <a:lnTo>
                  <a:pt x="19574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02536" y="3139090"/>
            <a:ext cx="8255" cy="24765"/>
          </a:xfrm>
          <a:custGeom>
            <a:avLst/>
            <a:gdLst/>
            <a:ahLst/>
            <a:cxnLst/>
            <a:rect l="l" t="t" r="r" b="b"/>
            <a:pathLst>
              <a:path w="8255" h="24764">
                <a:moveTo>
                  <a:pt x="0" y="24224"/>
                </a:moveTo>
                <a:lnTo>
                  <a:pt x="3246" y="11930"/>
                </a:lnTo>
                <a:lnTo>
                  <a:pt x="7686" y="0"/>
                </a:lnTo>
              </a:path>
            </a:pathLst>
          </a:custGeom>
          <a:ln w="9905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58392" y="3173857"/>
            <a:ext cx="31115" cy="22860"/>
          </a:xfrm>
          <a:custGeom>
            <a:avLst/>
            <a:gdLst/>
            <a:ahLst/>
            <a:cxnLst/>
            <a:rect l="l" t="t" r="r" b="b"/>
            <a:pathLst>
              <a:path w="31115" h="22860">
                <a:moveTo>
                  <a:pt x="0" y="0"/>
                </a:moveTo>
                <a:lnTo>
                  <a:pt x="10754" y="6830"/>
                </a:lnTo>
                <a:lnTo>
                  <a:pt x="21047" y="14310"/>
                </a:lnTo>
                <a:lnTo>
                  <a:pt x="30843" y="22426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56559" y="3384956"/>
            <a:ext cx="6350" cy="24765"/>
          </a:xfrm>
          <a:custGeom>
            <a:avLst/>
            <a:gdLst/>
            <a:ahLst/>
            <a:cxnLst/>
            <a:rect l="l" t="t" r="r" b="b"/>
            <a:pathLst>
              <a:path w="6350" h="24764">
                <a:moveTo>
                  <a:pt x="5770" y="24739"/>
                </a:moveTo>
                <a:lnTo>
                  <a:pt x="2501" y="12464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1129791" y="3220397"/>
            <a:ext cx="621030" cy="61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Both St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rage And Proce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ssing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789926" y="4324350"/>
            <a:ext cx="820674" cy="36957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xfrm>
            <a:off x="628650" y="108191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Solution</a:t>
            </a:r>
            <a:r>
              <a:rPr spc="-10" dirty="0">
                <a:latin typeface="Calibri"/>
                <a:cs typeface="Calibri"/>
              </a:rPr>
              <a:t>: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Combine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Comp</a:t>
            </a:r>
            <a:r>
              <a:rPr spc="-1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er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L</a:t>
            </a:r>
            <a:r>
              <a:rPr spc="-65" dirty="0">
                <a:latin typeface="Calibri"/>
                <a:cs typeface="Calibri"/>
              </a:rPr>
              <a:t>a</a:t>
            </a:r>
            <a:r>
              <a:rPr spc="-50" dirty="0">
                <a:latin typeface="Calibri"/>
                <a:cs typeface="Calibri"/>
              </a:rPr>
              <a:t>y</a:t>
            </a:r>
            <a:r>
              <a:rPr spc="-15" dirty="0">
                <a:latin typeface="Calibri"/>
                <a:cs typeface="Calibri"/>
              </a:rPr>
              <a:t>er</a:t>
            </a:r>
          </a:p>
        </p:txBody>
      </p:sp>
      <p:sp>
        <p:nvSpPr>
          <p:cNvPr id="103" name="object 103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37"/>
              </a:rPr>
              <a:t>hadoopfis@gmail.com</a:t>
            </a:r>
            <a:endParaRPr spc="-10" dirty="0">
              <a:hlinkClick r:id="rId37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13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842003" y="847344"/>
            <a:ext cx="1543812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67150" y="872489"/>
            <a:ext cx="1440179" cy="557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44771" y="1044279"/>
            <a:ext cx="86423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ess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ibl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9958" y="2225801"/>
            <a:ext cx="1543812" cy="661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5103" y="2250948"/>
            <a:ext cx="1440179" cy="557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15634" y="2422991"/>
            <a:ext cx="59626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obu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51660" y="2225801"/>
            <a:ext cx="1543812" cy="661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76805" y="2250948"/>
            <a:ext cx="1440180" cy="557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16226" y="2422991"/>
            <a:ext cx="57658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impl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45814" y="3729228"/>
            <a:ext cx="1543812" cy="661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70959" y="3754373"/>
            <a:ext cx="1440180" cy="557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33926" y="3926671"/>
            <a:ext cx="70104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alabl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9600" y="1296924"/>
            <a:ext cx="307086" cy="8046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4088" y="1430655"/>
            <a:ext cx="118110" cy="609600"/>
          </a:xfrm>
          <a:custGeom>
            <a:avLst/>
            <a:gdLst/>
            <a:ahLst/>
            <a:cxnLst/>
            <a:rect l="l" t="t" r="r" b="b"/>
            <a:pathLst>
              <a:path w="118110" h="609600">
                <a:moveTo>
                  <a:pt x="58942" y="49856"/>
                </a:moveTo>
                <a:lnTo>
                  <a:pt x="46360" y="71327"/>
                </a:lnTo>
                <a:lnTo>
                  <a:pt x="44958" y="609600"/>
                </a:lnTo>
                <a:lnTo>
                  <a:pt x="70103" y="609600"/>
                </a:lnTo>
                <a:lnTo>
                  <a:pt x="71391" y="115570"/>
                </a:lnTo>
                <a:lnTo>
                  <a:pt x="71410" y="71327"/>
                </a:lnTo>
                <a:lnTo>
                  <a:pt x="58942" y="49856"/>
                </a:lnTo>
                <a:close/>
              </a:path>
              <a:path w="118110" h="609600">
                <a:moveTo>
                  <a:pt x="73517" y="24892"/>
                </a:moveTo>
                <a:lnTo>
                  <a:pt x="71627" y="24892"/>
                </a:lnTo>
                <a:lnTo>
                  <a:pt x="71506" y="71492"/>
                </a:lnTo>
                <a:lnTo>
                  <a:pt x="92456" y="107569"/>
                </a:lnTo>
                <a:lnTo>
                  <a:pt x="95885" y="113537"/>
                </a:lnTo>
                <a:lnTo>
                  <a:pt x="103632" y="115570"/>
                </a:lnTo>
                <a:lnTo>
                  <a:pt x="109600" y="112141"/>
                </a:lnTo>
                <a:lnTo>
                  <a:pt x="115570" y="108585"/>
                </a:lnTo>
                <a:lnTo>
                  <a:pt x="117601" y="100965"/>
                </a:lnTo>
                <a:lnTo>
                  <a:pt x="114173" y="94869"/>
                </a:lnTo>
                <a:lnTo>
                  <a:pt x="73517" y="24892"/>
                </a:lnTo>
                <a:close/>
              </a:path>
              <a:path w="118110" h="609600">
                <a:moveTo>
                  <a:pt x="59054" y="0"/>
                </a:moveTo>
                <a:lnTo>
                  <a:pt x="3556" y="94615"/>
                </a:lnTo>
                <a:lnTo>
                  <a:pt x="0" y="100584"/>
                </a:lnTo>
                <a:lnTo>
                  <a:pt x="2032" y="108331"/>
                </a:lnTo>
                <a:lnTo>
                  <a:pt x="8000" y="111760"/>
                </a:lnTo>
                <a:lnTo>
                  <a:pt x="13970" y="115316"/>
                </a:lnTo>
                <a:lnTo>
                  <a:pt x="21716" y="113284"/>
                </a:lnTo>
                <a:lnTo>
                  <a:pt x="25273" y="107315"/>
                </a:lnTo>
                <a:lnTo>
                  <a:pt x="46360" y="71327"/>
                </a:lnTo>
                <a:lnTo>
                  <a:pt x="46482" y="24892"/>
                </a:lnTo>
                <a:lnTo>
                  <a:pt x="73517" y="24892"/>
                </a:lnTo>
                <a:lnTo>
                  <a:pt x="59054" y="0"/>
                </a:lnTo>
                <a:close/>
              </a:path>
              <a:path w="118110" h="609600">
                <a:moveTo>
                  <a:pt x="71611" y="31242"/>
                </a:moveTo>
                <a:lnTo>
                  <a:pt x="69850" y="31242"/>
                </a:lnTo>
                <a:lnTo>
                  <a:pt x="58942" y="49856"/>
                </a:lnTo>
                <a:lnTo>
                  <a:pt x="71506" y="71492"/>
                </a:lnTo>
                <a:lnTo>
                  <a:pt x="71611" y="31242"/>
                </a:lnTo>
                <a:close/>
              </a:path>
              <a:path w="118110" h="609600">
                <a:moveTo>
                  <a:pt x="71627" y="24892"/>
                </a:moveTo>
                <a:lnTo>
                  <a:pt x="46482" y="24892"/>
                </a:lnTo>
                <a:lnTo>
                  <a:pt x="46360" y="71327"/>
                </a:lnTo>
                <a:lnTo>
                  <a:pt x="58942" y="49856"/>
                </a:lnTo>
                <a:lnTo>
                  <a:pt x="48133" y="31242"/>
                </a:lnTo>
                <a:lnTo>
                  <a:pt x="71611" y="31242"/>
                </a:lnTo>
                <a:lnTo>
                  <a:pt x="71627" y="24892"/>
                </a:lnTo>
                <a:close/>
              </a:path>
              <a:path w="118110" h="609600">
                <a:moveTo>
                  <a:pt x="69850" y="31242"/>
                </a:moveTo>
                <a:lnTo>
                  <a:pt x="48133" y="31242"/>
                </a:lnTo>
                <a:lnTo>
                  <a:pt x="58942" y="49856"/>
                </a:lnTo>
                <a:lnTo>
                  <a:pt x="69850" y="3124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7644" y="2446782"/>
            <a:ext cx="804671" cy="3070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01186" y="2521966"/>
            <a:ext cx="609600" cy="118110"/>
          </a:xfrm>
          <a:custGeom>
            <a:avLst/>
            <a:gdLst/>
            <a:ahLst/>
            <a:cxnLst/>
            <a:rect l="l" t="t" r="r" b="b"/>
            <a:pathLst>
              <a:path w="609600" h="118110">
                <a:moveTo>
                  <a:pt x="100964" y="0"/>
                </a:moveTo>
                <a:lnTo>
                  <a:pt x="94868" y="3428"/>
                </a:lnTo>
                <a:lnTo>
                  <a:pt x="0" y="58546"/>
                </a:lnTo>
                <a:lnTo>
                  <a:pt x="100584" y="117601"/>
                </a:lnTo>
                <a:lnTo>
                  <a:pt x="108330" y="115569"/>
                </a:lnTo>
                <a:lnTo>
                  <a:pt x="111760" y="109600"/>
                </a:lnTo>
                <a:lnTo>
                  <a:pt x="115315" y="103631"/>
                </a:lnTo>
                <a:lnTo>
                  <a:pt x="113284" y="95884"/>
                </a:lnTo>
                <a:lnTo>
                  <a:pt x="107314" y="92456"/>
                </a:lnTo>
                <a:lnTo>
                  <a:pt x="71429" y="71368"/>
                </a:lnTo>
                <a:lnTo>
                  <a:pt x="24891" y="71246"/>
                </a:lnTo>
                <a:lnTo>
                  <a:pt x="24891" y="46100"/>
                </a:lnTo>
                <a:lnTo>
                  <a:pt x="71598" y="46100"/>
                </a:lnTo>
                <a:lnTo>
                  <a:pt x="107568" y="25272"/>
                </a:lnTo>
                <a:lnTo>
                  <a:pt x="113537" y="21716"/>
                </a:lnTo>
                <a:lnTo>
                  <a:pt x="115570" y="14096"/>
                </a:lnTo>
                <a:lnTo>
                  <a:pt x="112140" y="8000"/>
                </a:lnTo>
                <a:lnTo>
                  <a:pt x="108585" y="2031"/>
                </a:lnTo>
                <a:lnTo>
                  <a:pt x="100964" y="0"/>
                </a:lnTo>
                <a:close/>
              </a:path>
              <a:path w="609600" h="118110">
                <a:moveTo>
                  <a:pt x="71389" y="46222"/>
                </a:moveTo>
                <a:lnTo>
                  <a:pt x="49856" y="58690"/>
                </a:lnTo>
                <a:lnTo>
                  <a:pt x="71429" y="71368"/>
                </a:lnTo>
                <a:lnTo>
                  <a:pt x="609600" y="72770"/>
                </a:lnTo>
                <a:lnTo>
                  <a:pt x="609600" y="47625"/>
                </a:lnTo>
                <a:lnTo>
                  <a:pt x="71389" y="46222"/>
                </a:lnTo>
                <a:close/>
              </a:path>
              <a:path w="609600" h="118110">
                <a:moveTo>
                  <a:pt x="24891" y="46100"/>
                </a:moveTo>
                <a:lnTo>
                  <a:pt x="24891" y="71246"/>
                </a:lnTo>
                <a:lnTo>
                  <a:pt x="71429" y="71368"/>
                </a:lnTo>
                <a:lnTo>
                  <a:pt x="68197" y="69468"/>
                </a:lnTo>
                <a:lnTo>
                  <a:pt x="31241" y="69468"/>
                </a:lnTo>
                <a:lnTo>
                  <a:pt x="31241" y="47751"/>
                </a:lnTo>
                <a:lnTo>
                  <a:pt x="68747" y="47751"/>
                </a:lnTo>
                <a:lnTo>
                  <a:pt x="71389" y="46222"/>
                </a:lnTo>
                <a:lnTo>
                  <a:pt x="24891" y="46100"/>
                </a:lnTo>
                <a:close/>
              </a:path>
              <a:path w="609600" h="118110">
                <a:moveTo>
                  <a:pt x="31241" y="47751"/>
                </a:moveTo>
                <a:lnTo>
                  <a:pt x="31241" y="69468"/>
                </a:lnTo>
                <a:lnTo>
                  <a:pt x="49856" y="58690"/>
                </a:lnTo>
                <a:lnTo>
                  <a:pt x="31241" y="47751"/>
                </a:lnTo>
                <a:close/>
              </a:path>
              <a:path w="609600" h="118110">
                <a:moveTo>
                  <a:pt x="49856" y="58690"/>
                </a:moveTo>
                <a:lnTo>
                  <a:pt x="31241" y="69468"/>
                </a:lnTo>
                <a:lnTo>
                  <a:pt x="68197" y="69468"/>
                </a:lnTo>
                <a:lnTo>
                  <a:pt x="49856" y="58690"/>
                </a:lnTo>
                <a:close/>
              </a:path>
              <a:path w="609600" h="118110">
                <a:moveTo>
                  <a:pt x="68747" y="47751"/>
                </a:moveTo>
                <a:lnTo>
                  <a:pt x="31241" y="47751"/>
                </a:lnTo>
                <a:lnTo>
                  <a:pt x="49856" y="58690"/>
                </a:lnTo>
                <a:lnTo>
                  <a:pt x="68747" y="47751"/>
                </a:lnTo>
                <a:close/>
              </a:path>
              <a:path w="609600" h="118110">
                <a:moveTo>
                  <a:pt x="71598" y="46100"/>
                </a:moveTo>
                <a:lnTo>
                  <a:pt x="24891" y="46100"/>
                </a:lnTo>
                <a:lnTo>
                  <a:pt x="71389" y="46222"/>
                </a:lnTo>
                <a:lnTo>
                  <a:pt x="71598" y="46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26735" y="2434589"/>
            <a:ext cx="804672" cy="3070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8265" y="2509773"/>
            <a:ext cx="609600" cy="118110"/>
          </a:xfrm>
          <a:custGeom>
            <a:avLst/>
            <a:gdLst/>
            <a:ahLst/>
            <a:cxnLst/>
            <a:rect l="l" t="t" r="r" b="b"/>
            <a:pathLst>
              <a:path w="609600" h="118110">
                <a:moveTo>
                  <a:pt x="588177" y="46100"/>
                </a:moveTo>
                <a:lnTo>
                  <a:pt x="584708" y="46100"/>
                </a:lnTo>
                <a:lnTo>
                  <a:pt x="584708" y="71246"/>
                </a:lnTo>
                <a:lnTo>
                  <a:pt x="538170" y="71368"/>
                </a:lnTo>
                <a:lnTo>
                  <a:pt x="502285" y="92456"/>
                </a:lnTo>
                <a:lnTo>
                  <a:pt x="496315" y="95884"/>
                </a:lnTo>
                <a:lnTo>
                  <a:pt x="494284" y="103631"/>
                </a:lnTo>
                <a:lnTo>
                  <a:pt x="497713" y="109600"/>
                </a:lnTo>
                <a:lnTo>
                  <a:pt x="501269" y="115569"/>
                </a:lnTo>
                <a:lnTo>
                  <a:pt x="509015" y="117601"/>
                </a:lnTo>
                <a:lnTo>
                  <a:pt x="609600" y="58546"/>
                </a:lnTo>
                <a:lnTo>
                  <a:pt x="588177" y="46100"/>
                </a:lnTo>
                <a:close/>
              </a:path>
              <a:path w="609600" h="118110">
                <a:moveTo>
                  <a:pt x="538210" y="46222"/>
                </a:moveTo>
                <a:lnTo>
                  <a:pt x="0" y="47625"/>
                </a:lnTo>
                <a:lnTo>
                  <a:pt x="0" y="72770"/>
                </a:lnTo>
                <a:lnTo>
                  <a:pt x="538170" y="71368"/>
                </a:lnTo>
                <a:lnTo>
                  <a:pt x="559743" y="58690"/>
                </a:lnTo>
                <a:lnTo>
                  <a:pt x="538210" y="46222"/>
                </a:lnTo>
                <a:close/>
              </a:path>
              <a:path w="609600" h="118110">
                <a:moveTo>
                  <a:pt x="559743" y="58690"/>
                </a:moveTo>
                <a:lnTo>
                  <a:pt x="538170" y="71368"/>
                </a:lnTo>
                <a:lnTo>
                  <a:pt x="584708" y="71246"/>
                </a:lnTo>
                <a:lnTo>
                  <a:pt x="584708" y="69468"/>
                </a:lnTo>
                <a:lnTo>
                  <a:pt x="578358" y="69468"/>
                </a:lnTo>
                <a:lnTo>
                  <a:pt x="559743" y="58690"/>
                </a:lnTo>
                <a:close/>
              </a:path>
              <a:path w="609600" h="118110">
                <a:moveTo>
                  <a:pt x="578358" y="47751"/>
                </a:moveTo>
                <a:lnTo>
                  <a:pt x="559743" y="58690"/>
                </a:lnTo>
                <a:lnTo>
                  <a:pt x="578358" y="69468"/>
                </a:lnTo>
                <a:lnTo>
                  <a:pt x="578358" y="47751"/>
                </a:lnTo>
                <a:close/>
              </a:path>
              <a:path w="609600" h="118110">
                <a:moveTo>
                  <a:pt x="584708" y="47751"/>
                </a:moveTo>
                <a:lnTo>
                  <a:pt x="578358" y="47751"/>
                </a:lnTo>
                <a:lnTo>
                  <a:pt x="578358" y="69468"/>
                </a:lnTo>
                <a:lnTo>
                  <a:pt x="584708" y="69468"/>
                </a:lnTo>
                <a:lnTo>
                  <a:pt x="584708" y="47751"/>
                </a:lnTo>
                <a:close/>
              </a:path>
              <a:path w="609600" h="118110">
                <a:moveTo>
                  <a:pt x="584708" y="46100"/>
                </a:moveTo>
                <a:lnTo>
                  <a:pt x="538210" y="46222"/>
                </a:lnTo>
                <a:lnTo>
                  <a:pt x="559743" y="58690"/>
                </a:lnTo>
                <a:lnTo>
                  <a:pt x="578358" y="47751"/>
                </a:lnTo>
                <a:lnTo>
                  <a:pt x="584708" y="47751"/>
                </a:lnTo>
                <a:lnTo>
                  <a:pt x="584708" y="46100"/>
                </a:lnTo>
                <a:close/>
              </a:path>
              <a:path w="609600" h="118110">
                <a:moveTo>
                  <a:pt x="508635" y="0"/>
                </a:moveTo>
                <a:lnTo>
                  <a:pt x="501014" y="2031"/>
                </a:lnTo>
                <a:lnTo>
                  <a:pt x="497459" y="8000"/>
                </a:lnTo>
                <a:lnTo>
                  <a:pt x="494030" y="14096"/>
                </a:lnTo>
                <a:lnTo>
                  <a:pt x="496062" y="21717"/>
                </a:lnTo>
                <a:lnTo>
                  <a:pt x="502031" y="25273"/>
                </a:lnTo>
                <a:lnTo>
                  <a:pt x="538210" y="46222"/>
                </a:lnTo>
                <a:lnTo>
                  <a:pt x="588177" y="46100"/>
                </a:lnTo>
                <a:lnTo>
                  <a:pt x="514731" y="3428"/>
                </a:lnTo>
                <a:lnTo>
                  <a:pt x="50863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9600" y="3124200"/>
            <a:ext cx="307086" cy="8039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4088" y="3145154"/>
            <a:ext cx="118110" cy="609600"/>
          </a:xfrm>
          <a:custGeom>
            <a:avLst/>
            <a:gdLst/>
            <a:ahLst/>
            <a:cxnLst/>
            <a:rect l="l" t="t" r="r" b="b"/>
            <a:pathLst>
              <a:path w="118110" h="609600">
                <a:moveTo>
                  <a:pt x="13970" y="494283"/>
                </a:moveTo>
                <a:lnTo>
                  <a:pt x="8000" y="497839"/>
                </a:lnTo>
                <a:lnTo>
                  <a:pt x="2032" y="501269"/>
                </a:lnTo>
                <a:lnTo>
                  <a:pt x="0" y="509016"/>
                </a:lnTo>
                <a:lnTo>
                  <a:pt x="3556" y="514984"/>
                </a:lnTo>
                <a:lnTo>
                  <a:pt x="59182" y="609600"/>
                </a:lnTo>
                <a:lnTo>
                  <a:pt x="73610" y="584707"/>
                </a:lnTo>
                <a:lnTo>
                  <a:pt x="46482" y="584707"/>
                </a:lnTo>
                <a:lnTo>
                  <a:pt x="46360" y="538272"/>
                </a:lnTo>
                <a:lnTo>
                  <a:pt x="25273" y="502284"/>
                </a:lnTo>
                <a:lnTo>
                  <a:pt x="21716" y="496316"/>
                </a:lnTo>
                <a:lnTo>
                  <a:pt x="13970" y="494283"/>
                </a:lnTo>
                <a:close/>
              </a:path>
              <a:path w="118110" h="609600">
                <a:moveTo>
                  <a:pt x="46360" y="538272"/>
                </a:moveTo>
                <a:lnTo>
                  <a:pt x="46482" y="584707"/>
                </a:lnTo>
                <a:lnTo>
                  <a:pt x="71627" y="584707"/>
                </a:lnTo>
                <a:lnTo>
                  <a:pt x="71611" y="578357"/>
                </a:lnTo>
                <a:lnTo>
                  <a:pt x="48133" y="578357"/>
                </a:lnTo>
                <a:lnTo>
                  <a:pt x="58942" y="559743"/>
                </a:lnTo>
                <a:lnTo>
                  <a:pt x="46360" y="538272"/>
                </a:lnTo>
                <a:close/>
              </a:path>
              <a:path w="118110" h="609600">
                <a:moveTo>
                  <a:pt x="103632" y="494029"/>
                </a:moveTo>
                <a:lnTo>
                  <a:pt x="95885" y="496061"/>
                </a:lnTo>
                <a:lnTo>
                  <a:pt x="92456" y="502031"/>
                </a:lnTo>
                <a:lnTo>
                  <a:pt x="71506" y="538107"/>
                </a:lnTo>
                <a:lnTo>
                  <a:pt x="71627" y="584707"/>
                </a:lnTo>
                <a:lnTo>
                  <a:pt x="73610" y="584707"/>
                </a:lnTo>
                <a:lnTo>
                  <a:pt x="114173" y="514731"/>
                </a:lnTo>
                <a:lnTo>
                  <a:pt x="117601" y="508634"/>
                </a:lnTo>
                <a:lnTo>
                  <a:pt x="115570" y="501014"/>
                </a:lnTo>
                <a:lnTo>
                  <a:pt x="109600" y="497458"/>
                </a:lnTo>
                <a:lnTo>
                  <a:pt x="103632" y="494029"/>
                </a:lnTo>
                <a:close/>
              </a:path>
              <a:path w="118110" h="609600">
                <a:moveTo>
                  <a:pt x="58942" y="559743"/>
                </a:moveTo>
                <a:lnTo>
                  <a:pt x="48133" y="578357"/>
                </a:lnTo>
                <a:lnTo>
                  <a:pt x="69850" y="578357"/>
                </a:lnTo>
                <a:lnTo>
                  <a:pt x="58942" y="559743"/>
                </a:lnTo>
                <a:close/>
              </a:path>
              <a:path w="118110" h="609600">
                <a:moveTo>
                  <a:pt x="71506" y="538107"/>
                </a:moveTo>
                <a:lnTo>
                  <a:pt x="58942" y="559743"/>
                </a:lnTo>
                <a:lnTo>
                  <a:pt x="69850" y="578357"/>
                </a:lnTo>
                <a:lnTo>
                  <a:pt x="71611" y="578357"/>
                </a:lnTo>
                <a:lnTo>
                  <a:pt x="71506" y="538107"/>
                </a:lnTo>
                <a:close/>
              </a:path>
              <a:path w="118110" h="609600">
                <a:moveTo>
                  <a:pt x="70103" y="0"/>
                </a:moveTo>
                <a:lnTo>
                  <a:pt x="44958" y="0"/>
                </a:lnTo>
                <a:lnTo>
                  <a:pt x="46360" y="538272"/>
                </a:lnTo>
                <a:lnTo>
                  <a:pt x="58942" y="559743"/>
                </a:lnTo>
                <a:lnTo>
                  <a:pt x="71410" y="538272"/>
                </a:lnTo>
                <a:lnTo>
                  <a:pt x="71391" y="494029"/>
                </a:lnTo>
                <a:lnTo>
                  <a:pt x="7010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47159" y="1937004"/>
            <a:ext cx="1333500" cy="12862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72305" y="1962150"/>
            <a:ext cx="1229868" cy="1182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12691" y="2444412"/>
            <a:ext cx="115062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Dif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fere</a:t>
            </a:r>
            <a:r>
              <a:rPr sz="1200" b="1" spc="-15" dirty="0">
                <a:solidFill>
                  <a:srgbClr val="FFFFFF"/>
                </a:solidFill>
                <a:latin typeface="Tahoma"/>
                <a:cs typeface="Tahoma"/>
              </a:rPr>
              <a:t>nti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ating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Tahoma"/>
                <a:cs typeface="Tahoma"/>
              </a:rPr>
              <a:t>Fa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b="1" dirty="0">
                <a:solidFill>
                  <a:srgbClr val="FFFFFF"/>
                </a:solidFill>
                <a:latin typeface="Tahoma"/>
                <a:cs typeface="Tahoma"/>
              </a:rPr>
              <a:t>rs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28650" y="108191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8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ti</a:t>
            </a:r>
            <a:r>
              <a:rPr spc="-45"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ting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75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ac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11"/>
              </a:rPr>
              <a:t>hadoopfis@gmail.com</a:t>
            </a:r>
            <a:endParaRPr spc="-10" dirty="0">
              <a:hlinkClick r:id="rId11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14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43127" y="999744"/>
            <a:ext cx="8001000" cy="285750"/>
          </a:xfrm>
          <a:custGeom>
            <a:avLst/>
            <a:gdLst/>
            <a:ahLst/>
            <a:cxnLst/>
            <a:rect l="l" t="t" r="r" b="b"/>
            <a:pathLst>
              <a:path w="8001000" h="285750">
                <a:moveTo>
                  <a:pt x="0" y="285750"/>
                </a:moveTo>
                <a:lnTo>
                  <a:pt x="8001000" y="285750"/>
                </a:lnTo>
                <a:lnTo>
                  <a:pt x="800100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244" y="857250"/>
            <a:ext cx="285750" cy="500380"/>
          </a:xfrm>
          <a:custGeom>
            <a:avLst/>
            <a:gdLst/>
            <a:ahLst/>
            <a:cxnLst/>
            <a:rect l="l" t="t" r="r" b="b"/>
            <a:pathLst>
              <a:path w="285750" h="500380">
                <a:moveTo>
                  <a:pt x="285750" y="0"/>
                </a:moveTo>
                <a:lnTo>
                  <a:pt x="0" y="249936"/>
                </a:lnTo>
                <a:lnTo>
                  <a:pt x="285750" y="499872"/>
                </a:lnTo>
                <a:lnTo>
                  <a:pt x="285750" y="0"/>
                </a:lnTo>
                <a:close/>
              </a:path>
            </a:pathLst>
          </a:custGeom>
          <a:solidFill>
            <a:srgbClr val="002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7363" y="1060804"/>
            <a:ext cx="63690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RDBMS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72500" y="857250"/>
            <a:ext cx="285750" cy="500380"/>
          </a:xfrm>
          <a:custGeom>
            <a:avLst/>
            <a:gdLst/>
            <a:ahLst/>
            <a:cxnLst/>
            <a:rect l="l" t="t" r="r" b="b"/>
            <a:pathLst>
              <a:path w="285750" h="500380">
                <a:moveTo>
                  <a:pt x="0" y="0"/>
                </a:moveTo>
                <a:lnTo>
                  <a:pt x="0" y="499872"/>
                </a:lnTo>
                <a:lnTo>
                  <a:pt x="285750" y="249936"/>
                </a:lnTo>
                <a:lnTo>
                  <a:pt x="0" y="0"/>
                </a:lnTo>
                <a:close/>
              </a:path>
            </a:pathLst>
          </a:custGeom>
          <a:solidFill>
            <a:srgbClr val="002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65400" y="1060804"/>
            <a:ext cx="42227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EDW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28650" y="108191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5" dirty="0"/>
              <a:t>–</a:t>
            </a:r>
            <a:r>
              <a:rPr dirty="0"/>
              <a:t> </a:t>
            </a:r>
            <a:r>
              <a:rPr spc="-10" dirty="0"/>
              <a:t>I</a:t>
            </a:r>
            <a:r>
              <a:rPr spc="75" dirty="0"/>
              <a:t>t</a:t>
            </a:r>
            <a:r>
              <a:rPr spc="-170" dirty="0"/>
              <a:t>’</a:t>
            </a:r>
            <a:r>
              <a:rPr spc="-15" dirty="0"/>
              <a:t>s</a:t>
            </a:r>
            <a:r>
              <a:rPr spc="-5" dirty="0"/>
              <a:t> </a:t>
            </a:r>
            <a:r>
              <a:rPr spc="-15" dirty="0"/>
              <a:t>about</a:t>
            </a:r>
            <a:r>
              <a:rPr spc="5" dirty="0"/>
              <a:t> </a:t>
            </a:r>
            <a:r>
              <a:rPr spc="-15" dirty="0"/>
              <a:t>S</a:t>
            </a:r>
            <a:r>
              <a:rPr spc="-40" dirty="0"/>
              <a:t>c</a:t>
            </a:r>
            <a:r>
              <a:rPr dirty="0"/>
              <a:t>ale</a:t>
            </a:r>
            <a:r>
              <a:rPr spc="20" dirty="0"/>
              <a:t> </a:t>
            </a:r>
            <a:r>
              <a:rPr spc="-1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Structu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3"/>
              </a:rPr>
              <a:t>hadoopfis@gmail.com</a:t>
            </a:r>
            <a:endParaRPr spc="-10" dirty="0">
              <a:hlinkClick r:id="rId3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15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932" y="1060804"/>
            <a:ext cx="39052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MPP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7128" y="1060804"/>
            <a:ext cx="58229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NoSQL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13395" y="1054200"/>
            <a:ext cx="75374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FAD0A4"/>
                </a:solidFill>
                <a:latin typeface="Tahoma"/>
                <a:cs typeface="Tahoma"/>
              </a:rPr>
              <a:t>HADOOP</a:t>
            </a:r>
            <a:endParaRPr sz="1300" dirty="0">
              <a:latin typeface="Tahoma"/>
              <a:cs typeface="Tahoma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5124" y="1428750"/>
          <a:ext cx="8072526" cy="3235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25"/>
                <a:gridCol w="1571625"/>
                <a:gridCol w="3643376"/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Structure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14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Multi and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nstru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cture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Limited,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Da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ocessing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ocessing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ocessing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upl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ith Data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Stan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&amp;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Str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cture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ov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erna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Loosely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Str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cture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equ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rite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hema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equ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 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ead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ead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6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Speed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rite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6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Sof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cense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Cost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Sup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ort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Only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37082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Known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Enti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esourc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owing,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omplexiti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Wide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5090" marR="90043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Inte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acti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AP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Analytics Complex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ACID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14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ansactions Op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ational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Sto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Fi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Use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sc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ov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ery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090" marR="154241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ocessing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Unstructu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 Mas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Sto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age/P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ocessing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46810" y="2663951"/>
            <a:ext cx="1911095" cy="1292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1955" y="2689098"/>
            <a:ext cx="1807464" cy="1188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9427" y="3959352"/>
            <a:ext cx="1252728" cy="9090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7628" y="3959352"/>
            <a:ext cx="1252727" cy="9090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71900" y="863108"/>
            <a:ext cx="16002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Tahoma"/>
                <a:cs typeface="Tahoma"/>
              </a:rPr>
              <a:t>Rea</a:t>
            </a:r>
            <a:r>
              <a:rPr sz="1600" b="1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6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006FC0"/>
                </a:solidFill>
                <a:latin typeface="Tahoma"/>
                <a:cs typeface="Tahoma"/>
              </a:rPr>
              <a:t>1</a:t>
            </a:r>
            <a:r>
              <a:rPr sz="16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b="1" dirty="0">
                <a:solidFill>
                  <a:srgbClr val="006FC0"/>
                </a:solidFill>
                <a:latin typeface="Tahoma"/>
                <a:cs typeface="Tahoma"/>
              </a:rPr>
              <a:t>B </a:t>
            </a:r>
            <a:r>
              <a:rPr sz="1600" b="1" spc="-5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0066" y="2963658"/>
            <a:ext cx="1603375" cy="69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5560" algn="ctr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4 I/O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Chann</a:t>
            </a:r>
            <a:r>
              <a:rPr sz="11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ls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Each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Chann</a:t>
            </a:r>
            <a:r>
              <a:rPr sz="11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100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MB/s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62955" y="11346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15355" y="12870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7755" y="14394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0155" y="15918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72555" y="17442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2156" y="11346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4556" y="12870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86956" y="14394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39356" y="15918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91756" y="17442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57755" y="1744217"/>
            <a:ext cx="584454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95009" y="2709672"/>
            <a:ext cx="1911095" cy="1292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20155" y="2734817"/>
            <a:ext cx="1807463" cy="1188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50203" y="2963658"/>
            <a:ext cx="1602740" cy="77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Machines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4 I/O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Chann</a:t>
            </a:r>
            <a:r>
              <a:rPr sz="11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ls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Each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Chann</a:t>
            </a:r>
            <a:r>
              <a:rPr sz="11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100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MB/s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28650" y="187652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W</a:t>
            </a:r>
            <a:r>
              <a:rPr spc="-65" dirty="0">
                <a:latin typeface="Calibri"/>
                <a:cs typeface="Calibri"/>
              </a:rPr>
              <a:t>h</a:t>
            </a:r>
            <a:r>
              <a:rPr spc="-15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D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S?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7"/>
              </a:rPr>
              <a:t>hadoopfis@gmail.com</a:t>
            </a:r>
            <a:endParaRPr spc="-10" dirty="0">
              <a:hlinkClick r:id="rId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16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46810" y="2663951"/>
            <a:ext cx="1911095" cy="1292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1955" y="2689098"/>
            <a:ext cx="1807464" cy="1188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67628" y="3959352"/>
            <a:ext cx="1252727" cy="9090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1900" y="863108"/>
            <a:ext cx="16002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Tahoma"/>
                <a:cs typeface="Tahoma"/>
              </a:rPr>
              <a:t>Rea</a:t>
            </a:r>
            <a:r>
              <a:rPr sz="1600" b="1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6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006FC0"/>
                </a:solidFill>
                <a:latin typeface="Tahoma"/>
                <a:cs typeface="Tahoma"/>
              </a:rPr>
              <a:t>1</a:t>
            </a:r>
            <a:r>
              <a:rPr sz="16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b="1" dirty="0">
                <a:solidFill>
                  <a:srgbClr val="006FC0"/>
                </a:solidFill>
                <a:latin typeface="Tahoma"/>
                <a:cs typeface="Tahoma"/>
              </a:rPr>
              <a:t>B </a:t>
            </a:r>
            <a:r>
              <a:rPr sz="1600" b="1" spc="-5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62955" y="11346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15355" y="12870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7755" y="14394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0155" y="15918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72555" y="17442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56" y="11346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34556" y="12870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86956" y="14394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39356" y="15918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91756" y="1744217"/>
            <a:ext cx="584453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57755" y="1744217"/>
            <a:ext cx="584454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95009" y="2709672"/>
            <a:ext cx="1911095" cy="1292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20155" y="2734817"/>
            <a:ext cx="1807463" cy="1188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50203" y="2963658"/>
            <a:ext cx="1602740" cy="77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Machines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4 I/O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Chann</a:t>
            </a:r>
            <a:r>
              <a:rPr sz="11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ls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Each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Chann</a:t>
            </a:r>
            <a:r>
              <a:rPr sz="11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100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MB/s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28650" y="187652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W</a:t>
            </a:r>
            <a:r>
              <a:rPr spc="-65" dirty="0">
                <a:latin typeface="Calibri"/>
                <a:cs typeface="Calibri"/>
              </a:rPr>
              <a:t>h</a:t>
            </a:r>
            <a:r>
              <a:rPr spc="-15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D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S?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7"/>
              </a:rPr>
              <a:t>hadoopfis@gmail.com</a:t>
            </a:r>
            <a:endParaRPr spc="-10" dirty="0">
              <a:hlinkClick r:id="rId7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17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2455" y="4166887"/>
            <a:ext cx="155956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dirty="0">
                <a:solidFill>
                  <a:srgbClr val="FF0000"/>
                </a:solidFill>
                <a:latin typeface="Tahoma"/>
                <a:cs typeface="Tahoma"/>
              </a:rPr>
              <a:t>45</a:t>
            </a:r>
            <a:r>
              <a:rPr sz="25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252525"/>
                </a:solidFill>
                <a:latin typeface="Tahoma"/>
                <a:cs typeface="Tahoma"/>
              </a:rPr>
              <a:t>Minutes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0066" y="2963658"/>
            <a:ext cx="1603375" cy="69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5560" algn="ctr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4 I/O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Chann</a:t>
            </a:r>
            <a:r>
              <a:rPr sz="11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ls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Each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Chann</a:t>
            </a:r>
            <a:r>
              <a:rPr sz="11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100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MB/s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46810" y="2663951"/>
            <a:ext cx="1911095" cy="1292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1955" y="2689098"/>
            <a:ext cx="1807464" cy="1188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1900" y="863108"/>
            <a:ext cx="16002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Tahoma"/>
                <a:cs typeface="Tahoma"/>
              </a:rPr>
              <a:t>Rea</a:t>
            </a:r>
            <a:r>
              <a:rPr sz="1600" b="1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6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006FC0"/>
                </a:solidFill>
                <a:latin typeface="Tahoma"/>
                <a:cs typeface="Tahoma"/>
              </a:rPr>
              <a:t>1</a:t>
            </a:r>
            <a:r>
              <a:rPr sz="16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b="1" dirty="0">
                <a:solidFill>
                  <a:srgbClr val="006FC0"/>
                </a:solidFill>
                <a:latin typeface="Tahoma"/>
                <a:cs typeface="Tahoma"/>
              </a:rPr>
              <a:t>B </a:t>
            </a:r>
            <a:r>
              <a:rPr sz="1600" b="1" spc="-5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62955" y="1134617"/>
            <a:ext cx="584453" cy="83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15355" y="1287017"/>
            <a:ext cx="584453" cy="83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7755" y="1439417"/>
            <a:ext cx="584453" cy="83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0155" y="1591817"/>
            <a:ext cx="584453" cy="83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72555" y="1744217"/>
            <a:ext cx="584453" cy="83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82156" y="1134617"/>
            <a:ext cx="584453" cy="83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34556" y="1287017"/>
            <a:ext cx="584453" cy="83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86956" y="1439417"/>
            <a:ext cx="584453" cy="83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9356" y="1591817"/>
            <a:ext cx="584453" cy="83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1756" y="1744217"/>
            <a:ext cx="584453" cy="83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57755" y="1744217"/>
            <a:ext cx="584454" cy="83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95009" y="2709672"/>
            <a:ext cx="1911095" cy="1292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20155" y="2734817"/>
            <a:ext cx="1807463" cy="1188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50203" y="2963658"/>
            <a:ext cx="1602740" cy="77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Machines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4 I/O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Chann</a:t>
            </a:r>
            <a:r>
              <a:rPr sz="11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ls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Each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Chann</a:t>
            </a:r>
            <a:r>
              <a:rPr sz="11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100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MB/s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28650" y="216382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W</a:t>
            </a:r>
            <a:r>
              <a:rPr spc="-65" dirty="0">
                <a:latin typeface="Calibri"/>
                <a:cs typeface="Calibri"/>
              </a:rPr>
              <a:t>h</a:t>
            </a:r>
            <a:r>
              <a:rPr spc="-15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D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S?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6"/>
              </a:rPr>
              <a:t>hadoopfis@gmail.com</a:t>
            </a:r>
            <a:endParaRPr spc="-10" dirty="0">
              <a:hlinkClick r:id="rId6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18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62455" y="4166887"/>
            <a:ext cx="155956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dirty="0">
                <a:solidFill>
                  <a:srgbClr val="FF0000"/>
                </a:solidFill>
                <a:latin typeface="Tahoma"/>
                <a:cs typeface="Tahoma"/>
              </a:rPr>
              <a:t>45</a:t>
            </a:r>
            <a:r>
              <a:rPr sz="25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252525"/>
                </a:solidFill>
                <a:latin typeface="Tahoma"/>
                <a:cs typeface="Tahoma"/>
              </a:rPr>
              <a:t>Minutes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26658" y="4162061"/>
            <a:ext cx="165353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5" dirty="0">
                <a:solidFill>
                  <a:srgbClr val="00AF50"/>
                </a:solidFill>
                <a:latin typeface="Tahoma"/>
                <a:cs typeface="Tahoma"/>
              </a:rPr>
              <a:t>4</a:t>
            </a:r>
            <a:r>
              <a:rPr sz="2500" dirty="0">
                <a:solidFill>
                  <a:srgbClr val="00AF50"/>
                </a:solidFill>
                <a:latin typeface="Tahoma"/>
                <a:cs typeface="Tahoma"/>
              </a:rPr>
              <a:t>.5 </a:t>
            </a:r>
            <a:r>
              <a:rPr sz="2500" dirty="0">
                <a:solidFill>
                  <a:srgbClr val="252525"/>
                </a:solidFill>
                <a:latin typeface="Tahoma"/>
                <a:cs typeface="Tahoma"/>
              </a:rPr>
              <a:t>Minutes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0066" y="2963658"/>
            <a:ext cx="1603375" cy="69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5560" algn="ctr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4 I/O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Chann</a:t>
            </a:r>
            <a:r>
              <a:rPr sz="11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ls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Each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Chann</a:t>
            </a:r>
            <a:r>
              <a:rPr sz="11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1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100</a:t>
            </a:r>
            <a:r>
              <a:rPr sz="11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/>
                <a:cs typeface="Tahoma"/>
              </a:rPr>
              <a:t>MB/s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8650" y="108191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Wh</a:t>
            </a:r>
            <a:r>
              <a:rPr spc="-4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Hadoop?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3"/>
              </a:rPr>
              <a:t>hadoopfis@gmail.com</a:t>
            </a:r>
            <a:endParaRPr spc="-10" dirty="0">
              <a:hlinkClick r:id="rId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19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913" y="974514"/>
            <a:ext cx="6873240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" marR="5080" indent="-26543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8130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Apache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oop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200" spc="-2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amework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allow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distri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buted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ocessing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ge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oss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cluster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commodi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comp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uter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simp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og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amming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model.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252525"/>
              </a:buClr>
              <a:buFont typeface="Wingdings"/>
              <a:buChar char=""/>
            </a:pPr>
            <a:endParaRPr sz="1250" dirty="0">
              <a:latin typeface="Times New Roman"/>
              <a:cs typeface="Times New Roman"/>
            </a:endParaRPr>
          </a:p>
          <a:p>
            <a:pPr marL="278130" indent="-26543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8130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Op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-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so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ur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Manag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emen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wit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scal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e-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ou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st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age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&amp;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distrib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uted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processing.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0655" y="2224277"/>
            <a:ext cx="3914394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157854" y="2994946"/>
            <a:ext cx="28575" cy="21431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86732" y="2994946"/>
            <a:ext cx="28575" cy="21431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5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44061" y="3026950"/>
            <a:ext cx="28575" cy="21431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04942" y="2994946"/>
            <a:ext cx="28575" cy="21431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62271" y="3026950"/>
            <a:ext cx="28575" cy="21431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49033" y="2887789"/>
            <a:ext cx="171450" cy="128588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ahoma" pitchFamily="34" charset="0"/>
              <a:cs typeface="Tahoma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91910" y="2994946"/>
            <a:ext cx="28575" cy="21431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5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>
              <a:latin typeface="Tahoma" pitchFamily="34" charset="0"/>
              <a:cs typeface="Tahoma" pitchFamily="34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849238" y="3026950"/>
            <a:ext cx="28575" cy="21431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5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>
              <a:latin typeface="Tahoma" pitchFamily="34" charset="0"/>
              <a:cs typeface="Tahoma" pitchFamily="34" charset="0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28194" y="30195"/>
            <a:ext cx="8229600" cy="457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4769"/>
            <a:r>
              <a:rPr lang="en-US" spc="-20" dirty="0" smtClean="0">
                <a:latin typeface="Tahoma" pitchFamily="34" charset="0"/>
                <a:cs typeface="Tahoma" pitchFamily="34" charset="0"/>
              </a:rPr>
              <a:t>Cou</a:t>
            </a:r>
            <a:r>
              <a:rPr lang="en-US" spc="-50" dirty="0" smtClean="0">
                <a:latin typeface="Tahoma" pitchFamily="34" charset="0"/>
                <a:cs typeface="Tahoma" pitchFamily="34" charset="0"/>
              </a:rPr>
              <a:t>r</a:t>
            </a:r>
            <a:r>
              <a:rPr lang="en-US" spc="-20" dirty="0" smtClean="0">
                <a:latin typeface="Tahoma" pitchFamily="34" charset="0"/>
                <a:cs typeface="Tahoma" pitchFamily="34" charset="0"/>
              </a:rPr>
              <a:t>s</a:t>
            </a:r>
            <a:r>
              <a:rPr lang="en-US" spc="-15" dirty="0" smtClean="0">
                <a:latin typeface="Tahoma" pitchFamily="34" charset="0"/>
                <a:cs typeface="Tahoma" pitchFamily="34" charset="0"/>
              </a:rPr>
              <a:t>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pc="-254" dirty="0" smtClean="0">
                <a:latin typeface="Tahoma" pitchFamily="34" charset="0"/>
                <a:cs typeface="Tahoma" pitchFamily="34" charset="0"/>
              </a:rPr>
              <a:t>T</a:t>
            </a:r>
            <a:r>
              <a:rPr lang="en-US" spc="-20" dirty="0" smtClean="0">
                <a:latin typeface="Tahoma" pitchFamily="34" charset="0"/>
                <a:cs typeface="Tahoma" pitchFamily="34" charset="0"/>
              </a:rPr>
              <a:t>opics</a:t>
            </a:r>
            <a:endParaRPr spc="-5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11"/>
          </p:nvPr>
        </p:nvSpPr>
        <p:spPr>
          <a:xfrm>
            <a:off x="0" y="6121003"/>
            <a:ext cx="2895600" cy="1381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5" dirty="0">
                <a:latin typeface="Tahoma" pitchFamily="34" charset="0"/>
                <a:cs typeface="Tahoma" pitchFamily="34" charset="0"/>
                <a:hlinkClick r:id="rId3"/>
              </a:rPr>
              <a:t>ww</a:t>
            </a:r>
            <a:r>
              <a:rPr spc="-45" dirty="0">
                <a:latin typeface="Tahoma" pitchFamily="34" charset="0"/>
                <a:cs typeface="Tahoma" pitchFamily="34" charset="0"/>
                <a:hlinkClick r:id="rId3"/>
              </a:rPr>
              <a:t>w</a:t>
            </a:r>
            <a:r>
              <a:rPr spc="-10" dirty="0">
                <a:latin typeface="Tahoma" pitchFamily="34" charset="0"/>
                <a:cs typeface="Tahoma" pitchFamily="34" charset="0"/>
                <a:hlinkClick r:id="rId3"/>
              </a:rPr>
              <a:t>.edur</a:t>
            </a:r>
            <a:r>
              <a:rPr spc="-5" dirty="0">
                <a:latin typeface="Tahoma" pitchFamily="34" charset="0"/>
                <a:cs typeface="Tahoma" pitchFamily="34" charset="0"/>
                <a:hlinkClick r:id="rId3"/>
              </a:rPr>
              <a:t>eka</a:t>
            </a:r>
            <a:r>
              <a:rPr dirty="0">
                <a:latin typeface="Tahoma" pitchFamily="34" charset="0"/>
                <a:cs typeface="Tahoma" pitchFamily="34" charset="0"/>
                <a:hlinkClick r:id="rId3"/>
              </a:rPr>
              <a:t>.</a:t>
            </a:r>
            <a:r>
              <a:rPr spc="-10" dirty="0">
                <a:latin typeface="Tahoma" pitchFamily="34" charset="0"/>
                <a:cs typeface="Tahoma" pitchFamily="34" charset="0"/>
                <a:hlinkClick r:id="rId3"/>
              </a:rPr>
              <a:t>in/hadoop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12"/>
          </p:nvPr>
        </p:nvSpPr>
        <p:spPr>
          <a:xfrm>
            <a:off x="7010400" y="6121003"/>
            <a:ext cx="2133600" cy="1381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15" dirty="0">
                <a:latin typeface="Tahoma" pitchFamily="34" charset="0"/>
                <a:cs typeface="Tahoma" pitchFamily="34" charset="0"/>
              </a:rPr>
              <a:t>Slid</a:t>
            </a:r>
            <a:r>
              <a:rPr spc="-10" dirty="0">
                <a:latin typeface="Tahoma" pitchFamily="34" charset="0"/>
                <a:cs typeface="Tahoma" pitchFamily="34" charset="0"/>
              </a:rPr>
              <a:t>e</a:t>
            </a:r>
            <a:r>
              <a:rPr spc="20" dirty="0">
                <a:latin typeface="Tahoma" pitchFamily="34" charset="0"/>
                <a:cs typeface="Tahoma" pitchFamily="34" charset="0"/>
              </a:rPr>
              <a:t> </a:t>
            </a:r>
            <a:fld id="{81D60167-4931-47E6-BA6A-407CBD079E47}" type="slidenum">
              <a:rPr spc="-10" dirty="0">
                <a:latin typeface="Tahoma" pitchFamily="34" charset="0"/>
                <a:cs typeface="Tahoma" pitchFamily="34" charset="0"/>
              </a:rPr>
              <a:pPr marL="12700"/>
              <a:t>2</a:t>
            </a:fld>
            <a:endParaRPr spc="-1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31227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1" name="object 2"/>
          <p:cNvSpPr txBox="1"/>
          <p:nvPr/>
        </p:nvSpPr>
        <p:spPr>
          <a:xfrm>
            <a:off x="595883" y="883497"/>
            <a:ext cx="12458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1785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500" b="1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Modu</a:t>
            </a:r>
            <a:r>
              <a:rPr sz="1500" b="1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le</a:t>
            </a:r>
            <a:r>
              <a:rPr sz="1500" b="1" spc="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500" b="1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1</a:t>
            </a:r>
            <a:endParaRPr sz="15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2" name="object 3"/>
          <p:cNvSpPr txBox="1"/>
          <p:nvPr/>
        </p:nvSpPr>
        <p:spPr>
          <a:xfrm>
            <a:off x="1053083" y="1090661"/>
            <a:ext cx="198247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b="1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Understandi</a:t>
            </a:r>
            <a:r>
              <a:rPr sz="1100" b="1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sz="1100" b="1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g</a:t>
            </a:r>
            <a:r>
              <a:rPr sz="1100" b="1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b="1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Big</a:t>
            </a:r>
            <a:r>
              <a:rPr sz="1100" b="1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b="1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D</a:t>
            </a:r>
            <a:r>
              <a:rPr sz="1100" b="1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ata</a:t>
            </a:r>
            <a:endParaRPr sz="1100" dirty="0">
              <a:latin typeface="Tahoma" pitchFamily="34" charset="0"/>
              <a:cs typeface="Tahoma" pitchFamily="34" charset="0"/>
            </a:endParaRPr>
          </a:p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b="1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sz="1100" b="1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sz="1100" b="1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doo</a:t>
            </a:r>
            <a:r>
              <a:rPr sz="1100" b="1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 Arc</a:t>
            </a:r>
            <a:r>
              <a:rPr sz="1100" b="1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hitecture</a:t>
            </a:r>
            <a:endParaRPr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" name="object 4"/>
          <p:cNvSpPr txBox="1"/>
          <p:nvPr/>
        </p:nvSpPr>
        <p:spPr>
          <a:xfrm>
            <a:off x="595883" y="1632797"/>
            <a:ext cx="12458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500" b="1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Modu</a:t>
            </a:r>
            <a:r>
              <a:rPr sz="1500" b="1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le</a:t>
            </a:r>
            <a:r>
              <a:rPr sz="1500" b="1" spc="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500" b="1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2</a:t>
            </a:r>
            <a:endParaRPr sz="15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4" name="object 5"/>
          <p:cNvSpPr txBox="1"/>
          <p:nvPr/>
        </p:nvSpPr>
        <p:spPr>
          <a:xfrm>
            <a:off x="1053083" y="1852661"/>
            <a:ext cx="2123440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Hadoo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</a:t>
            </a:r>
            <a:r>
              <a:rPr sz="1100" spc="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Cluster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Con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f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igurati</a:t>
            </a:r>
            <a:r>
              <a:rPr sz="1100" spc="-2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n</a:t>
            </a:r>
            <a:endParaRPr sz="1100" dirty="0">
              <a:latin typeface="Tahoma" pitchFamily="34" charset="0"/>
              <a:cs typeface="Tahoma" pitchFamily="34" charset="0"/>
            </a:endParaRPr>
          </a:p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Dat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Lo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ding</a:t>
            </a:r>
            <a:r>
              <a:rPr sz="1100" spc="2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Tec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niqu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s</a:t>
            </a:r>
            <a:endParaRPr sz="1100" dirty="0">
              <a:latin typeface="Tahoma" pitchFamily="34" charset="0"/>
              <a:cs typeface="Tahoma" pitchFamily="34" charset="0"/>
            </a:endParaRPr>
          </a:p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Hado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op</a:t>
            </a:r>
            <a:r>
              <a:rPr sz="1100" spc="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Pro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je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sz="1100" spc="2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Envir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nm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nt</a:t>
            </a:r>
            <a:endParaRPr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5" name="object 6"/>
          <p:cNvSpPr txBox="1"/>
          <p:nvPr/>
        </p:nvSpPr>
        <p:spPr>
          <a:xfrm>
            <a:off x="595883" y="2532211"/>
            <a:ext cx="12458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500" b="1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Modu</a:t>
            </a:r>
            <a:r>
              <a:rPr sz="1500" b="1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le</a:t>
            </a:r>
            <a:r>
              <a:rPr sz="1500" b="1" spc="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500" b="1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3</a:t>
            </a:r>
            <a:endParaRPr sz="15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6" name="object 7"/>
          <p:cNvSpPr txBox="1"/>
          <p:nvPr/>
        </p:nvSpPr>
        <p:spPr>
          <a:xfrm>
            <a:off x="1053083" y="2752075"/>
            <a:ext cx="227330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Hadoo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</a:t>
            </a:r>
            <a:r>
              <a:rPr sz="1100" spc="2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MapRed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uc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sz="1100" spc="2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Framework</a:t>
            </a:r>
            <a:endParaRPr sz="1100" dirty="0">
              <a:latin typeface="Tahoma" pitchFamily="34" charset="0"/>
              <a:cs typeface="Tahoma" pitchFamily="34" charset="0"/>
            </a:endParaRPr>
          </a:p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Programmi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g</a:t>
            </a:r>
            <a:r>
              <a:rPr sz="1100" spc="3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in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Map</a:t>
            </a:r>
            <a:r>
              <a:rPr sz="1100" spc="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7" name="object 9"/>
          <p:cNvSpPr txBox="1"/>
          <p:nvPr/>
        </p:nvSpPr>
        <p:spPr>
          <a:xfrm>
            <a:off x="1066800" y="3105150"/>
            <a:ext cx="19780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Advan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sz="1100" spc="2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 err="1" smtClean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MapRed</a:t>
            </a:r>
            <a:r>
              <a:rPr sz="1100" spc="-15" dirty="0" err="1" smtClean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uce</a:t>
            </a:r>
            <a:endParaRPr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8" name="object 10"/>
          <p:cNvSpPr txBox="1"/>
          <p:nvPr/>
        </p:nvSpPr>
        <p:spPr>
          <a:xfrm>
            <a:off x="595883" y="3409950"/>
            <a:ext cx="12458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500" b="1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M</a:t>
            </a:r>
            <a:r>
              <a:rPr sz="1500" b="1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o</a:t>
            </a:r>
            <a:r>
              <a:rPr sz="1500" b="1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du</a:t>
            </a:r>
            <a:r>
              <a:rPr sz="1500" b="1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l</a:t>
            </a:r>
            <a:r>
              <a:rPr sz="1500" b="1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sz="1500" b="1" spc="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500" b="1" dirty="0" smtClean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4</a:t>
            </a:r>
            <a:endParaRPr sz="15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9" name="object 11"/>
          <p:cNvSpPr txBox="1"/>
          <p:nvPr/>
        </p:nvSpPr>
        <p:spPr>
          <a:xfrm>
            <a:off x="1053083" y="3630278"/>
            <a:ext cx="178244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Analytics</a:t>
            </a:r>
            <a:r>
              <a:rPr sz="1100" spc="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Using</a:t>
            </a:r>
            <a:r>
              <a:rPr sz="1100" spc="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Pig</a:t>
            </a:r>
            <a:endParaRPr sz="1100" dirty="0">
              <a:latin typeface="Tahoma" pitchFamily="34" charset="0"/>
              <a:cs typeface="Tahoma" pitchFamily="34" charset="0"/>
            </a:endParaRPr>
          </a:p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Understanding</a:t>
            </a:r>
            <a:r>
              <a:rPr sz="1100" spc="2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Pig</a:t>
            </a:r>
            <a:r>
              <a:rPr sz="1100" spc="2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Latin</a:t>
            </a:r>
            <a:endParaRPr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0" name="object 12"/>
          <p:cNvSpPr txBox="1"/>
          <p:nvPr/>
        </p:nvSpPr>
        <p:spPr>
          <a:xfrm>
            <a:off x="4650994" y="870797"/>
            <a:ext cx="12458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6235" algn="l"/>
              </a:tabLst>
            </a:pPr>
            <a:r>
              <a:rPr sz="1500" b="1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Modu</a:t>
            </a:r>
            <a:r>
              <a:rPr sz="1500" b="1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le</a:t>
            </a:r>
            <a:r>
              <a:rPr sz="1500" b="1" spc="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500" b="1" spc="-10" dirty="0" smtClean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5</a:t>
            </a:r>
            <a:endParaRPr sz="15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1" name="object 13"/>
          <p:cNvSpPr txBox="1"/>
          <p:nvPr/>
        </p:nvSpPr>
        <p:spPr>
          <a:xfrm>
            <a:off x="5108447" y="1090661"/>
            <a:ext cx="1771014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Analytics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Using</a:t>
            </a:r>
            <a:r>
              <a:rPr sz="1100" spc="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ive</a:t>
            </a:r>
            <a:endParaRPr sz="1100" dirty="0">
              <a:latin typeface="Tahoma" pitchFamily="34" charset="0"/>
              <a:cs typeface="Tahoma" pitchFamily="34" charset="0"/>
            </a:endParaRPr>
          </a:p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Understanding</a:t>
            </a:r>
            <a:r>
              <a:rPr sz="1100" spc="2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HIV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sz="1100" spc="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Q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L</a:t>
            </a:r>
            <a:endParaRPr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2" name="object 14"/>
          <p:cNvSpPr txBox="1"/>
          <p:nvPr/>
        </p:nvSpPr>
        <p:spPr>
          <a:xfrm>
            <a:off x="4650994" y="1602317"/>
            <a:ext cx="12458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6235" algn="l"/>
              </a:tabLst>
            </a:pPr>
            <a:r>
              <a:rPr sz="1500" b="1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Modu</a:t>
            </a:r>
            <a:r>
              <a:rPr sz="1500" b="1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le</a:t>
            </a:r>
            <a:r>
              <a:rPr sz="1500" b="1" spc="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500" b="1" spc="-10" dirty="0" smtClean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6</a:t>
            </a:r>
            <a:endParaRPr sz="15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" name="object 15"/>
          <p:cNvSpPr txBox="1"/>
          <p:nvPr/>
        </p:nvSpPr>
        <p:spPr>
          <a:xfrm>
            <a:off x="5108447" y="1822181"/>
            <a:ext cx="214058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Advan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sz="1100" spc="2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ive</a:t>
            </a:r>
            <a:endParaRPr sz="1100" dirty="0">
              <a:latin typeface="Tahoma" pitchFamily="34" charset="0"/>
              <a:cs typeface="Tahoma" pitchFamily="34" charset="0"/>
            </a:endParaRPr>
          </a:p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NoSQ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L</a:t>
            </a:r>
            <a:r>
              <a:rPr sz="1100" spc="2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Database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sz="1100" spc="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and</a:t>
            </a:r>
            <a:r>
              <a:rPr sz="1100" spc="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BASE</a:t>
            </a:r>
            <a:endParaRPr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4" name="object 16"/>
          <p:cNvSpPr txBox="1"/>
          <p:nvPr/>
        </p:nvSpPr>
        <p:spPr>
          <a:xfrm>
            <a:off x="4650994" y="2334091"/>
            <a:ext cx="12458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6235" algn="l"/>
              </a:tabLst>
            </a:pPr>
            <a:r>
              <a:rPr sz="1500" b="1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Modu</a:t>
            </a:r>
            <a:r>
              <a:rPr sz="1500" b="1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le</a:t>
            </a:r>
            <a:r>
              <a:rPr sz="1500" b="1" spc="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500" b="1" spc="-10" dirty="0" smtClean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7</a:t>
            </a:r>
            <a:endParaRPr sz="15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5" name="object 17"/>
          <p:cNvSpPr txBox="1"/>
          <p:nvPr/>
        </p:nvSpPr>
        <p:spPr>
          <a:xfrm>
            <a:off x="5108447" y="2553955"/>
            <a:ext cx="144335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Advan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sz="1100" spc="2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BASE</a:t>
            </a:r>
            <a:endParaRPr sz="1100" dirty="0">
              <a:latin typeface="Tahoma" pitchFamily="34" charset="0"/>
              <a:cs typeface="Tahoma" pitchFamily="34" charset="0"/>
            </a:endParaRPr>
          </a:p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Zookeepe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sz="1100" spc="2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Service</a:t>
            </a:r>
            <a:endParaRPr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6" name="object 18"/>
          <p:cNvSpPr txBox="1"/>
          <p:nvPr/>
        </p:nvSpPr>
        <p:spPr>
          <a:xfrm>
            <a:off x="4650994" y="3065611"/>
            <a:ext cx="12458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6235" algn="l"/>
              </a:tabLst>
            </a:pPr>
            <a:r>
              <a:rPr sz="1500" b="1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Modu</a:t>
            </a:r>
            <a:r>
              <a:rPr sz="1500" b="1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le</a:t>
            </a:r>
            <a:r>
              <a:rPr sz="1500" b="1" spc="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500" b="1" spc="-10" dirty="0" smtClean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8</a:t>
            </a:r>
            <a:endParaRPr sz="15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7" name="object 19"/>
          <p:cNvSpPr txBox="1"/>
          <p:nvPr/>
        </p:nvSpPr>
        <p:spPr>
          <a:xfrm>
            <a:off x="5108447" y="3285475"/>
            <a:ext cx="2034539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Hadoo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</a:t>
            </a:r>
            <a:r>
              <a:rPr sz="1100" spc="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2.0</a:t>
            </a:r>
            <a:r>
              <a:rPr sz="1100" spc="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–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Ne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w</a:t>
            </a:r>
            <a:r>
              <a:rPr sz="1100" spc="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Fe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atures</a:t>
            </a:r>
            <a:endParaRPr sz="1100" dirty="0">
              <a:latin typeface="Tahoma" pitchFamily="34" charset="0"/>
              <a:cs typeface="Tahoma" pitchFamily="34" charset="0"/>
            </a:endParaRPr>
          </a:p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Programmi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g</a:t>
            </a:r>
            <a:r>
              <a:rPr sz="1100" spc="3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in</a:t>
            </a:r>
            <a:r>
              <a:rPr sz="1100" spc="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MRv2</a:t>
            </a:r>
            <a:endParaRPr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8" name="object 20"/>
          <p:cNvSpPr txBox="1"/>
          <p:nvPr/>
        </p:nvSpPr>
        <p:spPr>
          <a:xfrm>
            <a:off x="4650994" y="3797131"/>
            <a:ext cx="13671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6235" algn="l"/>
              </a:tabLst>
            </a:pPr>
            <a:r>
              <a:rPr sz="1500" b="1" dirty="0" smtClean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Modu</a:t>
            </a:r>
            <a:r>
              <a:rPr sz="1500" b="1" spc="-10" dirty="0" smtClean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le</a:t>
            </a:r>
            <a:r>
              <a:rPr lang="en-US" sz="1500" b="1" spc="-10" dirty="0" smtClean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9</a:t>
            </a:r>
            <a:endParaRPr sz="15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9" name="object 21"/>
          <p:cNvSpPr txBox="1"/>
          <p:nvPr/>
        </p:nvSpPr>
        <p:spPr>
          <a:xfrm>
            <a:off x="5108447" y="4016785"/>
            <a:ext cx="236728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8450" algn="l"/>
              </a:tabLst>
            </a:pPr>
            <a:r>
              <a:rPr sz="1100" spc="-10" dirty="0" smtClean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Projec</a:t>
            </a:r>
            <a:r>
              <a:rPr sz="1100" spc="-5" dirty="0" smtClean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sz="1100" spc="25" dirty="0" smtClean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Discus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sion</a:t>
            </a:r>
            <a:endParaRPr sz="11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77845" y="850391"/>
            <a:ext cx="4218432" cy="408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6441" y="843533"/>
            <a:ext cx="2301240" cy="477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2992" y="875538"/>
            <a:ext cx="411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5821" y="938685"/>
            <a:ext cx="20104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Apache Oozie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orkflow)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77845" y="2526792"/>
            <a:ext cx="4218432" cy="408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7039" y="2519933"/>
            <a:ext cx="3400044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2992" y="2551938"/>
            <a:ext cx="411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4320" y="1257300"/>
            <a:ext cx="1168908" cy="611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5091" y="1298447"/>
            <a:ext cx="1007363" cy="5608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9465" y="1282446"/>
            <a:ext cx="1065276" cy="507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4708" y="1257300"/>
            <a:ext cx="1132332" cy="6111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89853" y="1282446"/>
            <a:ext cx="1028700" cy="5074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0894" y="1257300"/>
            <a:ext cx="1167383" cy="6111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13482" y="1298447"/>
            <a:ext cx="903732" cy="5608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06039" y="1282446"/>
            <a:ext cx="1063752" cy="507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2992" y="1866138"/>
            <a:ext cx="4114800" cy="659130"/>
          </a:xfrm>
          <a:custGeom>
            <a:avLst/>
            <a:gdLst/>
            <a:ahLst/>
            <a:cxnLst/>
            <a:rect l="l" t="t" r="r" b="b"/>
            <a:pathLst>
              <a:path w="4114800" h="659130">
                <a:moveTo>
                  <a:pt x="0" y="659130"/>
                </a:moveTo>
                <a:lnTo>
                  <a:pt x="4114800" y="659130"/>
                </a:lnTo>
                <a:lnTo>
                  <a:pt x="4114800" y="0"/>
                </a:lnTo>
                <a:lnTo>
                  <a:pt x="0" y="0"/>
                </a:lnTo>
                <a:lnTo>
                  <a:pt x="0" y="65913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2992" y="2277617"/>
            <a:ext cx="1137920" cy="247650"/>
          </a:xfrm>
          <a:custGeom>
            <a:avLst/>
            <a:gdLst/>
            <a:ahLst/>
            <a:cxnLst/>
            <a:rect l="l" t="t" r="r" b="b"/>
            <a:pathLst>
              <a:path w="1137920" h="247650">
                <a:moveTo>
                  <a:pt x="0" y="247650"/>
                </a:moveTo>
                <a:lnTo>
                  <a:pt x="1137666" y="247650"/>
                </a:lnTo>
                <a:lnTo>
                  <a:pt x="1137666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90594" y="2957322"/>
            <a:ext cx="408431" cy="5608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5740" y="2982467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0" y="3048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  <a:path w="304800" h="457200">
                <a:moveTo>
                  <a:pt x="228600" y="0"/>
                </a:moveTo>
                <a:lnTo>
                  <a:pt x="76200" y="0"/>
                </a:lnTo>
                <a:lnTo>
                  <a:pt x="7620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75097" y="2957322"/>
            <a:ext cx="408431" cy="5608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00244" y="2982467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0" y="3048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  <a:path w="304800" h="457200">
                <a:moveTo>
                  <a:pt x="228600" y="0"/>
                </a:moveTo>
                <a:lnTo>
                  <a:pt x="76200" y="0"/>
                </a:lnTo>
                <a:lnTo>
                  <a:pt x="7620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78073" y="1980847"/>
            <a:ext cx="333629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3769">
              <a:lnSpc>
                <a:spcPct val="100000"/>
              </a:lnSpc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edu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amewo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rk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HBase</a:t>
            </a:r>
            <a:endParaRPr sz="1600" dirty="0">
              <a:latin typeface="Tahoma"/>
              <a:cs typeface="Tahoma"/>
            </a:endParaRPr>
          </a:p>
          <a:p>
            <a:pPr marL="227965" algn="ctr">
              <a:lnSpc>
                <a:spcPct val="100000"/>
              </a:lnSpc>
              <a:spcBef>
                <a:spcPts val="590"/>
              </a:spcBef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HDF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Hadoo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Distribute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Fi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ystem)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54635" algn="ctr">
              <a:lnSpc>
                <a:spcPct val="100000"/>
              </a:lnSpc>
              <a:tabLst>
                <a:tab pos="2186305" algn="l"/>
              </a:tabLst>
            </a:pP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lum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	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q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oop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15265" algn="ctr">
              <a:lnSpc>
                <a:spcPct val="100000"/>
              </a:lnSpc>
            </a:pP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mpor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Export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53991" y="1381676"/>
            <a:ext cx="77660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ahoma"/>
                <a:cs typeface="Tahoma"/>
              </a:rPr>
              <a:t>Pi</a:t>
            </a:r>
            <a:r>
              <a:rPr sz="1200" b="1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Latin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Dat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98744" y="1390566"/>
            <a:ext cx="1010919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sz="1200" b="1" spc="-15" dirty="0">
                <a:solidFill>
                  <a:srgbClr val="FFFFFF"/>
                </a:solidFill>
                <a:latin typeface="Tahoma"/>
                <a:cs typeface="Tahoma"/>
              </a:rPr>
              <a:t>hout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chin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e Learni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01873" y="1381676"/>
            <a:ext cx="67310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ahoma"/>
                <a:cs typeface="Tahoma"/>
              </a:rPr>
              <a:t>Hive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Sys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76144" y="3618738"/>
            <a:ext cx="1295400" cy="685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681985" y="4283118"/>
            <a:ext cx="16738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Unstructured</a:t>
            </a: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mi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Structure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51526" y="3867150"/>
            <a:ext cx="1313687" cy="457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78196" y="4402498"/>
            <a:ext cx="12484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Structure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628650" y="54096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o-</a:t>
            </a:r>
            <a:r>
              <a:rPr spc="-30" dirty="0">
                <a:latin typeface="Calibri"/>
                <a:cs typeface="Calibri"/>
              </a:rPr>
              <a:t>S</a:t>
            </a:r>
            <a:r>
              <a:rPr spc="-40" dirty="0">
                <a:latin typeface="Calibri"/>
                <a:cs typeface="Calibri"/>
              </a:rPr>
              <a:t>y</a:t>
            </a:r>
            <a:r>
              <a:rPr spc="-45" dirty="0">
                <a:latin typeface="Calibri"/>
                <a:cs typeface="Calibri"/>
              </a:rPr>
              <a:t>st</a:t>
            </a:r>
            <a:r>
              <a:rPr spc="-20" dirty="0">
                <a:latin typeface="Calibri"/>
                <a:cs typeface="Calibri"/>
              </a:rPr>
              <a:t>em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17"/>
              </a:rPr>
              <a:t>hadoopfis@gmail.com</a:t>
            </a:r>
            <a:endParaRPr spc="-10" dirty="0">
              <a:hlinkClick r:id="rId17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20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84454" y="2165604"/>
            <a:ext cx="2117598" cy="877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131" y="2179320"/>
            <a:ext cx="1991868" cy="903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2190750"/>
            <a:ext cx="2013966" cy="7734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4004" y="2274725"/>
            <a:ext cx="164528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Hadoo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and Map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edu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magic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in action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3652" y="893063"/>
            <a:ext cx="2511552" cy="10599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939" y="879772"/>
            <a:ext cx="34232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spc="-4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rit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int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ligen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applica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ions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using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Apache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Maho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ut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1594" y="4459648"/>
            <a:ext cx="51504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h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t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t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p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s://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cwiki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.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apache.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o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r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g/con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fluence/displ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a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y/MAHOU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T/</a:t>
            </a:r>
            <a:r>
              <a:rPr sz="1200" u="sng" spc="-35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P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owe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red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+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B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y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+Maho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ut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6085" y="1503850"/>
            <a:ext cx="18846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Lin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k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edI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ecommenda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68167" y="1760982"/>
            <a:ext cx="2898648" cy="2421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9607" y="1847088"/>
            <a:ext cx="2715768" cy="22494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66053" y="1760982"/>
            <a:ext cx="3090672" cy="24216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9779" y="1847850"/>
            <a:ext cx="2903220" cy="2247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28650" y="54096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Machine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Learnin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with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Mahout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12"/>
              </a:rPr>
              <a:t>hadoopfis@gmail.com</a:t>
            </a:r>
            <a:endParaRPr spc="-10" dirty="0">
              <a:hlinkClick r:id="rId1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21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630167" y="2022348"/>
            <a:ext cx="890015" cy="138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5314" y="2047494"/>
            <a:ext cx="786384" cy="1286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9040" y="2816791"/>
            <a:ext cx="61849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Node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4978" y="299313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7853" y="313601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4978" y="299313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89" y="148589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1544" y="303580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4419" y="317868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1544" y="303580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89" y="148590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92473" y="2226480"/>
            <a:ext cx="5130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0">
              <a:lnSpc>
                <a:spcPct val="100000"/>
              </a:lnSpc>
            </a:pPr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59808" y="2022348"/>
            <a:ext cx="889253" cy="1389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4953" y="2047494"/>
            <a:ext cx="785622" cy="1286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78426" y="2816791"/>
            <a:ext cx="61849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Node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43855" y="299313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6730" y="313601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5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3855" y="299313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90" y="148589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01184" y="303580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44059" y="317868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1184" y="303580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89" y="148590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21859" y="2226480"/>
            <a:ext cx="5130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0">
              <a:lnSpc>
                <a:spcPct val="100000"/>
              </a:lnSpc>
            </a:pPr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78017" y="2022348"/>
            <a:ext cx="889253" cy="1389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03164" y="2047494"/>
            <a:ext cx="785622" cy="1286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96635" y="2816791"/>
            <a:ext cx="61849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Node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62065" y="299313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04940" y="313601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62065" y="299313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89" y="148589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19394" y="303580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62269" y="317868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19394" y="303580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89" y="148590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640070" y="2226480"/>
            <a:ext cx="5130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0">
              <a:lnSpc>
                <a:spcPct val="100000"/>
              </a:lnSpc>
            </a:pPr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64985" y="2022348"/>
            <a:ext cx="890015" cy="138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90132" y="2047494"/>
            <a:ext cx="786384" cy="1286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83858" y="2816791"/>
            <a:ext cx="61849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Node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49033" y="299313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91908" y="313601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5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49033" y="299313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90" y="148589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06361" y="303580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49236" y="317868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5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06361" y="303580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90" y="148590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527292" y="2226480"/>
            <a:ext cx="5130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0">
              <a:lnSpc>
                <a:spcPct val="100000"/>
              </a:lnSpc>
            </a:pPr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30046" y="2165604"/>
            <a:ext cx="960881" cy="5326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2189988"/>
            <a:ext cx="904494" cy="5227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55191" y="2190750"/>
            <a:ext cx="857249" cy="4290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247139" y="2261293"/>
            <a:ext cx="67437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MapReduce Engi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30046" y="2737104"/>
            <a:ext cx="960881" cy="5326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87780" y="2761488"/>
            <a:ext cx="644651" cy="5227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55191" y="2762250"/>
            <a:ext cx="857249" cy="4290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76680" y="2832793"/>
            <a:ext cx="4140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HDFS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ust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809494" y="939546"/>
            <a:ext cx="120395" cy="13738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69692" y="957833"/>
            <a:ext cx="0" cy="1272540"/>
          </a:xfrm>
          <a:custGeom>
            <a:avLst/>
            <a:gdLst/>
            <a:ahLst/>
            <a:cxnLst/>
            <a:rect l="l" t="t" r="r" b="b"/>
            <a:pathLst>
              <a:path h="1272539">
                <a:moveTo>
                  <a:pt x="0" y="0"/>
                </a:moveTo>
                <a:lnTo>
                  <a:pt x="0" y="1272413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09494" y="934211"/>
            <a:ext cx="4030217" cy="1203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69692" y="971550"/>
            <a:ext cx="3929379" cy="0"/>
          </a:xfrm>
          <a:custGeom>
            <a:avLst/>
            <a:gdLst/>
            <a:ahLst/>
            <a:cxnLst/>
            <a:rect l="l" t="t" r="r" b="b"/>
            <a:pathLst>
              <a:path w="3929379">
                <a:moveTo>
                  <a:pt x="392912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31685" y="953261"/>
            <a:ext cx="312420" cy="13936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30745" y="971550"/>
            <a:ext cx="114300" cy="1196340"/>
          </a:xfrm>
          <a:custGeom>
            <a:avLst/>
            <a:gdLst/>
            <a:ahLst/>
            <a:cxnLst/>
            <a:rect l="l" t="t" r="r" b="b"/>
            <a:pathLst>
              <a:path w="114300" h="1196339">
                <a:moveTo>
                  <a:pt x="38100" y="1081913"/>
                </a:moveTo>
                <a:lnTo>
                  <a:pt x="0" y="1081913"/>
                </a:lnTo>
                <a:lnTo>
                  <a:pt x="57150" y="1196213"/>
                </a:lnTo>
                <a:lnTo>
                  <a:pt x="104775" y="1100963"/>
                </a:lnTo>
                <a:lnTo>
                  <a:pt x="38100" y="1100963"/>
                </a:lnTo>
                <a:lnTo>
                  <a:pt x="38100" y="1081913"/>
                </a:lnTo>
                <a:close/>
              </a:path>
              <a:path w="114300" h="1196339">
                <a:moveTo>
                  <a:pt x="76200" y="0"/>
                </a:moveTo>
                <a:lnTo>
                  <a:pt x="38100" y="0"/>
                </a:lnTo>
                <a:lnTo>
                  <a:pt x="38100" y="1100963"/>
                </a:lnTo>
                <a:lnTo>
                  <a:pt x="76200" y="1100963"/>
                </a:lnTo>
                <a:lnTo>
                  <a:pt x="76200" y="0"/>
                </a:lnTo>
                <a:close/>
              </a:path>
              <a:path w="114300" h="1196339">
                <a:moveTo>
                  <a:pt x="114300" y="1081913"/>
                </a:moveTo>
                <a:lnTo>
                  <a:pt x="76200" y="1081913"/>
                </a:lnTo>
                <a:lnTo>
                  <a:pt x="76200" y="1100963"/>
                </a:lnTo>
                <a:lnTo>
                  <a:pt x="104775" y="1100963"/>
                </a:lnTo>
                <a:lnTo>
                  <a:pt x="114300" y="10819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44717" y="1181861"/>
            <a:ext cx="312420" cy="11650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43778" y="1200150"/>
            <a:ext cx="114300" cy="967740"/>
          </a:xfrm>
          <a:custGeom>
            <a:avLst/>
            <a:gdLst/>
            <a:ahLst/>
            <a:cxnLst/>
            <a:rect l="l" t="t" r="r" b="b"/>
            <a:pathLst>
              <a:path w="114300" h="967739">
                <a:moveTo>
                  <a:pt x="38100" y="853313"/>
                </a:moveTo>
                <a:lnTo>
                  <a:pt x="0" y="853313"/>
                </a:lnTo>
                <a:lnTo>
                  <a:pt x="57150" y="967613"/>
                </a:lnTo>
                <a:lnTo>
                  <a:pt x="104775" y="872363"/>
                </a:lnTo>
                <a:lnTo>
                  <a:pt x="38100" y="872363"/>
                </a:lnTo>
                <a:lnTo>
                  <a:pt x="38100" y="853313"/>
                </a:lnTo>
                <a:close/>
              </a:path>
              <a:path w="114300" h="967739">
                <a:moveTo>
                  <a:pt x="76200" y="0"/>
                </a:moveTo>
                <a:lnTo>
                  <a:pt x="38100" y="0"/>
                </a:lnTo>
                <a:lnTo>
                  <a:pt x="38100" y="872363"/>
                </a:lnTo>
                <a:lnTo>
                  <a:pt x="76200" y="872363"/>
                </a:lnTo>
                <a:lnTo>
                  <a:pt x="76200" y="0"/>
                </a:lnTo>
                <a:close/>
              </a:path>
              <a:path w="114300" h="967739">
                <a:moveTo>
                  <a:pt x="114300" y="853313"/>
                </a:moveTo>
                <a:lnTo>
                  <a:pt x="76200" y="853313"/>
                </a:lnTo>
                <a:lnTo>
                  <a:pt x="76200" y="872363"/>
                </a:lnTo>
                <a:lnTo>
                  <a:pt x="104775" y="872363"/>
                </a:lnTo>
                <a:lnTo>
                  <a:pt x="114300" y="8533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09494" y="1162811"/>
            <a:ext cx="3155442" cy="1203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69692" y="1200150"/>
            <a:ext cx="3054350" cy="0"/>
          </a:xfrm>
          <a:custGeom>
            <a:avLst/>
            <a:gdLst/>
            <a:ahLst/>
            <a:cxnLst/>
            <a:rect l="l" t="t" r="r" b="b"/>
            <a:pathLst>
              <a:path w="3054350">
                <a:moveTo>
                  <a:pt x="305384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4128" y="1410461"/>
            <a:ext cx="312420" cy="9364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33188" y="1428750"/>
            <a:ext cx="114300" cy="739140"/>
          </a:xfrm>
          <a:custGeom>
            <a:avLst/>
            <a:gdLst/>
            <a:ahLst/>
            <a:cxnLst/>
            <a:rect l="l" t="t" r="r" b="b"/>
            <a:pathLst>
              <a:path w="114300" h="739139">
                <a:moveTo>
                  <a:pt x="38100" y="624713"/>
                </a:moveTo>
                <a:lnTo>
                  <a:pt x="0" y="624713"/>
                </a:lnTo>
                <a:lnTo>
                  <a:pt x="57150" y="739013"/>
                </a:lnTo>
                <a:lnTo>
                  <a:pt x="104775" y="643763"/>
                </a:lnTo>
                <a:lnTo>
                  <a:pt x="38100" y="643763"/>
                </a:lnTo>
                <a:lnTo>
                  <a:pt x="38100" y="624713"/>
                </a:lnTo>
                <a:close/>
              </a:path>
              <a:path w="114300" h="739139">
                <a:moveTo>
                  <a:pt x="76200" y="0"/>
                </a:moveTo>
                <a:lnTo>
                  <a:pt x="38100" y="0"/>
                </a:lnTo>
                <a:lnTo>
                  <a:pt x="38100" y="643763"/>
                </a:lnTo>
                <a:lnTo>
                  <a:pt x="76200" y="643763"/>
                </a:lnTo>
                <a:lnTo>
                  <a:pt x="76200" y="0"/>
                </a:lnTo>
                <a:close/>
              </a:path>
              <a:path w="114300" h="739139">
                <a:moveTo>
                  <a:pt x="114300" y="624713"/>
                </a:moveTo>
                <a:lnTo>
                  <a:pt x="76200" y="624713"/>
                </a:lnTo>
                <a:lnTo>
                  <a:pt x="76200" y="643763"/>
                </a:lnTo>
                <a:lnTo>
                  <a:pt x="104775" y="643763"/>
                </a:lnTo>
                <a:lnTo>
                  <a:pt x="114300" y="6247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93492" y="1391411"/>
            <a:ext cx="2267711" cy="1203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53689" y="1428750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5">
                <a:moveTo>
                  <a:pt x="216598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09821" y="1639061"/>
            <a:ext cx="312420" cy="7078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08882" y="1657350"/>
            <a:ext cx="114300" cy="510540"/>
          </a:xfrm>
          <a:custGeom>
            <a:avLst/>
            <a:gdLst/>
            <a:ahLst/>
            <a:cxnLst/>
            <a:rect l="l" t="t" r="r" b="b"/>
            <a:pathLst>
              <a:path w="114300" h="510539">
                <a:moveTo>
                  <a:pt x="38100" y="396113"/>
                </a:moveTo>
                <a:lnTo>
                  <a:pt x="0" y="396113"/>
                </a:lnTo>
                <a:lnTo>
                  <a:pt x="57150" y="510413"/>
                </a:lnTo>
                <a:lnTo>
                  <a:pt x="104775" y="415163"/>
                </a:lnTo>
                <a:lnTo>
                  <a:pt x="38100" y="415163"/>
                </a:lnTo>
                <a:lnTo>
                  <a:pt x="38100" y="396113"/>
                </a:lnTo>
                <a:close/>
              </a:path>
              <a:path w="114300" h="510539">
                <a:moveTo>
                  <a:pt x="76200" y="0"/>
                </a:moveTo>
                <a:lnTo>
                  <a:pt x="38100" y="0"/>
                </a:lnTo>
                <a:lnTo>
                  <a:pt x="38100" y="415163"/>
                </a:lnTo>
                <a:lnTo>
                  <a:pt x="76200" y="415163"/>
                </a:lnTo>
                <a:lnTo>
                  <a:pt x="76200" y="0"/>
                </a:lnTo>
                <a:close/>
              </a:path>
              <a:path w="114300" h="510539">
                <a:moveTo>
                  <a:pt x="114300" y="396113"/>
                </a:moveTo>
                <a:lnTo>
                  <a:pt x="76200" y="396113"/>
                </a:lnTo>
                <a:lnTo>
                  <a:pt x="76200" y="415163"/>
                </a:lnTo>
                <a:lnTo>
                  <a:pt x="104775" y="415163"/>
                </a:lnTo>
                <a:lnTo>
                  <a:pt x="114300" y="3961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09494" y="1620011"/>
            <a:ext cx="1320545" cy="1203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69692" y="1657350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5">
                <a:moveTo>
                  <a:pt x="121945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04922" y="3144011"/>
            <a:ext cx="120395" cy="13738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65120" y="3181350"/>
            <a:ext cx="0" cy="1272540"/>
          </a:xfrm>
          <a:custGeom>
            <a:avLst/>
            <a:gdLst/>
            <a:ahLst/>
            <a:cxnLst/>
            <a:rect l="l" t="t" r="r" b="b"/>
            <a:pathLst>
              <a:path h="1272539">
                <a:moveTo>
                  <a:pt x="0" y="1272476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04922" y="4402835"/>
            <a:ext cx="4030218" cy="1203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65120" y="4440173"/>
            <a:ext cx="3929379" cy="0"/>
          </a:xfrm>
          <a:custGeom>
            <a:avLst/>
            <a:gdLst/>
            <a:ahLst/>
            <a:cxnLst/>
            <a:rect l="l" t="t" r="r" b="b"/>
            <a:pathLst>
              <a:path w="3929379">
                <a:moveTo>
                  <a:pt x="392912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27114" y="3110483"/>
            <a:ext cx="312420" cy="139369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26173" y="3243833"/>
            <a:ext cx="114300" cy="1196340"/>
          </a:xfrm>
          <a:custGeom>
            <a:avLst/>
            <a:gdLst/>
            <a:ahLst/>
            <a:cxnLst/>
            <a:rect l="l" t="t" r="r" b="b"/>
            <a:pathLst>
              <a:path w="114300" h="1196339">
                <a:moveTo>
                  <a:pt x="76200" y="95250"/>
                </a:moveTo>
                <a:lnTo>
                  <a:pt x="38100" y="95250"/>
                </a:lnTo>
                <a:lnTo>
                  <a:pt x="38100" y="1196276"/>
                </a:lnTo>
                <a:lnTo>
                  <a:pt x="76200" y="1196276"/>
                </a:lnTo>
                <a:lnTo>
                  <a:pt x="76200" y="95250"/>
                </a:lnTo>
                <a:close/>
              </a:path>
              <a:path w="114300" h="11963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1963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40146" y="3110483"/>
            <a:ext cx="312420" cy="116509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39205" y="3243833"/>
            <a:ext cx="114300" cy="967740"/>
          </a:xfrm>
          <a:custGeom>
            <a:avLst/>
            <a:gdLst/>
            <a:ahLst/>
            <a:cxnLst/>
            <a:rect l="l" t="t" r="r" b="b"/>
            <a:pathLst>
              <a:path w="114300" h="967739">
                <a:moveTo>
                  <a:pt x="76200" y="95250"/>
                </a:moveTo>
                <a:lnTo>
                  <a:pt x="38100" y="95250"/>
                </a:lnTo>
                <a:lnTo>
                  <a:pt x="38100" y="967676"/>
                </a:lnTo>
                <a:lnTo>
                  <a:pt x="76200" y="967676"/>
                </a:lnTo>
                <a:lnTo>
                  <a:pt x="76200" y="95250"/>
                </a:lnTo>
                <a:close/>
              </a:path>
              <a:path w="114300" h="9677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9677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04922" y="4174235"/>
            <a:ext cx="3155442" cy="1203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65120" y="4211573"/>
            <a:ext cx="3054350" cy="0"/>
          </a:xfrm>
          <a:custGeom>
            <a:avLst/>
            <a:gdLst/>
            <a:ahLst/>
            <a:cxnLst/>
            <a:rect l="l" t="t" r="r" b="b"/>
            <a:pathLst>
              <a:path w="3054350">
                <a:moveTo>
                  <a:pt x="305384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28794" y="3110483"/>
            <a:ext cx="312420" cy="93649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27853" y="3243833"/>
            <a:ext cx="114300" cy="739140"/>
          </a:xfrm>
          <a:custGeom>
            <a:avLst/>
            <a:gdLst/>
            <a:ahLst/>
            <a:cxnLst/>
            <a:rect l="l" t="t" r="r" b="b"/>
            <a:pathLst>
              <a:path w="114300" h="739139">
                <a:moveTo>
                  <a:pt x="76200" y="95250"/>
                </a:moveTo>
                <a:lnTo>
                  <a:pt x="38100" y="95250"/>
                </a:lnTo>
                <a:lnTo>
                  <a:pt x="38100" y="739076"/>
                </a:lnTo>
                <a:lnTo>
                  <a:pt x="76200" y="739076"/>
                </a:lnTo>
                <a:lnTo>
                  <a:pt x="76200" y="95250"/>
                </a:lnTo>
                <a:close/>
              </a:path>
              <a:path w="114300" h="7391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391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788920" y="3945635"/>
            <a:ext cx="2267711" cy="1203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49117" y="3982973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5">
                <a:moveTo>
                  <a:pt x="216598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05250" y="3110483"/>
            <a:ext cx="312420" cy="70789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04309" y="3243833"/>
            <a:ext cx="114300" cy="510540"/>
          </a:xfrm>
          <a:custGeom>
            <a:avLst/>
            <a:gdLst/>
            <a:ahLst/>
            <a:cxnLst/>
            <a:rect l="l" t="t" r="r" b="b"/>
            <a:pathLst>
              <a:path w="114300" h="510539">
                <a:moveTo>
                  <a:pt x="76200" y="95250"/>
                </a:moveTo>
                <a:lnTo>
                  <a:pt x="38100" y="95250"/>
                </a:lnTo>
                <a:lnTo>
                  <a:pt x="38100" y="510413"/>
                </a:lnTo>
                <a:lnTo>
                  <a:pt x="76200" y="510413"/>
                </a:lnTo>
                <a:lnTo>
                  <a:pt x="76200" y="95250"/>
                </a:lnTo>
                <a:close/>
              </a:path>
              <a:path w="114300" h="5105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105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04922" y="3717035"/>
            <a:ext cx="1320546" cy="1203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65120" y="3754373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5">
                <a:moveTo>
                  <a:pt x="121945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73045" y="2022348"/>
            <a:ext cx="1246632" cy="146151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98192" y="2047494"/>
            <a:ext cx="1142999" cy="135788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07157" y="2230373"/>
            <a:ext cx="957833" cy="27660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485898" y="2288964"/>
            <a:ext cx="7912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Job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96235" y="2795440"/>
            <a:ext cx="95631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Admin N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endParaRPr sz="1200">
              <a:latin typeface="Tahoma"/>
              <a:cs typeface="Tahoma"/>
            </a:endParaRPr>
          </a:p>
          <a:p>
            <a:pPr marL="7620" algn="ctr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Nam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042416" y="2657094"/>
            <a:ext cx="6339078" cy="10744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83944" y="2691002"/>
            <a:ext cx="6243955" cy="0"/>
          </a:xfrm>
          <a:custGeom>
            <a:avLst/>
            <a:gdLst/>
            <a:ahLst/>
            <a:cxnLst/>
            <a:rect l="l" t="t" r="r" b="b"/>
            <a:pathLst>
              <a:path w="6243955">
                <a:moveTo>
                  <a:pt x="0" y="0"/>
                </a:moveTo>
                <a:lnTo>
                  <a:pt x="6243574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628650" y="208713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Co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 smtClean="0">
                <a:latin typeface="Calibri"/>
                <a:cs typeface="Calibri"/>
              </a:rPr>
              <a:t>Compone</a:t>
            </a:r>
            <a:r>
              <a:rPr spc="-35" dirty="0" smtClean="0">
                <a:latin typeface="Calibri"/>
                <a:cs typeface="Calibri"/>
              </a:rPr>
              <a:t>n</a:t>
            </a:r>
            <a:r>
              <a:rPr spc="-10" dirty="0" smtClean="0">
                <a:latin typeface="Calibri"/>
                <a:cs typeface="Calibri"/>
              </a:rPr>
              <a:t>ts</a:t>
            </a:r>
            <a:endParaRPr spc="-5" dirty="0">
              <a:latin typeface="Calibri"/>
              <a:cs typeface="Calibri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31"/>
              </a:rPr>
              <a:t>hadoopfis@gmail.com</a:t>
            </a:r>
            <a:endParaRPr spc="-10" dirty="0">
              <a:hlinkClick r:id="rId31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22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8650" y="171655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Co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Compone</a:t>
            </a:r>
            <a:r>
              <a:rPr spc="-35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3"/>
              </a:rPr>
              <a:t>hadoopfis@gmail.com</a:t>
            </a:r>
            <a:endParaRPr spc="-10" dirty="0">
              <a:hlinkClick r:id="rId3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23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318" y="933366"/>
            <a:ext cx="4897882" cy="281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9545">
              <a:lnSpc>
                <a:spcPct val="150000"/>
              </a:lnSpc>
            </a:pP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Had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oop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is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syste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or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la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ge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scal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 dat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ocessing</a:t>
            </a:r>
            <a:r>
              <a:rPr sz="1200" spc="-10" dirty="0" smtClean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lang="en-US" sz="1200" spc="-10" dirty="0" smtClean="0">
              <a:solidFill>
                <a:srgbClr val="006FC0"/>
              </a:solidFill>
              <a:latin typeface="Tahoma"/>
              <a:cs typeface="Tahoma"/>
            </a:endParaRPr>
          </a:p>
          <a:p>
            <a:pPr marL="12700" marR="169545">
              <a:lnSpc>
                <a:spcPct val="150000"/>
              </a:lnSpc>
            </a:pPr>
            <a:r>
              <a:rPr sz="1200" spc="-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It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tw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main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mpo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nent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s:</a:t>
            </a:r>
            <a:endParaRPr sz="1200" dirty="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720"/>
              </a:spcBef>
              <a:buClr>
                <a:srgbClr val="006FC0"/>
              </a:buClr>
              <a:buFont typeface="Wingdings"/>
              <a:buChar char=""/>
              <a:tabLst>
                <a:tab pos="298450" algn="l"/>
              </a:tabLst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HDF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–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Had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oop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istri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buted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Fi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yste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(Sto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age)</a:t>
            </a:r>
            <a:endParaRPr sz="1200" dirty="0">
              <a:latin typeface="Tahoma"/>
              <a:cs typeface="Tahoma"/>
            </a:endParaRPr>
          </a:p>
          <a:p>
            <a:pPr marL="547370" lvl="1" indent="-262255">
              <a:lnSpc>
                <a:spcPct val="100000"/>
              </a:lnSpc>
              <a:spcBef>
                <a:spcPts val="290"/>
              </a:spcBef>
              <a:buClr>
                <a:srgbClr val="252525"/>
              </a:buClr>
              <a:buFont typeface="Wingdings"/>
              <a:buChar char=""/>
              <a:tabLst>
                <a:tab pos="548005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Distributed ac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oss “nodes”</a:t>
            </a:r>
            <a:endParaRPr sz="1200" dirty="0">
              <a:latin typeface="Tahoma"/>
              <a:cs typeface="Tahoma"/>
            </a:endParaRPr>
          </a:p>
          <a:p>
            <a:pPr marL="547370" lvl="1" indent="-26225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8005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Nati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vely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edu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endParaRPr sz="1200" dirty="0">
              <a:latin typeface="Tahoma"/>
              <a:cs typeface="Tahoma"/>
            </a:endParaRPr>
          </a:p>
          <a:p>
            <a:pPr marL="547370" lvl="1" indent="-26225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8005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NameNod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acks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locati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ns.</a:t>
            </a:r>
            <a:endParaRPr sz="1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6"/>
              </a:spcBef>
              <a:buClr>
                <a:srgbClr val="252525"/>
              </a:buClr>
              <a:buFont typeface="Wingdings"/>
              <a:buChar char=""/>
            </a:pPr>
            <a:endParaRPr sz="16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9845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Map</a:t>
            </a:r>
            <a:r>
              <a:rPr sz="1200" spc="-3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educ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(P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ocessing)</a:t>
            </a:r>
            <a:endParaRPr sz="1200" dirty="0">
              <a:latin typeface="Tahoma"/>
              <a:cs typeface="Tahoma"/>
            </a:endParaRPr>
          </a:p>
          <a:p>
            <a:pPr marL="547370" lvl="1" indent="-262255">
              <a:lnSpc>
                <a:spcPct val="100000"/>
              </a:lnSpc>
              <a:spcBef>
                <a:spcPts val="290"/>
              </a:spcBef>
              <a:buClr>
                <a:srgbClr val="252525"/>
              </a:buClr>
              <a:buFont typeface="Wingdings"/>
              <a:buChar char=""/>
              <a:tabLst>
                <a:tab pos="548005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Spli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tas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oss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ocessors</a:t>
            </a:r>
            <a:endParaRPr sz="1200" dirty="0">
              <a:latin typeface="Tahoma"/>
              <a:cs typeface="Tahoma"/>
            </a:endParaRPr>
          </a:p>
          <a:p>
            <a:pPr marL="547370" lvl="1" indent="-26225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8005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“nea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”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&amp; 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sembles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esults</a:t>
            </a:r>
            <a:endParaRPr sz="1200" dirty="0">
              <a:latin typeface="Tahoma"/>
              <a:cs typeface="Tahoma"/>
            </a:endParaRPr>
          </a:p>
          <a:p>
            <a:pPr marL="547370" lvl="1" indent="-26225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8005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Sel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Healin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g,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Hi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gh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width</a:t>
            </a:r>
            <a:endParaRPr sz="1200" dirty="0">
              <a:latin typeface="Tahoma"/>
              <a:cs typeface="Tahoma"/>
            </a:endParaRPr>
          </a:p>
          <a:p>
            <a:pPr marL="547370" lvl="1" indent="-26225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8005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Cluste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sto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age</a:t>
            </a:r>
            <a:endParaRPr sz="1200" dirty="0">
              <a:latin typeface="Tahoma"/>
              <a:cs typeface="Tahoma"/>
            </a:endParaRPr>
          </a:p>
          <a:p>
            <a:pPr marL="547370" lvl="1" indent="-26225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8005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Job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manag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8650" y="171655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lang="en-US" spc="20" dirty="0" smtClean="0">
                <a:latin typeface="Calibri"/>
                <a:cs typeface="Calibri"/>
              </a:rPr>
              <a:t>HDFS Definition</a:t>
            </a:r>
            <a:endParaRPr spc="-1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3"/>
              </a:rPr>
              <a:t>hadoopfis@gmail.com</a:t>
            </a:r>
            <a:endParaRPr spc="-10" dirty="0">
              <a:hlinkClick r:id="rId3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24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318" y="933366"/>
            <a:ext cx="7793482" cy="362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13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200" dirty="0" smtClean="0">
                <a:latin typeface="Gill Sans MT" charset="0"/>
              </a:rPr>
              <a:t>The Hadoop Distributed File System (HDFS) is a distributed file system designed to run on commodity hardware. </a:t>
            </a:r>
          </a:p>
          <a:p>
            <a:pPr marL="342900" indent="-3413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200" dirty="0" smtClean="0">
                <a:latin typeface="Gill Sans MT" charset="0"/>
              </a:rPr>
              <a:t>HDFS is a distributed, scalable, and portable </a:t>
            </a:r>
            <a:r>
              <a:rPr lang="en-US" sz="1200" dirty="0" err="1" smtClean="0">
                <a:latin typeface="Gill Sans MT" charset="0"/>
              </a:rPr>
              <a:t>filesystem</a:t>
            </a:r>
            <a:r>
              <a:rPr lang="en-US" sz="1200" dirty="0" smtClean="0">
                <a:latin typeface="Gill Sans MT" charset="0"/>
              </a:rPr>
              <a:t> written in Java for the Hadoop framework. </a:t>
            </a:r>
          </a:p>
          <a:p>
            <a:pPr marL="342900" indent="-3413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200" dirty="0" smtClean="0">
                <a:latin typeface="Gill Sans MT" charset="0"/>
              </a:rPr>
              <a:t>It has many similarities with existing distributed file systems. </a:t>
            </a:r>
          </a:p>
          <a:p>
            <a:pPr marL="342900" indent="-3413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200" dirty="0" smtClean="0">
                <a:latin typeface="Gill Sans MT" charset="0"/>
              </a:rPr>
              <a:t>Hadoop Distributed File System (HDFS™) is the primary storage system used by Hadoop applications.</a:t>
            </a:r>
          </a:p>
          <a:p>
            <a:pPr marL="342900" indent="-3413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200" dirty="0" smtClean="0">
                <a:latin typeface="Gill Sans MT" charset="0"/>
              </a:rPr>
              <a:t>HDFS creates multiple replicas of data blocks and distributes them on compute nodes throughout a cluster to enable reliable, extremely rapid computations. </a:t>
            </a:r>
          </a:p>
          <a:p>
            <a:pPr marL="342900" indent="-3413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200" dirty="0" smtClean="0">
                <a:latin typeface="Gill Sans MT" charset="0"/>
              </a:rPr>
              <a:t>HDFS is highly fault-tolerant and is designed to be deployed on low-cost hardware. </a:t>
            </a:r>
          </a:p>
          <a:p>
            <a:pPr marL="342900" indent="-3413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200" dirty="0" smtClean="0">
                <a:latin typeface="Gill Sans MT" charset="0"/>
              </a:rPr>
              <a:t>HDFS provides high throughput access to application data and is suitable for applications that have large data sets</a:t>
            </a:r>
          </a:p>
          <a:p>
            <a:pPr marL="342900" indent="-3413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200" dirty="0" smtClean="0">
              <a:latin typeface="Gill Sans MT" charset="0"/>
            </a:endParaRPr>
          </a:p>
          <a:p>
            <a:pPr marL="342900" indent="-341313">
              <a:lnSpc>
                <a:spcPct val="91000"/>
              </a:lnSpc>
              <a:spcAft>
                <a:spcPts val="1425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600" dirty="0" smtClean="0">
                <a:latin typeface="Gill Sans MT" charset="0"/>
              </a:rPr>
              <a:t>HDFS consists of following components (daemons)</a:t>
            </a:r>
          </a:p>
          <a:p>
            <a:pPr lvl="1" indent="-284163">
              <a:lnSpc>
                <a:spcPct val="91000"/>
              </a:lnSpc>
              <a:spcAft>
                <a:spcPts val="1138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600" dirty="0" smtClean="0">
                <a:latin typeface="Gill Sans MT" charset="0"/>
              </a:rPr>
              <a:t>Name Node</a:t>
            </a:r>
          </a:p>
          <a:p>
            <a:pPr lvl="1" indent="-284163">
              <a:lnSpc>
                <a:spcPct val="91000"/>
              </a:lnSpc>
              <a:spcAft>
                <a:spcPts val="1138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600" dirty="0" smtClean="0">
                <a:latin typeface="Gill Sans MT" charset="0"/>
              </a:rPr>
              <a:t>Data Node</a:t>
            </a:r>
          </a:p>
          <a:p>
            <a:pPr lvl="1" indent="-284163">
              <a:lnSpc>
                <a:spcPct val="91000"/>
              </a:lnSpc>
              <a:spcAft>
                <a:spcPts val="1138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600" dirty="0" smtClean="0">
                <a:latin typeface="Gill Sans MT" charset="0"/>
              </a:rPr>
              <a:t>Secondary Name Node</a:t>
            </a:r>
          </a:p>
          <a:p>
            <a:pPr marL="342900" indent="-3413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200" dirty="0" smtClean="0">
              <a:latin typeface="Gill Sans MT" charset="0"/>
            </a:endParaRPr>
          </a:p>
          <a:p>
            <a:pPr marL="12700" marR="169545">
              <a:lnSpc>
                <a:spcPct val="150000"/>
              </a:lnSpc>
            </a:pPr>
            <a:endParaRPr sz="1200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8650" y="116847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lang="en-US" spc="20" dirty="0" smtClean="0">
                <a:latin typeface="Calibri"/>
                <a:cs typeface="Calibri"/>
              </a:rPr>
              <a:t>HDFS Components</a:t>
            </a:r>
            <a:endParaRPr spc="-1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25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318" y="1047750"/>
            <a:ext cx="7793482" cy="2460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 indent="-119063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r>
              <a:rPr lang="en-US" sz="1200" b="1" dirty="0" err="1" smtClean="0">
                <a:solidFill>
                  <a:srgbClr val="4E84C4"/>
                </a:solidFill>
                <a:latin typeface="Gill Sans MT" charset="0"/>
              </a:rPr>
              <a:t>Namenode</a:t>
            </a:r>
            <a:r>
              <a:rPr lang="en-US" sz="1200" b="1" dirty="0" smtClean="0">
                <a:solidFill>
                  <a:srgbClr val="4E84C4"/>
                </a:solidFill>
                <a:latin typeface="Gill Sans MT" charset="0"/>
              </a:rPr>
              <a:t>: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err="1" smtClean="0">
                <a:latin typeface="Gill Sans MT" charset="0"/>
              </a:rPr>
              <a:t>NameNode</a:t>
            </a:r>
            <a:r>
              <a:rPr lang="en-US" sz="1200" dirty="0" smtClean="0">
                <a:latin typeface="Gill Sans MT" charset="0"/>
              </a:rPr>
              <a:t>, a master server, manages the file system namespace and regulates access to files by clients. 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smtClean="0">
                <a:latin typeface="Gill Sans MT" charset="0"/>
              </a:rPr>
              <a:t>Maintains and Manages the blocks which are present on the </a:t>
            </a:r>
            <a:r>
              <a:rPr lang="en-US" sz="1200" dirty="0" err="1" smtClean="0">
                <a:latin typeface="Gill Sans MT" charset="0"/>
              </a:rPr>
              <a:t>datanode</a:t>
            </a:r>
            <a:r>
              <a:rPr lang="en-US" sz="1200" dirty="0" smtClean="0">
                <a:latin typeface="Gill Sans MT" charset="0"/>
              </a:rPr>
              <a:t>.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0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b="1" dirty="0" smtClean="0">
                <a:latin typeface="Gill Sans MT" charset="0"/>
              </a:rPr>
              <a:t>Meta-data in Memory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smtClean="0">
                <a:latin typeface="Gill Sans MT" charset="0"/>
              </a:rPr>
              <a:t>	– The entire metadata is in main memory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0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b="1" dirty="0" smtClean="0">
                <a:latin typeface="Gill Sans MT" charset="0"/>
              </a:rPr>
              <a:t>Types of Metadata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smtClean="0">
                <a:latin typeface="Gill Sans MT" charset="0"/>
              </a:rPr>
              <a:t>	– List of files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smtClean="0">
                <a:latin typeface="Gill Sans MT" charset="0"/>
              </a:rPr>
              <a:t>	– List of Blocks for each file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smtClean="0">
                <a:latin typeface="Gill Sans MT" charset="0"/>
              </a:rPr>
              <a:t>	– List of </a:t>
            </a:r>
            <a:r>
              <a:rPr lang="en-US" sz="1200" dirty="0" err="1" smtClean="0">
                <a:latin typeface="Gill Sans MT" charset="0"/>
              </a:rPr>
              <a:t>DataNodes</a:t>
            </a:r>
            <a:r>
              <a:rPr lang="en-US" sz="1200" dirty="0" smtClean="0">
                <a:latin typeface="Gill Sans MT" charset="0"/>
              </a:rPr>
              <a:t> for each block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smtClean="0">
                <a:latin typeface="Gill Sans MT" charset="0"/>
              </a:rPr>
              <a:t>	– File attributes, </a:t>
            </a:r>
            <a:r>
              <a:rPr lang="en-US" sz="1200" dirty="0" err="1" smtClean="0">
                <a:latin typeface="Gill Sans MT" charset="0"/>
              </a:rPr>
              <a:t>e.g</a:t>
            </a:r>
            <a:r>
              <a:rPr lang="en-US" sz="1200" dirty="0" smtClean="0">
                <a:latin typeface="Gill Sans MT" charset="0"/>
              </a:rPr>
              <a:t> creation time, replication factor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0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b="1" dirty="0" smtClean="0">
                <a:latin typeface="Gill Sans MT" charset="0"/>
              </a:rPr>
              <a:t>A Transaction Log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smtClean="0">
                <a:latin typeface="Gill Sans MT" charset="0"/>
              </a:rPr>
              <a:t>	– Records file creations, file deletions. Etc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endParaRPr lang="en-US" sz="1200" dirty="0" smtClean="0">
              <a:latin typeface="Gill Sans MT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5400" y="1428750"/>
            <a:ext cx="2136648" cy="1600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34754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NameNode</a:t>
            </a:r>
            <a:r>
              <a:rPr spc="-25" dirty="0">
                <a:latin typeface="Calibri"/>
                <a:cs typeface="Calibri"/>
              </a:rPr>
              <a:t> M</a:t>
            </a:r>
            <a:r>
              <a:rPr spc="-3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ad</a:t>
            </a:r>
            <a:r>
              <a:rPr spc="-45" dirty="0">
                <a:latin typeface="Calibri"/>
                <a:cs typeface="Calibri"/>
              </a:rPr>
              <a:t>at</a:t>
            </a:r>
            <a:r>
              <a:rPr spc="-15" dirty="0">
                <a:latin typeface="Calibri"/>
                <a:cs typeface="Calibri"/>
              </a:rPr>
              <a:t>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3"/>
              </a:rPr>
              <a:t>hadoopfis@gmail.com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26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516" y="978817"/>
            <a:ext cx="3883660" cy="228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81305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Meta-data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Memory</a:t>
            </a:r>
            <a:endParaRPr sz="1400">
              <a:latin typeface="Tahoma"/>
              <a:cs typeface="Tahoma"/>
            </a:endParaRPr>
          </a:p>
          <a:p>
            <a:pPr marL="555625" lvl="1" indent="-27622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56260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ent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metadata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is in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ain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memo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ry</a:t>
            </a:r>
            <a:endParaRPr sz="1200">
              <a:latin typeface="Tahoma"/>
              <a:cs typeface="Tahoma"/>
            </a:endParaRPr>
          </a:p>
          <a:p>
            <a:pPr marL="555625" lvl="1" indent="-27622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56260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demand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paging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met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-dat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252525"/>
              </a:buClr>
              <a:buFont typeface="Wingdings"/>
              <a:buChar char=""/>
            </a:pPr>
            <a:endParaRPr sz="12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81305" algn="l"/>
              </a:tabLst>
            </a:pPr>
            <a:r>
              <a:rPr sz="1400" spc="-14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ype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Me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tadata</a:t>
            </a:r>
            <a:endParaRPr sz="1400">
              <a:latin typeface="Tahoma"/>
              <a:cs typeface="Tahoma"/>
            </a:endParaRPr>
          </a:p>
          <a:p>
            <a:pPr marL="555625" lvl="1" indent="-27622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56260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List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files</a:t>
            </a:r>
            <a:endParaRPr sz="1200">
              <a:latin typeface="Tahoma"/>
              <a:cs typeface="Tahoma"/>
            </a:endParaRPr>
          </a:p>
          <a:p>
            <a:pPr marL="555625" lvl="1" indent="-27622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56260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lock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eac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 f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ile</a:t>
            </a:r>
            <a:endParaRPr sz="1200">
              <a:latin typeface="Tahoma"/>
              <a:cs typeface="Tahoma"/>
            </a:endParaRPr>
          </a:p>
          <a:p>
            <a:pPr marL="555625" lvl="1" indent="-27622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56260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DataNo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eac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blo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ck</a:t>
            </a:r>
            <a:endParaRPr sz="1200">
              <a:latin typeface="Tahoma"/>
              <a:cs typeface="Tahoma"/>
            </a:endParaRPr>
          </a:p>
          <a:p>
            <a:pPr marL="555625" lvl="1" indent="-27622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56260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File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tri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utes,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e.g.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ces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time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epl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icati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actor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252525"/>
              </a:buClr>
              <a:buFont typeface="Wingdings"/>
              <a:buChar char=""/>
            </a:pPr>
            <a:endParaRPr sz="12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81305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 </a:t>
            </a:r>
            <a:r>
              <a:rPr sz="1400" spc="-14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ansaction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Log</a:t>
            </a:r>
            <a:endParaRPr sz="1400">
              <a:latin typeface="Tahoma"/>
              <a:cs typeface="Tahoma"/>
            </a:endParaRPr>
          </a:p>
          <a:p>
            <a:pPr marL="555625" lvl="1" indent="-27622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56260" algn="l"/>
              </a:tabLst>
            </a:pP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eco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ile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eati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ns,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ile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deletions.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etc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2515" y="890777"/>
            <a:ext cx="2084832" cy="1504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8715" y="963167"/>
            <a:ext cx="1988819" cy="1235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7661" y="915924"/>
            <a:ext cx="1981199" cy="14013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24982" y="1040623"/>
            <a:ext cx="167132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985" marR="112395" indent="370205">
              <a:lnSpc>
                <a:spcPct val="100000"/>
              </a:lnSpc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NameNod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(Stor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metadata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only)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META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DATA: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/user/doug/hin</a:t>
            </a:r>
            <a:r>
              <a:rPr sz="1100" spc="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-&gt;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/user/doug</a:t>
            </a:r>
            <a:r>
              <a:rPr sz="1100" spc="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pdet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ail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-&gt;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6402" y="2633388"/>
            <a:ext cx="287401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NameNode: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eep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file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di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ectory struct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acem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8650" y="188286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lang="en-US" spc="20" dirty="0" smtClean="0">
                <a:latin typeface="Calibri"/>
                <a:cs typeface="Calibri"/>
              </a:rPr>
              <a:t>HDFS Components</a:t>
            </a:r>
            <a:endParaRPr spc="-1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3"/>
              </a:rPr>
              <a:t>hadoopfis@gmail.com</a:t>
            </a:r>
            <a:endParaRPr spc="-10" dirty="0">
              <a:hlinkClick r:id="rId3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27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318" y="742950"/>
            <a:ext cx="7793482" cy="2261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 indent="-119063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endParaRPr lang="en-US" sz="1200" dirty="0" smtClean="0">
              <a:latin typeface="Gill Sans MT" charset="0"/>
            </a:endParaRP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endParaRPr lang="en-US" sz="1200" dirty="0" smtClean="0">
              <a:latin typeface="Gill Sans MT" charset="0"/>
            </a:endParaRPr>
          </a:p>
          <a:p>
            <a:pPr marL="122238" indent="-119063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r>
              <a:rPr lang="en-US" sz="1200" b="1" dirty="0" smtClean="0">
                <a:solidFill>
                  <a:srgbClr val="4E84C4"/>
                </a:solidFill>
                <a:latin typeface="Gill Sans MT" charset="0"/>
              </a:rPr>
              <a:t>Data Node:  Slaves which are deployed on each </a:t>
            </a:r>
            <a:r>
              <a:rPr lang="en-US" sz="1200" b="1" dirty="0" err="1" smtClean="0">
                <a:solidFill>
                  <a:srgbClr val="4E84C4"/>
                </a:solidFill>
                <a:latin typeface="Gill Sans MT" charset="0"/>
              </a:rPr>
              <a:t>mechine</a:t>
            </a:r>
            <a:r>
              <a:rPr lang="en-US" sz="1200" b="1" dirty="0" smtClean="0">
                <a:solidFill>
                  <a:srgbClr val="4E84C4"/>
                </a:solidFill>
                <a:latin typeface="Gill Sans MT" charset="0"/>
              </a:rPr>
              <a:t> and provide the actual storage.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err="1" smtClean="0">
                <a:latin typeface="Gill Sans MT" charset="0"/>
              </a:rPr>
              <a:t>DataNodes</a:t>
            </a:r>
            <a:r>
              <a:rPr lang="en-US" sz="1200" dirty="0" smtClean="0">
                <a:latin typeface="Gill Sans MT" charset="0"/>
              </a:rPr>
              <a:t>, one per node in the cluster, manages storage attached to the nodes that they run on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0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b="1" dirty="0" smtClean="0">
                <a:latin typeface="Gill Sans MT" charset="0"/>
              </a:rPr>
              <a:t>A Block Server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smtClean="0">
                <a:latin typeface="Gill Sans MT" charset="0"/>
              </a:rPr>
              <a:t>	– Stores data in the local file system (e.g. ext3)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smtClean="0">
                <a:latin typeface="Gill Sans MT" charset="0"/>
              </a:rPr>
              <a:t>	– Stores meta-data of a block (e.g. CRC)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smtClean="0">
                <a:latin typeface="Gill Sans MT" charset="0"/>
              </a:rPr>
              <a:t>	– Serves data and meta-data to Clients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smtClean="0">
                <a:latin typeface="Gill Sans MT" charset="0"/>
              </a:rPr>
              <a:t>	– Block Report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smtClean="0">
                <a:latin typeface="Gill Sans MT" charset="0"/>
              </a:rPr>
              <a:t>	– Periodically sends a report of all existing blocks to the </a:t>
            </a:r>
            <a:r>
              <a:rPr lang="en-US" sz="1200" dirty="0" err="1" smtClean="0">
                <a:latin typeface="Gill Sans MT" charset="0"/>
              </a:rPr>
              <a:t>NameNode</a:t>
            </a:r>
            <a:endParaRPr lang="en-US" sz="1200" dirty="0" smtClean="0">
              <a:latin typeface="Gill Sans MT" charset="0"/>
            </a:endParaRP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0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b="1" dirty="0" smtClean="0">
                <a:latin typeface="Gill Sans MT" charset="0"/>
              </a:rPr>
              <a:t>Facilitates Pipelining of Data</a:t>
            </a:r>
          </a:p>
          <a:p>
            <a:pPr marL="122238" indent="-119063">
              <a:lnSpc>
                <a:spcPct val="82000"/>
              </a:lnSpc>
              <a:spcBef>
                <a:spcPts val="325"/>
              </a:spcBef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sz="1200" dirty="0" smtClean="0">
                <a:latin typeface="Gill Sans MT" charset="0"/>
              </a:rPr>
              <a:t>	– Forwards data to other specified </a:t>
            </a:r>
            <a:r>
              <a:rPr lang="en-US" sz="1200" dirty="0" err="1" smtClean="0">
                <a:latin typeface="Gill Sans MT" charset="0"/>
              </a:rPr>
              <a:t>DataNodes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5715000" y="1962150"/>
            <a:ext cx="2136648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34754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Se</a:t>
            </a:r>
            <a:r>
              <a:rPr spc="-40" dirty="0">
                <a:latin typeface="Calibri"/>
                <a:cs typeface="Calibri"/>
              </a:rPr>
              <a:t>c</a:t>
            </a:r>
            <a:r>
              <a:rPr spc="-20" dirty="0">
                <a:latin typeface="Calibri"/>
                <a:cs typeface="Calibri"/>
              </a:rPr>
              <a:t>onda</a:t>
            </a:r>
            <a:r>
              <a:rPr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y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NameNode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3"/>
              </a:rPr>
              <a:t>hadoopfis@gmail.com</a:t>
            </a:r>
            <a:endParaRPr spc="-10" dirty="0">
              <a:hlinkClick r:id="rId3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28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0308" y="1955193"/>
            <a:ext cx="3646170" cy="982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98450" algn="l"/>
              </a:tabLst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Se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condary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NameNod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e:</a:t>
            </a:r>
            <a:endParaRPr sz="1400" dirty="0">
              <a:latin typeface="Tahoma"/>
              <a:cs typeface="Tahoma"/>
            </a:endParaRPr>
          </a:p>
          <a:p>
            <a:pPr marL="464184" lvl="1" indent="-186690">
              <a:lnSpc>
                <a:spcPct val="100000"/>
              </a:lnSpc>
              <a:spcBef>
                <a:spcPts val="345"/>
              </a:spcBef>
              <a:buClr>
                <a:srgbClr val="252525"/>
              </a:buClr>
              <a:buFont typeface="Wingdings"/>
              <a:buChar char=""/>
              <a:tabLst>
                <a:tab pos="464820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ot 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hot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sta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ndby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am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endParaRPr sz="1200" dirty="0">
              <a:latin typeface="Tahoma"/>
              <a:cs typeface="Tahoma"/>
            </a:endParaRPr>
          </a:p>
          <a:p>
            <a:pPr marL="464184" lvl="1" indent="-18669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464820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Conn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ect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NameNod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hour*</a:t>
            </a:r>
            <a:endParaRPr sz="1200" dirty="0">
              <a:latin typeface="Tahoma"/>
              <a:cs typeface="Tahoma"/>
            </a:endParaRPr>
          </a:p>
          <a:p>
            <a:pPr marL="464184" lvl="1" indent="-18669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464820" algn="l"/>
              </a:tabLst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keepi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ng,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back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up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emeN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metadata</a:t>
            </a:r>
            <a:endParaRPr sz="1200" dirty="0">
              <a:latin typeface="Tahoma"/>
              <a:cs typeface="Tahoma"/>
            </a:endParaRPr>
          </a:p>
          <a:p>
            <a:pPr marL="464184" lvl="1" indent="-18669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464820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av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 m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eta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build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 f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ailed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ame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8238" y="1952244"/>
            <a:ext cx="1289303" cy="3070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1780" y="2027173"/>
            <a:ext cx="1094740" cy="118110"/>
          </a:xfrm>
          <a:custGeom>
            <a:avLst/>
            <a:gdLst/>
            <a:ahLst/>
            <a:cxnLst/>
            <a:rect l="l" t="t" r="r" b="b"/>
            <a:pathLst>
              <a:path w="1094739" h="118110">
                <a:moveTo>
                  <a:pt x="100711" y="0"/>
                </a:moveTo>
                <a:lnTo>
                  <a:pt x="0" y="58800"/>
                </a:lnTo>
                <a:lnTo>
                  <a:pt x="100711" y="117601"/>
                </a:lnTo>
                <a:lnTo>
                  <a:pt x="108458" y="115569"/>
                </a:lnTo>
                <a:lnTo>
                  <a:pt x="112014" y="109600"/>
                </a:lnTo>
                <a:lnTo>
                  <a:pt x="115443" y="103631"/>
                </a:lnTo>
                <a:lnTo>
                  <a:pt x="113411" y="95884"/>
                </a:lnTo>
                <a:lnTo>
                  <a:pt x="107442" y="92328"/>
                </a:lnTo>
                <a:lnTo>
                  <a:pt x="71519" y="71374"/>
                </a:lnTo>
                <a:lnTo>
                  <a:pt x="24892" y="71374"/>
                </a:lnTo>
                <a:lnTo>
                  <a:pt x="24892" y="46227"/>
                </a:lnTo>
                <a:lnTo>
                  <a:pt x="71519" y="46227"/>
                </a:lnTo>
                <a:lnTo>
                  <a:pt x="107442" y="25273"/>
                </a:lnTo>
                <a:lnTo>
                  <a:pt x="113411" y="21717"/>
                </a:lnTo>
                <a:lnTo>
                  <a:pt x="115443" y="13969"/>
                </a:lnTo>
                <a:lnTo>
                  <a:pt x="112014" y="8000"/>
                </a:lnTo>
                <a:lnTo>
                  <a:pt x="108458" y="2031"/>
                </a:lnTo>
                <a:lnTo>
                  <a:pt x="100711" y="0"/>
                </a:lnTo>
                <a:close/>
              </a:path>
              <a:path w="1094739" h="118110">
                <a:moveTo>
                  <a:pt x="71519" y="46227"/>
                </a:moveTo>
                <a:lnTo>
                  <a:pt x="24892" y="46227"/>
                </a:lnTo>
                <a:lnTo>
                  <a:pt x="24892" y="71374"/>
                </a:lnTo>
                <a:lnTo>
                  <a:pt x="71519" y="71374"/>
                </a:lnTo>
                <a:lnTo>
                  <a:pt x="68688" y="69723"/>
                </a:lnTo>
                <a:lnTo>
                  <a:pt x="31242" y="69723"/>
                </a:lnTo>
                <a:lnTo>
                  <a:pt x="31242" y="47878"/>
                </a:lnTo>
                <a:lnTo>
                  <a:pt x="68688" y="47878"/>
                </a:lnTo>
                <a:lnTo>
                  <a:pt x="71519" y="46227"/>
                </a:lnTo>
                <a:close/>
              </a:path>
              <a:path w="1094739" h="118110">
                <a:moveTo>
                  <a:pt x="1094486" y="46227"/>
                </a:moveTo>
                <a:lnTo>
                  <a:pt x="71519" y="46227"/>
                </a:lnTo>
                <a:lnTo>
                  <a:pt x="49965" y="58800"/>
                </a:lnTo>
                <a:lnTo>
                  <a:pt x="71519" y="71374"/>
                </a:lnTo>
                <a:lnTo>
                  <a:pt x="1094486" y="71374"/>
                </a:lnTo>
                <a:lnTo>
                  <a:pt x="1094486" y="46227"/>
                </a:lnTo>
                <a:close/>
              </a:path>
              <a:path w="1094739" h="118110">
                <a:moveTo>
                  <a:pt x="31242" y="47878"/>
                </a:moveTo>
                <a:lnTo>
                  <a:pt x="31242" y="69723"/>
                </a:lnTo>
                <a:lnTo>
                  <a:pt x="49965" y="58800"/>
                </a:lnTo>
                <a:lnTo>
                  <a:pt x="31242" y="47878"/>
                </a:lnTo>
                <a:close/>
              </a:path>
              <a:path w="1094739" h="118110">
                <a:moveTo>
                  <a:pt x="49965" y="58800"/>
                </a:moveTo>
                <a:lnTo>
                  <a:pt x="31242" y="69723"/>
                </a:lnTo>
                <a:lnTo>
                  <a:pt x="68688" y="69723"/>
                </a:lnTo>
                <a:lnTo>
                  <a:pt x="49965" y="58800"/>
                </a:lnTo>
                <a:close/>
              </a:path>
              <a:path w="1094739" h="118110">
                <a:moveTo>
                  <a:pt x="68688" y="47878"/>
                </a:moveTo>
                <a:lnTo>
                  <a:pt x="31242" y="47878"/>
                </a:lnTo>
                <a:lnTo>
                  <a:pt x="49965" y="58800"/>
                </a:lnTo>
                <a:lnTo>
                  <a:pt x="68688" y="4787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3053" y="2061210"/>
            <a:ext cx="461010" cy="12291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6013" y="2085975"/>
            <a:ext cx="354330" cy="1130935"/>
          </a:xfrm>
          <a:custGeom>
            <a:avLst/>
            <a:gdLst/>
            <a:ahLst/>
            <a:cxnLst/>
            <a:rect l="l" t="t" r="r" b="b"/>
            <a:pathLst>
              <a:path w="354329" h="1130935">
                <a:moveTo>
                  <a:pt x="0" y="0"/>
                </a:moveTo>
                <a:lnTo>
                  <a:pt x="354329" y="1130681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7138" y="2287523"/>
            <a:ext cx="2219706" cy="13586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0800" y="2494026"/>
            <a:ext cx="1429511" cy="950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3031" y="2313494"/>
            <a:ext cx="2128118" cy="1102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5758" y="3519060"/>
            <a:ext cx="59498" cy="60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8397" y="3450318"/>
            <a:ext cx="121976" cy="1211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5192" y="3330300"/>
            <a:ext cx="183447" cy="1832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3031" y="2313201"/>
            <a:ext cx="2128520" cy="1102995"/>
          </a:xfrm>
          <a:custGeom>
            <a:avLst/>
            <a:gdLst/>
            <a:ahLst/>
            <a:cxnLst/>
            <a:rect l="l" t="t" r="r" b="b"/>
            <a:pathLst>
              <a:path w="2128520" h="1102995">
                <a:moveTo>
                  <a:pt x="193628" y="363324"/>
                </a:moveTo>
                <a:lnTo>
                  <a:pt x="191042" y="344171"/>
                </a:lnTo>
                <a:lnTo>
                  <a:pt x="190665" y="325238"/>
                </a:lnTo>
                <a:lnTo>
                  <a:pt x="192423" y="306593"/>
                </a:lnTo>
                <a:lnTo>
                  <a:pt x="209778" y="253065"/>
                </a:lnTo>
                <a:lnTo>
                  <a:pt x="230681" y="220063"/>
                </a:lnTo>
                <a:lnTo>
                  <a:pt x="258366" y="189842"/>
                </a:lnTo>
                <a:lnTo>
                  <a:pt x="292246" y="162942"/>
                </a:lnTo>
                <a:lnTo>
                  <a:pt x="331734" y="139907"/>
                </a:lnTo>
                <a:lnTo>
                  <a:pt x="376244" y="121280"/>
                </a:lnTo>
                <a:lnTo>
                  <a:pt x="425188" y="107602"/>
                </a:lnTo>
                <a:lnTo>
                  <a:pt x="477981" y="99418"/>
                </a:lnTo>
                <a:lnTo>
                  <a:pt x="516788" y="97351"/>
                </a:lnTo>
                <a:lnTo>
                  <a:pt x="529709" y="97373"/>
                </a:lnTo>
                <a:lnTo>
                  <a:pt x="568222" y="99543"/>
                </a:lnTo>
                <a:lnTo>
                  <a:pt x="606058" y="104832"/>
                </a:lnTo>
                <a:lnTo>
                  <a:pt x="654778" y="116651"/>
                </a:lnTo>
                <a:lnTo>
                  <a:pt x="689516" y="129027"/>
                </a:lnTo>
                <a:lnTo>
                  <a:pt x="700544" y="115956"/>
                </a:lnTo>
                <a:lnTo>
                  <a:pt x="740801" y="81943"/>
                </a:lnTo>
                <a:lnTo>
                  <a:pt x="789917" y="56152"/>
                </a:lnTo>
                <a:lnTo>
                  <a:pt x="826376" y="43794"/>
                </a:lnTo>
                <a:lnTo>
                  <a:pt x="864964" y="35494"/>
                </a:lnTo>
                <a:lnTo>
                  <a:pt x="904956" y="31412"/>
                </a:lnTo>
                <a:lnTo>
                  <a:pt x="925253" y="31004"/>
                </a:lnTo>
                <a:lnTo>
                  <a:pt x="945630" y="31711"/>
                </a:lnTo>
                <a:lnTo>
                  <a:pt x="986260" y="36552"/>
                </a:lnTo>
                <a:lnTo>
                  <a:pt x="1026125" y="46095"/>
                </a:lnTo>
                <a:lnTo>
                  <a:pt x="1069544" y="62957"/>
                </a:lnTo>
                <a:lnTo>
                  <a:pt x="1102360" y="81497"/>
                </a:lnTo>
                <a:lnTo>
                  <a:pt x="1111435" y="70994"/>
                </a:lnTo>
                <a:lnTo>
                  <a:pt x="1144432" y="43431"/>
                </a:lnTo>
                <a:lnTo>
                  <a:pt x="1184590" y="22200"/>
                </a:lnTo>
                <a:lnTo>
                  <a:pt x="1229985" y="7833"/>
                </a:lnTo>
                <a:lnTo>
                  <a:pt x="1278693" y="863"/>
                </a:lnTo>
                <a:lnTo>
                  <a:pt x="1295332" y="276"/>
                </a:lnTo>
                <a:lnTo>
                  <a:pt x="1312054" y="590"/>
                </a:lnTo>
                <a:lnTo>
                  <a:pt x="1362005" y="7132"/>
                </a:lnTo>
                <a:lnTo>
                  <a:pt x="1407097" y="21176"/>
                </a:lnTo>
                <a:lnTo>
                  <a:pt x="1441799" y="39015"/>
                </a:lnTo>
                <a:lnTo>
                  <a:pt x="1461832" y="53491"/>
                </a:lnTo>
                <a:lnTo>
                  <a:pt x="1476181" y="44263"/>
                </a:lnTo>
                <a:lnTo>
                  <a:pt x="1523629" y="21677"/>
                </a:lnTo>
                <a:lnTo>
                  <a:pt x="1575978" y="6949"/>
                </a:lnTo>
                <a:lnTo>
                  <a:pt x="1631043" y="348"/>
                </a:lnTo>
                <a:lnTo>
                  <a:pt x="1649624" y="0"/>
                </a:lnTo>
                <a:lnTo>
                  <a:pt x="1668183" y="594"/>
                </a:lnTo>
                <a:lnTo>
                  <a:pt x="1722918" y="8135"/>
                </a:lnTo>
                <a:lnTo>
                  <a:pt x="1774540" y="24520"/>
                </a:lnTo>
                <a:lnTo>
                  <a:pt x="1818386" y="48329"/>
                </a:lnTo>
                <a:lnTo>
                  <a:pt x="1849889" y="74912"/>
                </a:lnTo>
                <a:lnTo>
                  <a:pt x="1872936" y="105359"/>
                </a:lnTo>
                <a:lnTo>
                  <a:pt x="1886712" y="138731"/>
                </a:lnTo>
                <a:lnTo>
                  <a:pt x="1907259" y="143367"/>
                </a:lnTo>
                <a:lnTo>
                  <a:pt x="1945577" y="155769"/>
                </a:lnTo>
                <a:lnTo>
                  <a:pt x="1995406" y="181320"/>
                </a:lnTo>
                <a:lnTo>
                  <a:pt x="2034920" y="213806"/>
                </a:lnTo>
                <a:lnTo>
                  <a:pt x="2062845" y="251648"/>
                </a:lnTo>
                <a:lnTo>
                  <a:pt x="2077904" y="293270"/>
                </a:lnTo>
                <a:lnTo>
                  <a:pt x="2080164" y="322339"/>
                </a:lnTo>
                <a:lnTo>
                  <a:pt x="2078819" y="337093"/>
                </a:lnTo>
                <a:lnTo>
                  <a:pt x="2075761" y="351918"/>
                </a:lnTo>
                <a:lnTo>
                  <a:pt x="2070942" y="366753"/>
                </a:lnTo>
                <a:lnTo>
                  <a:pt x="2065973" y="378254"/>
                </a:lnTo>
                <a:lnTo>
                  <a:pt x="2059926" y="389588"/>
                </a:lnTo>
                <a:lnTo>
                  <a:pt x="2075571" y="405579"/>
                </a:lnTo>
                <a:lnTo>
                  <a:pt x="2100683" y="439162"/>
                </a:lnTo>
                <a:lnTo>
                  <a:pt x="2117656" y="474323"/>
                </a:lnTo>
                <a:lnTo>
                  <a:pt x="2128118" y="528562"/>
                </a:lnTo>
                <a:lnTo>
                  <a:pt x="2127666" y="546706"/>
                </a:lnTo>
                <a:lnTo>
                  <a:pt x="2114704" y="600161"/>
                </a:lnTo>
                <a:lnTo>
                  <a:pt x="2096540" y="634147"/>
                </a:lnTo>
                <a:lnTo>
                  <a:pt x="2070898" y="666033"/>
                </a:lnTo>
                <a:lnTo>
                  <a:pt x="2037899" y="695150"/>
                </a:lnTo>
                <a:lnTo>
                  <a:pt x="1997663" y="720829"/>
                </a:lnTo>
                <a:lnTo>
                  <a:pt x="1952813" y="741344"/>
                </a:lnTo>
                <a:lnTo>
                  <a:pt x="1916597" y="753229"/>
                </a:lnTo>
                <a:lnTo>
                  <a:pt x="1878595" y="761971"/>
                </a:lnTo>
                <a:lnTo>
                  <a:pt x="1852457" y="765990"/>
                </a:lnTo>
                <a:lnTo>
                  <a:pt x="1849810" y="782601"/>
                </a:lnTo>
                <a:lnTo>
                  <a:pt x="1832042" y="829880"/>
                </a:lnTo>
                <a:lnTo>
                  <a:pt x="1800913" y="872268"/>
                </a:lnTo>
                <a:lnTo>
                  <a:pt x="1758199" y="908401"/>
                </a:lnTo>
                <a:lnTo>
                  <a:pt x="1724163" y="928343"/>
                </a:lnTo>
                <a:lnTo>
                  <a:pt x="1686293" y="944497"/>
                </a:lnTo>
                <a:lnTo>
                  <a:pt x="1645115" y="956459"/>
                </a:lnTo>
                <a:lnTo>
                  <a:pt x="1601156" y="963825"/>
                </a:lnTo>
                <a:lnTo>
                  <a:pt x="1554941" y="966193"/>
                </a:lnTo>
                <a:lnTo>
                  <a:pt x="1541780" y="965913"/>
                </a:lnTo>
                <a:lnTo>
                  <a:pt x="1502761" y="962513"/>
                </a:lnTo>
                <a:lnTo>
                  <a:pt x="1464870" y="955358"/>
                </a:lnTo>
                <a:lnTo>
                  <a:pt x="1417065" y="940165"/>
                </a:lnTo>
                <a:lnTo>
                  <a:pt x="1406618" y="957767"/>
                </a:lnTo>
                <a:lnTo>
                  <a:pt x="1380638" y="990556"/>
                </a:lnTo>
                <a:lnTo>
                  <a:pt x="1348538" y="1019837"/>
                </a:lnTo>
                <a:lnTo>
                  <a:pt x="1311105" y="1045263"/>
                </a:lnTo>
                <a:lnTo>
                  <a:pt x="1269130" y="1066487"/>
                </a:lnTo>
                <a:lnTo>
                  <a:pt x="1223402" y="1083159"/>
                </a:lnTo>
                <a:lnTo>
                  <a:pt x="1174708" y="1094934"/>
                </a:lnTo>
                <a:lnTo>
                  <a:pt x="1123840" y="1101464"/>
                </a:lnTo>
                <a:lnTo>
                  <a:pt x="1097837" y="1102653"/>
                </a:lnTo>
                <a:lnTo>
                  <a:pt x="1071585" y="1102400"/>
                </a:lnTo>
                <a:lnTo>
                  <a:pt x="1018734" y="1097396"/>
                </a:lnTo>
                <a:lnTo>
                  <a:pt x="978650" y="1089398"/>
                </a:lnTo>
                <a:lnTo>
                  <a:pt x="939167" y="1077532"/>
                </a:lnTo>
                <a:lnTo>
                  <a:pt x="902362" y="1062259"/>
                </a:lnTo>
                <a:lnTo>
                  <a:pt x="868671" y="1043799"/>
                </a:lnTo>
                <a:lnTo>
                  <a:pt x="829354" y="1014613"/>
                </a:lnTo>
                <a:lnTo>
                  <a:pt x="820634" y="1006554"/>
                </a:lnTo>
                <a:lnTo>
                  <a:pt x="792120" y="1015970"/>
                </a:lnTo>
                <a:lnTo>
                  <a:pt x="733564" y="1029951"/>
                </a:lnTo>
                <a:lnTo>
                  <a:pt x="673824" y="1037578"/>
                </a:lnTo>
                <a:lnTo>
                  <a:pt x="643829" y="1039053"/>
                </a:lnTo>
                <a:lnTo>
                  <a:pt x="613921" y="1038992"/>
                </a:lnTo>
                <a:lnTo>
                  <a:pt x="554881" y="1034333"/>
                </a:lnTo>
                <a:lnTo>
                  <a:pt x="497725" y="1023739"/>
                </a:lnTo>
                <a:lnTo>
                  <a:pt x="443478" y="1007351"/>
                </a:lnTo>
                <a:lnTo>
                  <a:pt x="393163" y="985308"/>
                </a:lnTo>
                <a:lnTo>
                  <a:pt x="347802" y="957749"/>
                </a:lnTo>
                <a:lnTo>
                  <a:pt x="308420" y="924815"/>
                </a:lnTo>
                <a:lnTo>
                  <a:pt x="288624" y="903074"/>
                </a:lnTo>
                <a:lnTo>
                  <a:pt x="287354" y="901550"/>
                </a:lnTo>
                <a:lnTo>
                  <a:pt x="269788" y="902487"/>
                </a:lnTo>
                <a:lnTo>
                  <a:pt x="252452" y="902425"/>
                </a:lnTo>
                <a:lnTo>
                  <a:pt x="235405" y="901399"/>
                </a:lnTo>
                <a:lnTo>
                  <a:pt x="186617" y="892872"/>
                </a:lnTo>
                <a:lnTo>
                  <a:pt x="142639" y="876883"/>
                </a:lnTo>
                <a:lnTo>
                  <a:pt x="105123" y="854348"/>
                </a:lnTo>
                <a:lnTo>
                  <a:pt x="75720" y="826183"/>
                </a:lnTo>
                <a:lnTo>
                  <a:pt x="56081" y="793303"/>
                </a:lnTo>
                <a:lnTo>
                  <a:pt x="47914" y="757216"/>
                </a:lnTo>
                <a:lnTo>
                  <a:pt x="47955" y="745269"/>
                </a:lnTo>
                <a:lnTo>
                  <a:pt x="61188" y="699061"/>
                </a:lnTo>
                <a:lnTo>
                  <a:pt x="84134" y="667538"/>
                </a:lnTo>
                <a:lnTo>
                  <a:pt x="105259" y="648803"/>
                </a:lnTo>
                <a:lnTo>
                  <a:pt x="90560" y="642036"/>
                </a:lnTo>
                <a:lnTo>
                  <a:pt x="52702" y="617741"/>
                </a:lnTo>
                <a:lnTo>
                  <a:pt x="24626" y="588571"/>
                </a:lnTo>
                <a:lnTo>
                  <a:pt x="3350" y="544581"/>
                </a:lnTo>
                <a:lnTo>
                  <a:pt x="0" y="521360"/>
                </a:lnTo>
                <a:lnTo>
                  <a:pt x="217" y="509629"/>
                </a:lnTo>
                <a:lnTo>
                  <a:pt x="14175" y="463149"/>
                </a:lnTo>
                <a:lnTo>
                  <a:pt x="37014" y="432255"/>
                </a:lnTo>
                <a:lnTo>
                  <a:pt x="74973" y="402232"/>
                </a:lnTo>
                <a:lnTo>
                  <a:pt x="109744" y="385100"/>
                </a:lnTo>
                <a:lnTo>
                  <a:pt x="148726" y="373133"/>
                </a:lnTo>
                <a:lnTo>
                  <a:pt x="190848" y="366827"/>
                </a:lnTo>
                <a:lnTo>
                  <a:pt x="193628" y="363324"/>
                </a:lnTo>
                <a:close/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5758" y="3519060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90" h="60960">
                <a:moveTo>
                  <a:pt x="59498" y="30589"/>
                </a:moveTo>
                <a:lnTo>
                  <a:pt x="56222" y="44371"/>
                </a:lnTo>
                <a:lnTo>
                  <a:pt x="47459" y="54915"/>
                </a:lnTo>
                <a:lnTo>
                  <a:pt x="34806" y="60624"/>
                </a:lnTo>
                <a:lnTo>
                  <a:pt x="18705" y="58285"/>
                </a:lnTo>
                <a:lnTo>
                  <a:pt x="6931" y="51184"/>
                </a:lnTo>
                <a:lnTo>
                  <a:pt x="0" y="40553"/>
                </a:lnTo>
                <a:lnTo>
                  <a:pt x="1335" y="23146"/>
                </a:lnTo>
                <a:lnTo>
                  <a:pt x="7140" y="10574"/>
                </a:lnTo>
                <a:lnTo>
                  <a:pt x="16338" y="2852"/>
                </a:lnTo>
                <a:lnTo>
                  <a:pt x="27847" y="0"/>
                </a:lnTo>
                <a:lnTo>
                  <a:pt x="42083" y="3135"/>
                </a:lnTo>
                <a:lnTo>
                  <a:pt x="52846" y="11594"/>
                </a:lnTo>
                <a:lnTo>
                  <a:pt x="58773" y="23914"/>
                </a:lnTo>
                <a:lnTo>
                  <a:pt x="59498" y="30589"/>
                </a:lnTo>
                <a:close/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88397" y="3450318"/>
            <a:ext cx="122555" cy="121285"/>
          </a:xfrm>
          <a:custGeom>
            <a:avLst/>
            <a:gdLst/>
            <a:ahLst/>
            <a:cxnLst/>
            <a:rect l="l" t="t" r="r" b="b"/>
            <a:pathLst>
              <a:path w="122554" h="121285">
                <a:moveTo>
                  <a:pt x="121976" y="61104"/>
                </a:moveTo>
                <a:lnTo>
                  <a:pt x="107833" y="100221"/>
                </a:lnTo>
                <a:lnTo>
                  <a:pt x="72592" y="121174"/>
                </a:lnTo>
                <a:lnTo>
                  <a:pt x="55473" y="120180"/>
                </a:lnTo>
                <a:lnTo>
                  <a:pt x="16843" y="102294"/>
                </a:lnTo>
                <a:lnTo>
                  <a:pt x="0" y="68526"/>
                </a:lnTo>
                <a:lnTo>
                  <a:pt x="1342" y="52331"/>
                </a:lnTo>
                <a:lnTo>
                  <a:pt x="21017" y="15273"/>
                </a:lnTo>
                <a:lnTo>
                  <a:pt x="57089" y="0"/>
                </a:lnTo>
                <a:lnTo>
                  <a:pt x="72414" y="1564"/>
                </a:lnTo>
                <a:lnTo>
                  <a:pt x="108082" y="22660"/>
                </a:lnTo>
                <a:lnTo>
                  <a:pt x="121975" y="60674"/>
                </a:lnTo>
                <a:lnTo>
                  <a:pt x="121976" y="61104"/>
                </a:lnTo>
                <a:close/>
              </a:path>
            </a:pathLst>
          </a:custGeom>
          <a:ln w="9905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5192" y="3330300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183447" y="91460"/>
                </a:moveTo>
                <a:lnTo>
                  <a:pt x="173619" y="132804"/>
                </a:lnTo>
                <a:lnTo>
                  <a:pt x="147330" y="164436"/>
                </a:lnTo>
                <a:lnTo>
                  <a:pt x="109371" y="181564"/>
                </a:lnTo>
                <a:lnTo>
                  <a:pt x="94954" y="183221"/>
                </a:lnTo>
                <a:lnTo>
                  <a:pt x="79780" y="182127"/>
                </a:lnTo>
                <a:lnTo>
                  <a:pt x="40025" y="166850"/>
                </a:lnTo>
                <a:lnTo>
                  <a:pt x="12079" y="137116"/>
                </a:lnTo>
                <a:lnTo>
                  <a:pt x="0" y="97469"/>
                </a:lnTo>
                <a:lnTo>
                  <a:pt x="1027" y="81827"/>
                </a:lnTo>
                <a:lnTo>
                  <a:pt x="15802" y="41203"/>
                </a:lnTo>
                <a:lnTo>
                  <a:pt x="44729" y="12757"/>
                </a:lnTo>
                <a:lnTo>
                  <a:pt x="83449" y="0"/>
                </a:lnTo>
                <a:lnTo>
                  <a:pt x="99453" y="958"/>
                </a:lnTo>
                <a:lnTo>
                  <a:pt x="140763" y="15302"/>
                </a:lnTo>
                <a:lnTo>
                  <a:pt x="169614" y="43565"/>
                </a:lnTo>
                <a:lnTo>
                  <a:pt x="182913" y="81529"/>
                </a:lnTo>
                <a:lnTo>
                  <a:pt x="183447" y="91460"/>
                </a:lnTo>
                <a:close/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1150" y="2957358"/>
            <a:ext cx="125095" cy="20955"/>
          </a:xfrm>
          <a:custGeom>
            <a:avLst/>
            <a:gdLst/>
            <a:ahLst/>
            <a:cxnLst/>
            <a:rect l="l" t="t" r="r" b="b"/>
            <a:pathLst>
              <a:path w="125095" h="20955">
                <a:moveTo>
                  <a:pt x="124498" y="20283"/>
                </a:moveTo>
                <a:lnTo>
                  <a:pt x="111450" y="20722"/>
                </a:lnTo>
                <a:lnTo>
                  <a:pt x="98443" y="20596"/>
                </a:lnTo>
                <a:lnTo>
                  <a:pt x="85512" y="19913"/>
                </a:lnTo>
                <a:lnTo>
                  <a:pt x="47518" y="14571"/>
                </a:lnTo>
                <a:lnTo>
                  <a:pt x="11440" y="4422"/>
                </a:lnTo>
                <a:lnTo>
                  <a:pt x="0" y="0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95744" y="3200145"/>
            <a:ext cx="50165" cy="9525"/>
          </a:xfrm>
          <a:custGeom>
            <a:avLst/>
            <a:gdLst/>
            <a:ahLst/>
            <a:cxnLst/>
            <a:rect l="l" t="t" r="r" b="b"/>
            <a:pathLst>
              <a:path w="50164" h="9525">
                <a:moveTo>
                  <a:pt x="49886" y="0"/>
                </a:moveTo>
                <a:lnTo>
                  <a:pt x="37728" y="3124"/>
                </a:lnTo>
                <a:lnTo>
                  <a:pt x="25349" y="5698"/>
                </a:lnTo>
                <a:lnTo>
                  <a:pt x="12767" y="7732"/>
                </a:lnTo>
                <a:lnTo>
                  <a:pt x="0" y="9233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84692" y="3266425"/>
            <a:ext cx="31115" cy="41275"/>
          </a:xfrm>
          <a:custGeom>
            <a:avLst/>
            <a:gdLst/>
            <a:ahLst/>
            <a:cxnLst/>
            <a:rect l="l" t="t" r="r" b="b"/>
            <a:pathLst>
              <a:path w="31115" h="41275">
                <a:moveTo>
                  <a:pt x="30712" y="40654"/>
                </a:moveTo>
                <a:lnTo>
                  <a:pt x="21971" y="30889"/>
                </a:lnTo>
                <a:lnTo>
                  <a:pt x="13946" y="20852"/>
                </a:lnTo>
                <a:lnTo>
                  <a:pt x="6625" y="10553"/>
                </a:lnTo>
                <a:lnTo>
                  <a:pt x="0" y="0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14356" y="3196335"/>
            <a:ext cx="8890" cy="37465"/>
          </a:xfrm>
          <a:custGeom>
            <a:avLst/>
            <a:gdLst/>
            <a:ahLst/>
            <a:cxnLst/>
            <a:rect l="l" t="t" r="r" b="b"/>
            <a:pathLst>
              <a:path w="8890" h="37464">
                <a:moveTo>
                  <a:pt x="8488" y="0"/>
                </a:moveTo>
                <a:lnTo>
                  <a:pt x="6591" y="12427"/>
                </a:lnTo>
                <a:lnTo>
                  <a:pt x="3765" y="24771"/>
                </a:lnTo>
                <a:lnTo>
                  <a:pt x="0" y="36993"/>
                </a:lnTo>
              </a:path>
            </a:pathLst>
          </a:custGeom>
          <a:ln w="9905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83703" y="2895473"/>
            <a:ext cx="160020" cy="180340"/>
          </a:xfrm>
          <a:custGeom>
            <a:avLst/>
            <a:gdLst/>
            <a:ahLst/>
            <a:cxnLst/>
            <a:rect l="l" t="t" r="r" b="b"/>
            <a:pathLst>
              <a:path w="160020" h="180339">
                <a:moveTo>
                  <a:pt x="0" y="0"/>
                </a:moveTo>
                <a:lnTo>
                  <a:pt x="43538" y="18505"/>
                </a:lnTo>
                <a:lnTo>
                  <a:pt x="81111" y="41724"/>
                </a:lnTo>
                <a:lnTo>
                  <a:pt x="112104" y="68965"/>
                </a:lnTo>
                <a:lnTo>
                  <a:pt x="135905" y="99530"/>
                </a:lnTo>
                <a:lnTo>
                  <a:pt x="155392" y="144258"/>
                </a:lnTo>
                <a:lnTo>
                  <a:pt x="159479" y="167861"/>
                </a:lnTo>
                <a:lnTo>
                  <a:pt x="160028" y="179882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98712" y="270167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307" y="0"/>
                </a:moveTo>
                <a:lnTo>
                  <a:pt x="31169" y="38037"/>
                </a:lnTo>
                <a:lnTo>
                  <a:pt x="11085" y="54823"/>
                </a:lnTo>
                <a:lnTo>
                  <a:pt x="0" y="62574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90078" y="2448432"/>
            <a:ext cx="3810" cy="25400"/>
          </a:xfrm>
          <a:custGeom>
            <a:avLst/>
            <a:gdLst/>
            <a:ahLst/>
            <a:cxnLst/>
            <a:rect l="l" t="t" r="r" b="b"/>
            <a:pathLst>
              <a:path w="3809" h="25400">
                <a:moveTo>
                  <a:pt x="0" y="0"/>
                </a:moveTo>
                <a:lnTo>
                  <a:pt x="2574" y="12448"/>
                </a:lnTo>
                <a:lnTo>
                  <a:pt x="3756" y="25083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5291" y="2372549"/>
            <a:ext cx="33655" cy="38735"/>
          </a:xfrm>
          <a:custGeom>
            <a:avLst/>
            <a:gdLst/>
            <a:ahLst/>
            <a:cxnLst/>
            <a:rect l="l" t="t" r="r" b="b"/>
            <a:pathLst>
              <a:path w="33654" h="38735">
                <a:moveTo>
                  <a:pt x="0" y="38291"/>
                </a:moveTo>
                <a:lnTo>
                  <a:pt x="6907" y="28160"/>
                </a:lnTo>
                <a:lnTo>
                  <a:pt x="14753" y="18382"/>
                </a:lnTo>
                <a:lnTo>
                  <a:pt x="23500" y="8986"/>
                </a:lnTo>
                <a:lnTo>
                  <a:pt x="33111" y="0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94042" y="2396228"/>
            <a:ext cx="17145" cy="34290"/>
          </a:xfrm>
          <a:custGeom>
            <a:avLst/>
            <a:gdLst/>
            <a:ahLst/>
            <a:cxnLst/>
            <a:rect l="l" t="t" r="r" b="b"/>
            <a:pathLst>
              <a:path w="17145" h="34289">
                <a:moveTo>
                  <a:pt x="0" y="34170"/>
                </a:moveTo>
                <a:lnTo>
                  <a:pt x="4242" y="22444"/>
                </a:lnTo>
                <a:lnTo>
                  <a:pt x="9845" y="11029"/>
                </a:lnTo>
                <a:lnTo>
                  <a:pt x="16760" y="0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93483" y="2442464"/>
            <a:ext cx="57150" cy="29845"/>
          </a:xfrm>
          <a:custGeom>
            <a:avLst/>
            <a:gdLst/>
            <a:ahLst/>
            <a:cxnLst/>
            <a:rect l="l" t="t" r="r" b="b"/>
            <a:pathLst>
              <a:path w="57150" h="29844">
                <a:moveTo>
                  <a:pt x="0" y="0"/>
                </a:moveTo>
                <a:lnTo>
                  <a:pt x="12019" y="5178"/>
                </a:lnTo>
                <a:lnTo>
                  <a:pt x="23700" y="10720"/>
                </a:lnTo>
                <a:lnTo>
                  <a:pt x="35031" y="16619"/>
                </a:lnTo>
                <a:lnTo>
                  <a:pt x="46000" y="22866"/>
                </a:lnTo>
                <a:lnTo>
                  <a:pt x="56594" y="29452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99406" y="2688562"/>
            <a:ext cx="8890" cy="24765"/>
          </a:xfrm>
          <a:custGeom>
            <a:avLst/>
            <a:gdLst/>
            <a:ahLst/>
            <a:cxnLst/>
            <a:rect l="l" t="t" r="r" b="b"/>
            <a:pathLst>
              <a:path w="8889" h="24764">
                <a:moveTo>
                  <a:pt x="8429" y="24157"/>
                </a:moveTo>
                <a:lnTo>
                  <a:pt x="3757" y="12164"/>
                </a:lnTo>
                <a:lnTo>
                  <a:pt x="0" y="0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63284" y="1511808"/>
            <a:ext cx="1648967" cy="8054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05600" y="1581911"/>
            <a:ext cx="1099566" cy="5852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9239" y="1538572"/>
            <a:ext cx="1556815" cy="6197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47027" y="2216404"/>
            <a:ext cx="34544" cy="344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49416" y="2177039"/>
            <a:ext cx="67968" cy="66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72384" y="2110889"/>
            <a:ext cx="103039" cy="1021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9239" y="1537431"/>
            <a:ext cx="1557020" cy="621030"/>
          </a:xfrm>
          <a:custGeom>
            <a:avLst/>
            <a:gdLst/>
            <a:ahLst/>
            <a:cxnLst/>
            <a:rect l="l" t="t" r="r" b="b"/>
            <a:pathLst>
              <a:path w="1557020" h="621030">
                <a:moveTo>
                  <a:pt x="142004" y="204754"/>
                </a:moveTo>
                <a:lnTo>
                  <a:pt x="140124" y="193964"/>
                </a:lnTo>
                <a:lnTo>
                  <a:pt x="139857" y="183298"/>
                </a:lnTo>
                <a:lnTo>
                  <a:pt x="141149" y="172794"/>
                </a:lnTo>
                <a:lnTo>
                  <a:pt x="160852" y="133167"/>
                </a:lnTo>
                <a:lnTo>
                  <a:pt x="189391" y="107028"/>
                </a:lnTo>
                <a:lnTo>
                  <a:pt x="228123" y="85106"/>
                </a:lnTo>
                <a:lnTo>
                  <a:pt x="275604" y="68435"/>
                </a:lnTo>
                <a:lnTo>
                  <a:pt x="330393" y="58050"/>
                </a:lnTo>
                <a:lnTo>
                  <a:pt x="376118" y="55028"/>
                </a:lnTo>
                <a:lnTo>
                  <a:pt x="389151" y="55031"/>
                </a:lnTo>
                <a:lnTo>
                  <a:pt x="427863" y="57289"/>
                </a:lnTo>
                <a:lnTo>
                  <a:pt x="477520" y="65424"/>
                </a:lnTo>
                <a:lnTo>
                  <a:pt x="500999" y="71631"/>
                </a:lnTo>
                <a:lnTo>
                  <a:pt x="509609" y="64434"/>
                </a:lnTo>
                <a:lnTo>
                  <a:pt x="552043" y="40418"/>
                </a:lnTo>
                <a:lnTo>
                  <a:pt x="590491" y="27757"/>
                </a:lnTo>
                <a:lnTo>
                  <a:pt x="632721" y="20045"/>
                </a:lnTo>
                <a:lnTo>
                  <a:pt x="677030" y="17609"/>
                </a:lnTo>
                <a:lnTo>
                  <a:pt x="691967" y="18026"/>
                </a:lnTo>
                <a:lnTo>
                  <a:pt x="736396" y="23134"/>
                </a:lnTo>
                <a:lnTo>
                  <a:pt x="777763" y="33860"/>
                </a:lnTo>
                <a:lnTo>
                  <a:pt x="801284" y="43365"/>
                </a:lnTo>
                <a:lnTo>
                  <a:pt x="809437" y="37332"/>
                </a:lnTo>
                <a:lnTo>
                  <a:pt x="849290" y="17274"/>
                </a:lnTo>
                <a:lnTo>
                  <a:pt x="897704" y="4565"/>
                </a:lnTo>
                <a:lnTo>
                  <a:pt x="937204" y="519"/>
                </a:lnTo>
                <a:lnTo>
                  <a:pt x="950641" y="307"/>
                </a:lnTo>
                <a:lnTo>
                  <a:pt x="964108" y="693"/>
                </a:lnTo>
                <a:lnTo>
                  <a:pt x="1004061" y="5606"/>
                </a:lnTo>
                <a:lnTo>
                  <a:pt x="1044006" y="17376"/>
                </a:lnTo>
                <a:lnTo>
                  <a:pt x="1065933" y="27989"/>
                </a:lnTo>
                <a:lnTo>
                  <a:pt x="1076957" y="23119"/>
                </a:lnTo>
                <a:lnTo>
                  <a:pt x="1125716" y="8148"/>
                </a:lnTo>
                <a:lnTo>
                  <a:pt x="1165604" y="1853"/>
                </a:lnTo>
                <a:lnTo>
                  <a:pt x="1206644" y="0"/>
                </a:lnTo>
                <a:lnTo>
                  <a:pt x="1220317" y="402"/>
                </a:lnTo>
                <a:lnTo>
                  <a:pt x="1260525" y="4771"/>
                </a:lnTo>
                <a:lnTo>
                  <a:pt x="1298333" y="14031"/>
                </a:lnTo>
                <a:lnTo>
                  <a:pt x="1335274" y="30093"/>
                </a:lnTo>
                <a:lnTo>
                  <a:pt x="1366940" y="55280"/>
                </a:lnTo>
                <a:lnTo>
                  <a:pt x="1379093" y="74607"/>
                </a:lnTo>
                <a:lnTo>
                  <a:pt x="1395659" y="78056"/>
                </a:lnTo>
                <a:lnTo>
                  <a:pt x="1440280" y="92120"/>
                </a:lnTo>
                <a:lnTo>
                  <a:pt x="1476371" y="110943"/>
                </a:lnTo>
                <a:lnTo>
                  <a:pt x="1509187" y="141617"/>
                </a:lnTo>
                <a:lnTo>
                  <a:pt x="1521954" y="176371"/>
                </a:lnTo>
                <a:lnTo>
                  <a:pt x="1521685" y="185404"/>
                </a:lnTo>
                <a:lnTo>
                  <a:pt x="1506492" y="220375"/>
                </a:lnTo>
                <a:lnTo>
                  <a:pt x="1518017" y="229243"/>
                </a:lnTo>
                <a:lnTo>
                  <a:pt x="1543526" y="257643"/>
                </a:lnTo>
                <a:lnTo>
                  <a:pt x="1556815" y="297904"/>
                </a:lnTo>
                <a:lnTo>
                  <a:pt x="1556513" y="308077"/>
                </a:lnTo>
                <a:lnTo>
                  <a:pt x="1541151" y="347759"/>
                </a:lnTo>
                <a:lnTo>
                  <a:pt x="1503691" y="383521"/>
                </a:lnTo>
                <a:lnTo>
                  <a:pt x="1461534" y="405922"/>
                </a:lnTo>
                <a:lnTo>
                  <a:pt x="1415174" y="421216"/>
                </a:lnTo>
                <a:lnTo>
                  <a:pt x="1376999" y="428758"/>
                </a:lnTo>
                <a:lnTo>
                  <a:pt x="1350367" y="431857"/>
                </a:lnTo>
                <a:lnTo>
                  <a:pt x="1349047" y="441648"/>
                </a:lnTo>
                <a:lnTo>
                  <a:pt x="1329920" y="478068"/>
                </a:lnTo>
                <a:lnTo>
                  <a:pt x="1291560" y="508480"/>
                </a:lnTo>
                <a:lnTo>
                  <a:pt x="1252520" y="526051"/>
                </a:lnTo>
                <a:lnTo>
                  <a:pt x="1206508" y="538123"/>
                </a:lnTo>
                <a:lnTo>
                  <a:pt x="1155172" y="543788"/>
                </a:lnTo>
                <a:lnTo>
                  <a:pt x="1138968" y="543659"/>
                </a:lnTo>
                <a:lnTo>
                  <a:pt x="1096126" y="541128"/>
                </a:lnTo>
                <a:lnTo>
                  <a:pt x="1049525" y="532984"/>
                </a:lnTo>
                <a:lnTo>
                  <a:pt x="1029315" y="526983"/>
                </a:lnTo>
                <a:lnTo>
                  <a:pt x="1022760" y="537243"/>
                </a:lnTo>
                <a:lnTo>
                  <a:pt x="995174" y="565055"/>
                </a:lnTo>
                <a:lnTo>
                  <a:pt x="957341" y="587940"/>
                </a:lnTo>
                <a:lnTo>
                  <a:pt x="911365" y="605284"/>
                </a:lnTo>
                <a:lnTo>
                  <a:pt x="859353" y="616475"/>
                </a:lnTo>
                <a:lnTo>
                  <a:pt x="803407" y="620901"/>
                </a:lnTo>
                <a:lnTo>
                  <a:pt x="784248" y="620767"/>
                </a:lnTo>
                <a:lnTo>
                  <a:pt x="745632" y="617948"/>
                </a:lnTo>
                <a:lnTo>
                  <a:pt x="698186" y="609515"/>
                </a:lnTo>
                <a:lnTo>
                  <a:pt x="659201" y="597643"/>
                </a:lnTo>
                <a:lnTo>
                  <a:pt x="614655" y="576216"/>
                </a:lnTo>
                <a:lnTo>
                  <a:pt x="596166" y="563359"/>
                </a:lnTo>
                <a:lnTo>
                  <a:pt x="575952" y="569148"/>
                </a:lnTo>
                <a:lnTo>
                  <a:pt x="534217" y="577853"/>
                </a:lnTo>
                <a:lnTo>
                  <a:pt x="491383" y="582809"/>
                </a:lnTo>
                <a:lnTo>
                  <a:pt x="448228" y="584115"/>
                </a:lnTo>
                <a:lnTo>
                  <a:pt x="426773" y="583430"/>
                </a:lnTo>
                <a:lnTo>
                  <a:pt x="384591" y="579446"/>
                </a:lnTo>
                <a:lnTo>
                  <a:pt x="344029" y="572059"/>
                </a:lnTo>
                <a:lnTo>
                  <a:pt x="305863" y="561366"/>
                </a:lnTo>
                <a:lnTo>
                  <a:pt x="254805" y="539346"/>
                </a:lnTo>
                <a:lnTo>
                  <a:pt x="213505" y="510443"/>
                </a:lnTo>
                <a:lnTo>
                  <a:pt x="212489" y="509427"/>
                </a:lnTo>
                <a:lnTo>
                  <a:pt x="211473" y="508538"/>
                </a:lnTo>
                <a:lnTo>
                  <a:pt x="210584" y="507649"/>
                </a:lnTo>
                <a:lnTo>
                  <a:pt x="193787" y="508231"/>
                </a:lnTo>
                <a:lnTo>
                  <a:pt x="177300" y="507858"/>
                </a:lnTo>
                <a:lnTo>
                  <a:pt x="130707" y="501444"/>
                </a:lnTo>
                <a:lnTo>
                  <a:pt x="90535" y="487985"/>
                </a:lnTo>
                <a:lnTo>
                  <a:pt x="51664" y="461076"/>
                </a:lnTo>
                <a:lnTo>
                  <a:pt x="35747" y="424013"/>
                </a:lnTo>
                <a:lnTo>
                  <a:pt x="36991" y="412734"/>
                </a:lnTo>
                <a:lnTo>
                  <a:pt x="40707" y="401909"/>
                </a:lnTo>
                <a:lnTo>
                  <a:pt x="46812" y="391613"/>
                </a:lnTo>
                <a:lnTo>
                  <a:pt x="55222" y="381922"/>
                </a:lnTo>
                <a:lnTo>
                  <a:pt x="65854" y="372909"/>
                </a:lnTo>
                <a:lnTo>
                  <a:pt x="53228" y="365980"/>
                </a:lnTo>
                <a:lnTo>
                  <a:pt x="22671" y="342176"/>
                </a:lnTo>
                <a:lnTo>
                  <a:pt x="1407" y="305913"/>
                </a:lnTo>
                <a:lnTo>
                  <a:pt x="0" y="296489"/>
                </a:lnTo>
                <a:lnTo>
                  <a:pt x="284" y="287056"/>
                </a:lnTo>
                <a:lnTo>
                  <a:pt x="19631" y="250587"/>
                </a:lnTo>
                <a:lnTo>
                  <a:pt x="59160" y="225145"/>
                </a:lnTo>
                <a:lnTo>
                  <a:pt x="96563" y="212840"/>
                </a:lnTo>
                <a:lnTo>
                  <a:pt x="138633" y="206785"/>
                </a:lnTo>
                <a:lnTo>
                  <a:pt x="142004" y="204754"/>
                </a:lnTo>
                <a:close/>
              </a:path>
            </a:pathLst>
          </a:custGeom>
          <a:ln w="9905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7027" y="221640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544" y="17144"/>
                </a:moveTo>
                <a:lnTo>
                  <a:pt x="34544" y="26669"/>
                </a:lnTo>
                <a:lnTo>
                  <a:pt x="26797" y="34416"/>
                </a:lnTo>
                <a:lnTo>
                  <a:pt x="17272" y="34416"/>
                </a:lnTo>
                <a:lnTo>
                  <a:pt x="7747" y="34416"/>
                </a:lnTo>
                <a:lnTo>
                  <a:pt x="0" y="26669"/>
                </a:lnTo>
                <a:lnTo>
                  <a:pt x="0" y="17144"/>
                </a:lnTo>
                <a:lnTo>
                  <a:pt x="0" y="7746"/>
                </a:lnTo>
                <a:lnTo>
                  <a:pt x="7747" y="0"/>
                </a:lnTo>
                <a:lnTo>
                  <a:pt x="17272" y="0"/>
                </a:lnTo>
                <a:lnTo>
                  <a:pt x="26797" y="0"/>
                </a:lnTo>
                <a:lnTo>
                  <a:pt x="34544" y="7746"/>
                </a:lnTo>
                <a:lnTo>
                  <a:pt x="34544" y="17144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49416" y="2177039"/>
            <a:ext cx="68580" cy="66675"/>
          </a:xfrm>
          <a:custGeom>
            <a:avLst/>
            <a:gdLst/>
            <a:ahLst/>
            <a:cxnLst/>
            <a:rect l="l" t="t" r="r" b="b"/>
            <a:pathLst>
              <a:path w="68579" h="66675">
                <a:moveTo>
                  <a:pt x="67968" y="34284"/>
                </a:moveTo>
                <a:lnTo>
                  <a:pt x="65037" y="48181"/>
                </a:lnTo>
                <a:lnTo>
                  <a:pt x="57074" y="59392"/>
                </a:lnTo>
                <a:lnTo>
                  <a:pt x="45325" y="66631"/>
                </a:lnTo>
                <a:lnTo>
                  <a:pt x="27531" y="65660"/>
                </a:lnTo>
                <a:lnTo>
                  <a:pt x="14050" y="60635"/>
                </a:lnTo>
                <a:lnTo>
                  <a:pt x="4874" y="52407"/>
                </a:lnTo>
                <a:lnTo>
                  <a:pt x="0" y="41830"/>
                </a:lnTo>
                <a:lnTo>
                  <a:pt x="1848" y="25215"/>
                </a:lnTo>
                <a:lnTo>
                  <a:pt x="7973" y="12488"/>
                </a:lnTo>
                <a:lnTo>
                  <a:pt x="17444" y="3974"/>
                </a:lnTo>
                <a:lnTo>
                  <a:pt x="29329" y="0"/>
                </a:lnTo>
                <a:lnTo>
                  <a:pt x="44857" y="2450"/>
                </a:lnTo>
                <a:lnTo>
                  <a:pt x="56903" y="9472"/>
                </a:lnTo>
                <a:lnTo>
                  <a:pt x="64816" y="20000"/>
                </a:lnTo>
                <a:lnTo>
                  <a:pt x="67944" y="32968"/>
                </a:lnTo>
                <a:lnTo>
                  <a:pt x="67968" y="34284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72384" y="2110889"/>
            <a:ext cx="103505" cy="102235"/>
          </a:xfrm>
          <a:custGeom>
            <a:avLst/>
            <a:gdLst/>
            <a:ahLst/>
            <a:cxnLst/>
            <a:rect l="l" t="t" r="r" b="b"/>
            <a:pathLst>
              <a:path w="103504" h="102235">
                <a:moveTo>
                  <a:pt x="103039" y="51666"/>
                </a:moveTo>
                <a:lnTo>
                  <a:pt x="86701" y="89351"/>
                </a:lnTo>
                <a:lnTo>
                  <a:pt x="62285" y="102193"/>
                </a:lnTo>
                <a:lnTo>
                  <a:pt x="45121" y="101046"/>
                </a:lnTo>
                <a:lnTo>
                  <a:pt x="9309" y="80792"/>
                </a:lnTo>
                <a:lnTo>
                  <a:pt x="0" y="57565"/>
                </a:lnTo>
                <a:lnTo>
                  <a:pt x="1639" y="41605"/>
                </a:lnTo>
                <a:lnTo>
                  <a:pt x="24434" y="7767"/>
                </a:lnTo>
                <a:lnTo>
                  <a:pt x="49798" y="0"/>
                </a:lnTo>
                <a:lnTo>
                  <a:pt x="64567" y="1932"/>
                </a:lnTo>
                <a:lnTo>
                  <a:pt x="96640" y="26802"/>
                </a:lnTo>
                <a:lnTo>
                  <a:pt x="103039" y="51666"/>
                </a:lnTo>
                <a:close/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1685" y="1901133"/>
            <a:ext cx="88265" cy="10795"/>
          </a:xfrm>
          <a:custGeom>
            <a:avLst/>
            <a:gdLst/>
            <a:ahLst/>
            <a:cxnLst/>
            <a:rect l="l" t="t" r="r" b="b"/>
            <a:pathLst>
              <a:path w="88265" h="10794">
                <a:moveTo>
                  <a:pt x="88133" y="10470"/>
                </a:moveTo>
                <a:lnTo>
                  <a:pt x="49004" y="9500"/>
                </a:lnTo>
                <a:lnTo>
                  <a:pt x="11721" y="3236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22526" y="2036952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7683" y="0"/>
                </a:moveTo>
                <a:lnTo>
                  <a:pt x="25393" y="2288"/>
                </a:lnTo>
                <a:lnTo>
                  <a:pt x="12824" y="4074"/>
                </a:lnTo>
                <a:lnTo>
                  <a:pt x="0" y="5309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85275" y="2079025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8596" y="17998"/>
                </a:moveTo>
                <a:lnTo>
                  <a:pt x="8630" y="9218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40394" y="2034794"/>
            <a:ext cx="8255" cy="24130"/>
          </a:xfrm>
          <a:custGeom>
            <a:avLst/>
            <a:gdLst/>
            <a:ahLst/>
            <a:cxnLst/>
            <a:rect l="l" t="t" r="r" b="b"/>
            <a:pathLst>
              <a:path w="8254" h="24130">
                <a:moveTo>
                  <a:pt x="7851" y="0"/>
                </a:moveTo>
                <a:lnTo>
                  <a:pt x="4952" y="12073"/>
                </a:lnTo>
                <a:lnTo>
                  <a:pt x="0" y="24002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8998" y="1865376"/>
            <a:ext cx="117475" cy="99695"/>
          </a:xfrm>
          <a:custGeom>
            <a:avLst/>
            <a:gdLst/>
            <a:ahLst/>
            <a:cxnLst/>
            <a:rect l="l" t="t" r="r" b="b"/>
            <a:pathLst>
              <a:path w="117475" h="99694">
                <a:moveTo>
                  <a:pt x="0" y="0"/>
                </a:moveTo>
                <a:lnTo>
                  <a:pt x="47669" y="17372"/>
                </a:lnTo>
                <a:lnTo>
                  <a:pt x="84168" y="40669"/>
                </a:lnTo>
                <a:lnTo>
                  <a:pt x="112548" y="78379"/>
                </a:lnTo>
                <a:lnTo>
                  <a:pt x="115605" y="88628"/>
                </a:lnTo>
                <a:lnTo>
                  <a:pt x="116923" y="99094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64116" y="1756282"/>
            <a:ext cx="51435" cy="38100"/>
          </a:xfrm>
          <a:custGeom>
            <a:avLst/>
            <a:gdLst/>
            <a:ahLst/>
            <a:cxnLst/>
            <a:rect l="l" t="t" r="r" b="b"/>
            <a:pathLst>
              <a:path w="51434" h="38100">
                <a:moveTo>
                  <a:pt x="50853" y="0"/>
                </a:moveTo>
                <a:lnTo>
                  <a:pt x="43262" y="8541"/>
                </a:lnTo>
                <a:lnTo>
                  <a:pt x="34306" y="16631"/>
                </a:lnTo>
                <a:lnTo>
                  <a:pt x="24061" y="24228"/>
                </a:lnTo>
                <a:lnTo>
                  <a:pt x="12600" y="31293"/>
                </a:lnTo>
                <a:lnTo>
                  <a:pt x="0" y="37785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89875" y="1613661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4">
                <a:moveTo>
                  <a:pt x="0" y="0"/>
                </a:moveTo>
                <a:lnTo>
                  <a:pt x="2031" y="6096"/>
                </a:lnTo>
                <a:lnTo>
                  <a:pt x="2921" y="12064"/>
                </a:lnTo>
                <a:lnTo>
                  <a:pt x="2794" y="18161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57261" y="1575516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5" h="17144">
                <a:moveTo>
                  <a:pt x="0" y="17063"/>
                </a:moveTo>
                <a:lnTo>
                  <a:pt x="8136" y="8267"/>
                </a:lnTo>
                <a:lnTo>
                  <a:pt x="17943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07580" y="1583563"/>
            <a:ext cx="13335" cy="20320"/>
          </a:xfrm>
          <a:custGeom>
            <a:avLst/>
            <a:gdLst/>
            <a:ahLst/>
            <a:cxnLst/>
            <a:rect l="l" t="t" r="r" b="b"/>
            <a:pathLst>
              <a:path w="13334" h="20319">
                <a:moveTo>
                  <a:pt x="0" y="20065"/>
                </a:moveTo>
                <a:lnTo>
                  <a:pt x="2794" y="13081"/>
                </a:lnTo>
                <a:lnTo>
                  <a:pt x="7112" y="6350"/>
                </a:lnTo>
                <a:lnTo>
                  <a:pt x="12953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14718" y="1610360"/>
            <a:ext cx="36195" cy="14604"/>
          </a:xfrm>
          <a:custGeom>
            <a:avLst/>
            <a:gdLst/>
            <a:ahLst/>
            <a:cxnLst/>
            <a:rect l="l" t="t" r="r" b="b"/>
            <a:pathLst>
              <a:path w="36195" h="14605">
                <a:moveTo>
                  <a:pt x="0" y="0"/>
                </a:moveTo>
                <a:lnTo>
                  <a:pt x="12502" y="4304"/>
                </a:lnTo>
                <a:lnTo>
                  <a:pt x="24524" y="8982"/>
                </a:lnTo>
                <a:lnTo>
                  <a:pt x="36016" y="1402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51243" y="1742185"/>
            <a:ext cx="8255" cy="20320"/>
          </a:xfrm>
          <a:custGeom>
            <a:avLst/>
            <a:gdLst/>
            <a:ahLst/>
            <a:cxnLst/>
            <a:rect l="l" t="t" r="r" b="b"/>
            <a:pathLst>
              <a:path w="8254" h="20319">
                <a:moveTo>
                  <a:pt x="8127" y="20319"/>
                </a:moveTo>
                <a:lnTo>
                  <a:pt x="4445" y="13715"/>
                </a:lnTo>
                <a:lnTo>
                  <a:pt x="1777" y="6858"/>
                </a:lnTo>
                <a:lnTo>
                  <a:pt x="0" y="0"/>
                </a:lnTo>
              </a:path>
            </a:pathLst>
          </a:custGeom>
          <a:ln w="9906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14138" y="3195066"/>
            <a:ext cx="1630680" cy="7139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50358" y="3244595"/>
            <a:ext cx="1189482" cy="6690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5285" y="3216401"/>
            <a:ext cx="1548384" cy="6316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285740" y="2573698"/>
            <a:ext cx="2376170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7775" marR="5080" algn="ctr">
              <a:lnSpc>
                <a:spcPct val="100000"/>
              </a:lnSpc>
            </a:pP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me metadata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ery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hou</a:t>
            </a:r>
            <a:r>
              <a:rPr sz="1200" spc="-1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I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wi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ma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 it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  <a:p>
            <a:pPr marL="12700" marR="1493520" indent="23495">
              <a:lnSpc>
                <a:spcPct val="100000"/>
              </a:lnSpc>
              <a:spcBef>
                <a:spcPts val="204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condary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Nam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26250" y="1661330"/>
            <a:ext cx="812165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 marR="5080" indent="-173355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Sin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gle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oi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nt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ailu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093970" y="1649729"/>
            <a:ext cx="1389888" cy="51130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09032" y="1703832"/>
            <a:ext cx="1158239" cy="4556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35117" y="1671066"/>
            <a:ext cx="1307592" cy="4290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344921" y="1795935"/>
            <a:ext cx="887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Nam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343144" y="2079498"/>
            <a:ext cx="307086" cy="12969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37885" y="2100452"/>
            <a:ext cx="118110" cy="1102360"/>
          </a:xfrm>
          <a:custGeom>
            <a:avLst/>
            <a:gdLst/>
            <a:ahLst/>
            <a:cxnLst/>
            <a:rect l="l" t="t" r="r" b="b"/>
            <a:pathLst>
              <a:path w="118110" h="1102360">
                <a:moveTo>
                  <a:pt x="13969" y="986790"/>
                </a:moveTo>
                <a:lnTo>
                  <a:pt x="8000" y="990219"/>
                </a:lnTo>
                <a:lnTo>
                  <a:pt x="2031" y="993775"/>
                </a:lnTo>
                <a:lnTo>
                  <a:pt x="0" y="1001395"/>
                </a:lnTo>
                <a:lnTo>
                  <a:pt x="3428" y="1007364"/>
                </a:lnTo>
                <a:lnTo>
                  <a:pt x="58800" y="1102233"/>
                </a:lnTo>
                <a:lnTo>
                  <a:pt x="73329" y="1077341"/>
                </a:lnTo>
                <a:lnTo>
                  <a:pt x="46227" y="1077341"/>
                </a:lnTo>
                <a:lnTo>
                  <a:pt x="46227" y="1030713"/>
                </a:lnTo>
                <a:lnTo>
                  <a:pt x="21716" y="988695"/>
                </a:lnTo>
                <a:lnTo>
                  <a:pt x="13969" y="986790"/>
                </a:lnTo>
                <a:close/>
              </a:path>
              <a:path w="118110" h="1102360">
                <a:moveTo>
                  <a:pt x="46227" y="1030713"/>
                </a:moveTo>
                <a:lnTo>
                  <a:pt x="46227" y="1077341"/>
                </a:lnTo>
                <a:lnTo>
                  <a:pt x="71374" y="1077341"/>
                </a:lnTo>
                <a:lnTo>
                  <a:pt x="71374" y="1070991"/>
                </a:lnTo>
                <a:lnTo>
                  <a:pt x="47878" y="1070991"/>
                </a:lnTo>
                <a:lnTo>
                  <a:pt x="58800" y="1052267"/>
                </a:lnTo>
                <a:lnTo>
                  <a:pt x="46227" y="1030713"/>
                </a:lnTo>
                <a:close/>
              </a:path>
              <a:path w="118110" h="1102360">
                <a:moveTo>
                  <a:pt x="103631" y="986790"/>
                </a:moveTo>
                <a:lnTo>
                  <a:pt x="95885" y="988695"/>
                </a:lnTo>
                <a:lnTo>
                  <a:pt x="71374" y="1030713"/>
                </a:lnTo>
                <a:lnTo>
                  <a:pt x="71374" y="1077341"/>
                </a:lnTo>
                <a:lnTo>
                  <a:pt x="73329" y="1077341"/>
                </a:lnTo>
                <a:lnTo>
                  <a:pt x="114173" y="1007364"/>
                </a:lnTo>
                <a:lnTo>
                  <a:pt x="117601" y="1001395"/>
                </a:lnTo>
                <a:lnTo>
                  <a:pt x="115569" y="993775"/>
                </a:lnTo>
                <a:lnTo>
                  <a:pt x="109600" y="990219"/>
                </a:lnTo>
                <a:lnTo>
                  <a:pt x="103631" y="986790"/>
                </a:lnTo>
                <a:close/>
              </a:path>
              <a:path w="118110" h="1102360">
                <a:moveTo>
                  <a:pt x="58800" y="1052267"/>
                </a:moveTo>
                <a:lnTo>
                  <a:pt x="47878" y="1070991"/>
                </a:lnTo>
                <a:lnTo>
                  <a:pt x="69723" y="1070991"/>
                </a:lnTo>
                <a:lnTo>
                  <a:pt x="58800" y="1052267"/>
                </a:lnTo>
                <a:close/>
              </a:path>
              <a:path w="118110" h="1102360">
                <a:moveTo>
                  <a:pt x="71374" y="1030713"/>
                </a:moveTo>
                <a:lnTo>
                  <a:pt x="58800" y="1052267"/>
                </a:lnTo>
                <a:lnTo>
                  <a:pt x="69723" y="1070991"/>
                </a:lnTo>
                <a:lnTo>
                  <a:pt x="71374" y="1070991"/>
                </a:lnTo>
                <a:lnTo>
                  <a:pt x="71374" y="1030713"/>
                </a:lnTo>
                <a:close/>
              </a:path>
              <a:path w="118110" h="1102360">
                <a:moveTo>
                  <a:pt x="71374" y="0"/>
                </a:moveTo>
                <a:lnTo>
                  <a:pt x="46227" y="0"/>
                </a:lnTo>
                <a:lnTo>
                  <a:pt x="46227" y="1030713"/>
                </a:lnTo>
                <a:lnTo>
                  <a:pt x="58800" y="1052267"/>
                </a:lnTo>
                <a:lnTo>
                  <a:pt x="71374" y="1030713"/>
                </a:lnTo>
                <a:lnTo>
                  <a:pt x="71374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76544" y="1966722"/>
            <a:ext cx="307086" cy="12969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71285" y="2100452"/>
            <a:ext cx="118110" cy="1102360"/>
          </a:xfrm>
          <a:custGeom>
            <a:avLst/>
            <a:gdLst/>
            <a:ahLst/>
            <a:cxnLst/>
            <a:rect l="l" t="t" r="r" b="b"/>
            <a:pathLst>
              <a:path w="118110" h="1102360">
                <a:moveTo>
                  <a:pt x="58800" y="49965"/>
                </a:moveTo>
                <a:lnTo>
                  <a:pt x="46227" y="71519"/>
                </a:lnTo>
                <a:lnTo>
                  <a:pt x="46227" y="1102233"/>
                </a:lnTo>
                <a:lnTo>
                  <a:pt x="71374" y="1102233"/>
                </a:lnTo>
                <a:lnTo>
                  <a:pt x="71374" y="71519"/>
                </a:lnTo>
                <a:lnTo>
                  <a:pt x="58800" y="49965"/>
                </a:lnTo>
                <a:close/>
              </a:path>
              <a:path w="118110" h="1102360">
                <a:moveTo>
                  <a:pt x="58800" y="0"/>
                </a:moveTo>
                <a:lnTo>
                  <a:pt x="3428" y="94742"/>
                </a:lnTo>
                <a:lnTo>
                  <a:pt x="0" y="100711"/>
                </a:lnTo>
                <a:lnTo>
                  <a:pt x="2031" y="108458"/>
                </a:lnTo>
                <a:lnTo>
                  <a:pt x="8000" y="112014"/>
                </a:lnTo>
                <a:lnTo>
                  <a:pt x="13969" y="115443"/>
                </a:lnTo>
                <a:lnTo>
                  <a:pt x="21716" y="113411"/>
                </a:lnTo>
                <a:lnTo>
                  <a:pt x="25273" y="107442"/>
                </a:lnTo>
                <a:lnTo>
                  <a:pt x="46227" y="71519"/>
                </a:lnTo>
                <a:lnTo>
                  <a:pt x="46227" y="24892"/>
                </a:lnTo>
                <a:lnTo>
                  <a:pt x="73349" y="24892"/>
                </a:lnTo>
                <a:lnTo>
                  <a:pt x="58800" y="0"/>
                </a:lnTo>
                <a:close/>
              </a:path>
              <a:path w="118110" h="1102360">
                <a:moveTo>
                  <a:pt x="73349" y="24892"/>
                </a:moveTo>
                <a:lnTo>
                  <a:pt x="71374" y="24892"/>
                </a:lnTo>
                <a:lnTo>
                  <a:pt x="71374" y="71519"/>
                </a:lnTo>
                <a:lnTo>
                  <a:pt x="92328" y="107442"/>
                </a:lnTo>
                <a:lnTo>
                  <a:pt x="95885" y="113411"/>
                </a:lnTo>
                <a:lnTo>
                  <a:pt x="103631" y="115443"/>
                </a:lnTo>
                <a:lnTo>
                  <a:pt x="109600" y="112014"/>
                </a:lnTo>
                <a:lnTo>
                  <a:pt x="115569" y="108458"/>
                </a:lnTo>
                <a:lnTo>
                  <a:pt x="117601" y="100711"/>
                </a:lnTo>
                <a:lnTo>
                  <a:pt x="114173" y="94742"/>
                </a:lnTo>
                <a:lnTo>
                  <a:pt x="73349" y="24892"/>
                </a:lnTo>
                <a:close/>
              </a:path>
              <a:path w="118110" h="1102360">
                <a:moveTo>
                  <a:pt x="71374" y="24892"/>
                </a:moveTo>
                <a:lnTo>
                  <a:pt x="46227" y="24892"/>
                </a:lnTo>
                <a:lnTo>
                  <a:pt x="46227" y="71519"/>
                </a:lnTo>
                <a:lnTo>
                  <a:pt x="58800" y="49965"/>
                </a:lnTo>
                <a:lnTo>
                  <a:pt x="47878" y="31242"/>
                </a:lnTo>
                <a:lnTo>
                  <a:pt x="71374" y="31242"/>
                </a:lnTo>
                <a:lnTo>
                  <a:pt x="71374" y="24892"/>
                </a:lnTo>
                <a:close/>
              </a:path>
              <a:path w="118110" h="1102360">
                <a:moveTo>
                  <a:pt x="71374" y="31242"/>
                </a:moveTo>
                <a:lnTo>
                  <a:pt x="69723" y="31242"/>
                </a:lnTo>
                <a:lnTo>
                  <a:pt x="58800" y="49965"/>
                </a:lnTo>
                <a:lnTo>
                  <a:pt x="71374" y="71519"/>
                </a:lnTo>
                <a:lnTo>
                  <a:pt x="71374" y="31242"/>
                </a:lnTo>
                <a:close/>
              </a:path>
              <a:path w="118110" h="1102360">
                <a:moveTo>
                  <a:pt x="69723" y="31242"/>
                </a:moveTo>
                <a:lnTo>
                  <a:pt x="47878" y="31242"/>
                </a:lnTo>
                <a:lnTo>
                  <a:pt x="58800" y="49965"/>
                </a:lnTo>
                <a:lnTo>
                  <a:pt x="69723" y="3124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91303" y="962786"/>
            <a:ext cx="1370330" cy="567690"/>
          </a:xfrm>
          <a:custGeom>
            <a:avLst/>
            <a:gdLst/>
            <a:ahLst/>
            <a:cxnLst/>
            <a:rect l="l" t="t" r="r" b="b"/>
            <a:pathLst>
              <a:path w="1370329" h="567690">
                <a:moveTo>
                  <a:pt x="0" y="567689"/>
                </a:moveTo>
                <a:lnTo>
                  <a:pt x="1370076" y="567689"/>
                </a:lnTo>
                <a:lnTo>
                  <a:pt x="1370076" y="0"/>
                </a:lnTo>
                <a:lnTo>
                  <a:pt x="0" y="0"/>
                </a:lnTo>
                <a:lnTo>
                  <a:pt x="0" y="5676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91303" y="962786"/>
            <a:ext cx="1370330" cy="567690"/>
          </a:xfrm>
          <a:custGeom>
            <a:avLst/>
            <a:gdLst/>
            <a:ahLst/>
            <a:cxnLst/>
            <a:rect l="l" t="t" r="r" b="b"/>
            <a:pathLst>
              <a:path w="1370329" h="567690">
                <a:moveTo>
                  <a:pt x="0" y="567689"/>
                </a:moveTo>
                <a:lnTo>
                  <a:pt x="1370076" y="567689"/>
                </a:lnTo>
                <a:lnTo>
                  <a:pt x="1370076" y="0"/>
                </a:lnTo>
                <a:lnTo>
                  <a:pt x="0" y="0"/>
                </a:lnTo>
                <a:lnTo>
                  <a:pt x="0" y="567689"/>
                </a:lnTo>
                <a:close/>
              </a:path>
            </a:pathLst>
          </a:custGeom>
          <a:ln w="25146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93995" y="103898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937005" y="0"/>
                </a:moveTo>
                <a:lnTo>
                  <a:pt x="0" y="0"/>
                </a:lnTo>
              </a:path>
            </a:pathLst>
          </a:custGeom>
          <a:ln w="9906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58359" y="1179194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1207389" y="0"/>
                </a:moveTo>
                <a:lnTo>
                  <a:pt x="0" y="0"/>
                </a:lnTo>
              </a:path>
            </a:pathLst>
          </a:custGeom>
          <a:ln w="9906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93995" y="1320164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937005" y="0"/>
                </a:moveTo>
                <a:lnTo>
                  <a:pt x="0" y="0"/>
                </a:lnTo>
              </a:path>
            </a:pathLst>
          </a:custGeom>
          <a:ln w="9906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58359" y="1460372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1207389" y="0"/>
                </a:moveTo>
                <a:lnTo>
                  <a:pt x="0" y="0"/>
                </a:lnTo>
              </a:path>
            </a:pathLst>
          </a:custGeom>
          <a:ln w="9906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37019" y="3675126"/>
            <a:ext cx="1033272" cy="79019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83120" y="3701415"/>
            <a:ext cx="941070" cy="69805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83120" y="3820414"/>
            <a:ext cx="810260" cy="579120"/>
          </a:xfrm>
          <a:custGeom>
            <a:avLst/>
            <a:gdLst/>
            <a:ahLst/>
            <a:cxnLst/>
            <a:rect l="l" t="t" r="r" b="b"/>
            <a:pathLst>
              <a:path w="810259" h="579120">
                <a:moveTo>
                  <a:pt x="0" y="0"/>
                </a:moveTo>
                <a:lnTo>
                  <a:pt x="810132" y="0"/>
                </a:lnTo>
                <a:lnTo>
                  <a:pt x="810132" y="464642"/>
                </a:lnTo>
                <a:lnTo>
                  <a:pt x="752318" y="465927"/>
                </a:lnTo>
                <a:lnTo>
                  <a:pt x="699972" y="469558"/>
                </a:lnTo>
                <a:lnTo>
                  <a:pt x="652485" y="475200"/>
                </a:lnTo>
                <a:lnTo>
                  <a:pt x="609250" y="482518"/>
                </a:lnTo>
                <a:lnTo>
                  <a:pt x="569660" y="491177"/>
                </a:lnTo>
                <a:lnTo>
                  <a:pt x="498984" y="511177"/>
                </a:lnTo>
                <a:lnTo>
                  <a:pt x="435594" y="532517"/>
                </a:lnTo>
                <a:lnTo>
                  <a:pt x="405114" y="542851"/>
                </a:lnTo>
                <a:lnTo>
                  <a:pt x="343542" y="561175"/>
                </a:lnTo>
                <a:lnTo>
                  <a:pt x="277105" y="574135"/>
                </a:lnTo>
                <a:lnTo>
                  <a:pt x="200943" y="579051"/>
                </a:lnTo>
                <a:lnTo>
                  <a:pt x="157696" y="577655"/>
                </a:lnTo>
                <a:lnTo>
                  <a:pt x="110195" y="573242"/>
                </a:lnTo>
                <a:lnTo>
                  <a:pt x="57832" y="565476"/>
                </a:lnTo>
                <a:lnTo>
                  <a:pt x="0" y="554024"/>
                </a:lnTo>
                <a:lnTo>
                  <a:pt x="0" y="0"/>
                </a:lnTo>
                <a:close/>
              </a:path>
            </a:pathLst>
          </a:custGeom>
          <a:ln w="9906">
            <a:solidFill>
              <a:srgbClr val="974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49922" y="3760215"/>
            <a:ext cx="804545" cy="470534"/>
          </a:xfrm>
          <a:custGeom>
            <a:avLst/>
            <a:gdLst/>
            <a:ahLst/>
            <a:cxnLst/>
            <a:rect l="l" t="t" r="r" b="b"/>
            <a:pathLst>
              <a:path w="804545" h="470535">
                <a:moveTo>
                  <a:pt x="0" y="60198"/>
                </a:moveTo>
                <a:lnTo>
                  <a:pt x="0" y="0"/>
                </a:lnTo>
                <a:lnTo>
                  <a:pt x="804545" y="0"/>
                </a:lnTo>
                <a:lnTo>
                  <a:pt x="804545" y="467525"/>
                </a:lnTo>
                <a:lnTo>
                  <a:pt x="785793" y="467884"/>
                </a:lnTo>
                <a:lnTo>
                  <a:pt x="768675" y="468732"/>
                </a:lnTo>
                <a:lnTo>
                  <a:pt x="754823" y="469723"/>
                </a:lnTo>
                <a:lnTo>
                  <a:pt x="745871" y="470511"/>
                </a:lnTo>
              </a:path>
            </a:pathLst>
          </a:custGeom>
          <a:ln w="9906">
            <a:solidFill>
              <a:srgbClr val="974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12660" y="3701415"/>
            <a:ext cx="811530" cy="468630"/>
          </a:xfrm>
          <a:custGeom>
            <a:avLst/>
            <a:gdLst/>
            <a:ahLst/>
            <a:cxnLst/>
            <a:rect l="l" t="t" r="r" b="b"/>
            <a:pathLst>
              <a:path w="811529" h="468629">
                <a:moveTo>
                  <a:pt x="0" y="58801"/>
                </a:moveTo>
                <a:lnTo>
                  <a:pt x="0" y="0"/>
                </a:lnTo>
                <a:lnTo>
                  <a:pt x="811530" y="0"/>
                </a:lnTo>
                <a:lnTo>
                  <a:pt x="811530" y="466090"/>
                </a:lnTo>
                <a:lnTo>
                  <a:pt x="792725" y="466301"/>
                </a:lnTo>
                <a:lnTo>
                  <a:pt x="775163" y="466820"/>
                </a:lnTo>
                <a:lnTo>
                  <a:pt x="760114" y="467470"/>
                </a:lnTo>
                <a:lnTo>
                  <a:pt x="748845" y="468075"/>
                </a:lnTo>
                <a:lnTo>
                  <a:pt x="742626" y="468460"/>
                </a:lnTo>
              </a:path>
            </a:pathLst>
          </a:custGeom>
          <a:ln w="9906">
            <a:solidFill>
              <a:srgbClr val="974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42965" y="3827526"/>
            <a:ext cx="107441" cy="43967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96686" y="3848480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4">
                <a:moveTo>
                  <a:pt x="0" y="0"/>
                </a:moveTo>
                <a:lnTo>
                  <a:pt x="0" y="344754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55158" y="4059173"/>
            <a:ext cx="1382267" cy="30708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96686" y="4134091"/>
            <a:ext cx="1187450" cy="118110"/>
          </a:xfrm>
          <a:custGeom>
            <a:avLst/>
            <a:gdLst/>
            <a:ahLst/>
            <a:cxnLst/>
            <a:rect l="l" t="t" r="r" b="b"/>
            <a:pathLst>
              <a:path w="1187450" h="118110">
                <a:moveTo>
                  <a:pt x="1136962" y="58813"/>
                </a:moveTo>
                <a:lnTo>
                  <a:pt x="1073404" y="95897"/>
                </a:lnTo>
                <a:lnTo>
                  <a:pt x="1071371" y="103606"/>
                </a:lnTo>
                <a:lnTo>
                  <a:pt x="1074928" y="109600"/>
                </a:lnTo>
                <a:lnTo>
                  <a:pt x="1078357" y="115595"/>
                </a:lnTo>
                <a:lnTo>
                  <a:pt x="1086104" y="117627"/>
                </a:lnTo>
                <a:lnTo>
                  <a:pt x="1165375" y="71386"/>
                </a:lnTo>
                <a:lnTo>
                  <a:pt x="1161922" y="71386"/>
                </a:lnTo>
                <a:lnTo>
                  <a:pt x="1161922" y="69672"/>
                </a:lnTo>
                <a:lnTo>
                  <a:pt x="1155572" y="69672"/>
                </a:lnTo>
                <a:lnTo>
                  <a:pt x="1136962" y="58813"/>
                </a:lnTo>
                <a:close/>
              </a:path>
              <a:path w="1187450" h="118110">
                <a:moveTo>
                  <a:pt x="1115413" y="46240"/>
                </a:moveTo>
                <a:lnTo>
                  <a:pt x="0" y="46240"/>
                </a:lnTo>
                <a:lnTo>
                  <a:pt x="0" y="71386"/>
                </a:lnTo>
                <a:lnTo>
                  <a:pt x="1115413" y="71386"/>
                </a:lnTo>
                <a:lnTo>
                  <a:pt x="1136962" y="58813"/>
                </a:lnTo>
                <a:lnTo>
                  <a:pt x="1115413" y="46240"/>
                </a:lnTo>
                <a:close/>
              </a:path>
              <a:path w="1187450" h="118110">
                <a:moveTo>
                  <a:pt x="1165375" y="46240"/>
                </a:moveTo>
                <a:lnTo>
                  <a:pt x="1161922" y="46240"/>
                </a:lnTo>
                <a:lnTo>
                  <a:pt x="1161922" y="71386"/>
                </a:lnTo>
                <a:lnTo>
                  <a:pt x="1165375" y="71386"/>
                </a:lnTo>
                <a:lnTo>
                  <a:pt x="1186941" y="58813"/>
                </a:lnTo>
                <a:lnTo>
                  <a:pt x="1165375" y="46240"/>
                </a:lnTo>
                <a:close/>
              </a:path>
              <a:path w="1187450" h="118110">
                <a:moveTo>
                  <a:pt x="1155572" y="47955"/>
                </a:moveTo>
                <a:lnTo>
                  <a:pt x="1136962" y="58813"/>
                </a:lnTo>
                <a:lnTo>
                  <a:pt x="1155572" y="69672"/>
                </a:lnTo>
                <a:lnTo>
                  <a:pt x="1155572" y="47955"/>
                </a:lnTo>
                <a:close/>
              </a:path>
              <a:path w="1187450" h="118110">
                <a:moveTo>
                  <a:pt x="1161922" y="47955"/>
                </a:moveTo>
                <a:lnTo>
                  <a:pt x="1155572" y="47955"/>
                </a:lnTo>
                <a:lnTo>
                  <a:pt x="1155572" y="69672"/>
                </a:lnTo>
                <a:lnTo>
                  <a:pt x="1161922" y="69672"/>
                </a:lnTo>
                <a:lnTo>
                  <a:pt x="1161922" y="47955"/>
                </a:lnTo>
                <a:close/>
              </a:path>
              <a:path w="1187450" h="118110">
                <a:moveTo>
                  <a:pt x="1086104" y="0"/>
                </a:moveTo>
                <a:lnTo>
                  <a:pt x="1078357" y="2031"/>
                </a:lnTo>
                <a:lnTo>
                  <a:pt x="1074928" y="8026"/>
                </a:lnTo>
                <a:lnTo>
                  <a:pt x="1071371" y="14020"/>
                </a:lnTo>
                <a:lnTo>
                  <a:pt x="1073404" y="21729"/>
                </a:lnTo>
                <a:lnTo>
                  <a:pt x="1136962" y="58813"/>
                </a:lnTo>
                <a:lnTo>
                  <a:pt x="1155572" y="47955"/>
                </a:lnTo>
                <a:lnTo>
                  <a:pt x="1161922" y="47955"/>
                </a:lnTo>
                <a:lnTo>
                  <a:pt x="1161922" y="46240"/>
                </a:lnTo>
                <a:lnTo>
                  <a:pt x="1165375" y="46240"/>
                </a:lnTo>
                <a:lnTo>
                  <a:pt x="1086104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269994" y="1191923"/>
            <a:ext cx="7645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me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tadata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695952" y="3983637"/>
            <a:ext cx="7645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me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tadata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3214" y="1305207"/>
            <a:ext cx="236220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Metadata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(Name,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eplicas,…):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/home/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oo/data,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3,…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4317" y="3592067"/>
            <a:ext cx="957071" cy="734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9464" y="3617214"/>
            <a:ext cx="853439" cy="630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2211" y="3833638"/>
            <a:ext cx="57467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ack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6453" y="2418588"/>
            <a:ext cx="1059942" cy="758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2443733"/>
            <a:ext cx="956310" cy="655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2752" y="2566797"/>
            <a:ext cx="332740" cy="150495"/>
          </a:xfrm>
          <a:custGeom>
            <a:avLst/>
            <a:gdLst/>
            <a:ahLst/>
            <a:cxnLst/>
            <a:rect l="l" t="t" r="r" b="b"/>
            <a:pathLst>
              <a:path w="332739" h="150494">
                <a:moveTo>
                  <a:pt x="0" y="150113"/>
                </a:moveTo>
                <a:lnTo>
                  <a:pt x="332232" y="150113"/>
                </a:lnTo>
                <a:lnTo>
                  <a:pt x="332232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2752" y="2566797"/>
            <a:ext cx="332740" cy="150495"/>
          </a:xfrm>
          <a:custGeom>
            <a:avLst/>
            <a:gdLst/>
            <a:ahLst/>
            <a:cxnLst/>
            <a:rect l="l" t="t" r="r" b="b"/>
            <a:pathLst>
              <a:path w="332739" h="150494">
                <a:moveTo>
                  <a:pt x="0" y="150113"/>
                </a:moveTo>
                <a:lnTo>
                  <a:pt x="332232" y="150113"/>
                </a:lnTo>
                <a:lnTo>
                  <a:pt x="332232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9285" y="256679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69" h="150494">
                <a:moveTo>
                  <a:pt x="0" y="150113"/>
                </a:moveTo>
                <a:lnTo>
                  <a:pt x="331469" y="150113"/>
                </a:lnTo>
                <a:lnTo>
                  <a:pt x="331469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9285" y="256679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69" h="150494">
                <a:moveTo>
                  <a:pt x="0" y="150113"/>
                </a:moveTo>
                <a:lnTo>
                  <a:pt x="331469" y="150113"/>
                </a:lnTo>
                <a:lnTo>
                  <a:pt x="331469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9191" y="2807589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69" h="150494">
                <a:moveTo>
                  <a:pt x="0" y="150113"/>
                </a:moveTo>
                <a:lnTo>
                  <a:pt x="331469" y="150113"/>
                </a:lnTo>
                <a:lnTo>
                  <a:pt x="331469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9191" y="2807589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69" h="150494">
                <a:moveTo>
                  <a:pt x="0" y="150113"/>
                </a:moveTo>
                <a:lnTo>
                  <a:pt x="331469" y="150113"/>
                </a:lnTo>
                <a:lnTo>
                  <a:pt x="331469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9172" y="2418588"/>
            <a:ext cx="1059941" cy="758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44317" y="2443733"/>
            <a:ext cx="956309" cy="655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6232" y="256679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69" h="150494">
                <a:moveTo>
                  <a:pt x="0" y="150113"/>
                </a:moveTo>
                <a:lnTo>
                  <a:pt x="331469" y="150113"/>
                </a:lnTo>
                <a:lnTo>
                  <a:pt x="331469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6232" y="256679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69" h="150494">
                <a:moveTo>
                  <a:pt x="0" y="150113"/>
                </a:moveTo>
                <a:lnTo>
                  <a:pt x="331469" y="150113"/>
                </a:lnTo>
                <a:lnTo>
                  <a:pt x="331469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6232" y="2807589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69" h="150494">
                <a:moveTo>
                  <a:pt x="0" y="150113"/>
                </a:moveTo>
                <a:lnTo>
                  <a:pt x="331469" y="150113"/>
                </a:lnTo>
                <a:lnTo>
                  <a:pt x="331469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26232" y="2807589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69" h="150494">
                <a:moveTo>
                  <a:pt x="0" y="150113"/>
                </a:moveTo>
                <a:lnTo>
                  <a:pt x="331469" y="150113"/>
                </a:lnTo>
                <a:lnTo>
                  <a:pt x="331469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2652" y="2418588"/>
            <a:ext cx="1059179" cy="758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17797" y="2443733"/>
            <a:ext cx="955548" cy="655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98951" y="256679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70" y="150113"/>
                </a:lnTo>
                <a:lnTo>
                  <a:pt x="331470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98951" y="256679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70" y="150113"/>
                </a:lnTo>
                <a:lnTo>
                  <a:pt x="331470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34053" y="256679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70" y="150113"/>
                </a:lnTo>
                <a:lnTo>
                  <a:pt x="331470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4053" y="256679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70" y="150113"/>
                </a:lnTo>
                <a:lnTo>
                  <a:pt x="331470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50685" y="2418588"/>
            <a:ext cx="1059941" cy="758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5832" y="2443733"/>
            <a:ext cx="956310" cy="655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56984" y="256679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69" y="150113"/>
                </a:lnTo>
                <a:lnTo>
                  <a:pt x="331469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6984" y="256679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69" y="150113"/>
                </a:lnTo>
                <a:lnTo>
                  <a:pt x="331469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990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03517" y="256679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70" y="150113"/>
                </a:lnTo>
                <a:lnTo>
                  <a:pt x="331470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03517" y="256679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70" y="150113"/>
                </a:lnTo>
                <a:lnTo>
                  <a:pt x="331470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56984" y="2807589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69" y="150113"/>
                </a:lnTo>
                <a:lnTo>
                  <a:pt x="331469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6984" y="2807589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69" y="150113"/>
                </a:lnTo>
                <a:lnTo>
                  <a:pt x="331469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990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24343" y="2418588"/>
            <a:ext cx="1059942" cy="758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49490" y="2443733"/>
            <a:ext cx="956309" cy="655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31405" y="256679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70" y="150113"/>
                </a:lnTo>
                <a:lnTo>
                  <a:pt x="331470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31405" y="256679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70" y="150113"/>
                </a:lnTo>
                <a:lnTo>
                  <a:pt x="331470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3220" y="2807589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70" y="150113"/>
                </a:lnTo>
                <a:lnTo>
                  <a:pt x="331470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83220" y="2807589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70" y="150113"/>
                </a:lnTo>
                <a:lnTo>
                  <a:pt x="331470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74889" y="257441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70" y="150113"/>
                </a:lnTo>
                <a:lnTo>
                  <a:pt x="331470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74889" y="2574417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70" y="150113"/>
                </a:lnTo>
                <a:lnTo>
                  <a:pt x="331470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04379" y="2696336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70" y="150113"/>
                </a:lnTo>
                <a:lnTo>
                  <a:pt x="331470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04379" y="2696336"/>
            <a:ext cx="331470" cy="150495"/>
          </a:xfrm>
          <a:custGeom>
            <a:avLst/>
            <a:gdLst/>
            <a:ahLst/>
            <a:cxnLst/>
            <a:rect l="l" t="t" r="r" b="b"/>
            <a:pathLst>
              <a:path w="331470" h="150494">
                <a:moveTo>
                  <a:pt x="0" y="150113"/>
                </a:moveTo>
                <a:lnTo>
                  <a:pt x="331470" y="150113"/>
                </a:lnTo>
                <a:lnTo>
                  <a:pt x="331470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990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64602" y="2901681"/>
            <a:ext cx="4108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Block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86177" y="1500377"/>
            <a:ext cx="1590294" cy="4655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27072" y="1597660"/>
            <a:ext cx="1393825" cy="304165"/>
          </a:xfrm>
          <a:custGeom>
            <a:avLst/>
            <a:gdLst/>
            <a:ahLst/>
            <a:cxnLst/>
            <a:rect l="l" t="t" r="r" b="b"/>
            <a:pathLst>
              <a:path w="1393825" h="304164">
                <a:moveTo>
                  <a:pt x="149986" y="239649"/>
                </a:moveTo>
                <a:lnTo>
                  <a:pt x="0" y="266573"/>
                </a:lnTo>
                <a:lnTo>
                  <a:pt x="6603" y="304038"/>
                </a:lnTo>
                <a:lnTo>
                  <a:pt x="156717" y="277113"/>
                </a:lnTo>
                <a:lnTo>
                  <a:pt x="149986" y="239649"/>
                </a:lnTo>
                <a:close/>
              </a:path>
              <a:path w="1393825" h="304164">
                <a:moveTo>
                  <a:pt x="412495" y="192531"/>
                </a:moveTo>
                <a:lnTo>
                  <a:pt x="262508" y="219455"/>
                </a:lnTo>
                <a:lnTo>
                  <a:pt x="269239" y="256920"/>
                </a:lnTo>
                <a:lnTo>
                  <a:pt x="419226" y="230124"/>
                </a:lnTo>
                <a:lnTo>
                  <a:pt x="412495" y="192531"/>
                </a:lnTo>
                <a:close/>
              </a:path>
              <a:path w="1393825" h="304164">
                <a:moveTo>
                  <a:pt x="675004" y="145541"/>
                </a:moveTo>
                <a:lnTo>
                  <a:pt x="525017" y="172338"/>
                </a:lnTo>
                <a:lnTo>
                  <a:pt x="531748" y="209930"/>
                </a:lnTo>
                <a:lnTo>
                  <a:pt x="681735" y="183006"/>
                </a:lnTo>
                <a:lnTo>
                  <a:pt x="675004" y="145541"/>
                </a:lnTo>
                <a:close/>
              </a:path>
              <a:path w="1393825" h="304164">
                <a:moveTo>
                  <a:pt x="937513" y="98425"/>
                </a:moveTo>
                <a:lnTo>
                  <a:pt x="787526" y="125349"/>
                </a:lnTo>
                <a:lnTo>
                  <a:pt x="794257" y="162813"/>
                </a:lnTo>
                <a:lnTo>
                  <a:pt x="944244" y="135889"/>
                </a:lnTo>
                <a:lnTo>
                  <a:pt x="937513" y="98425"/>
                </a:lnTo>
                <a:close/>
              </a:path>
              <a:path w="1393825" h="304164">
                <a:moveTo>
                  <a:pt x="1200023" y="51307"/>
                </a:moveTo>
                <a:lnTo>
                  <a:pt x="1050036" y="78231"/>
                </a:lnTo>
                <a:lnTo>
                  <a:pt x="1056766" y="115824"/>
                </a:lnTo>
                <a:lnTo>
                  <a:pt x="1206753" y="88900"/>
                </a:lnTo>
                <a:lnTo>
                  <a:pt x="1200023" y="51307"/>
                </a:lnTo>
                <a:close/>
              </a:path>
              <a:path w="1393825" h="304164">
                <a:moveTo>
                  <a:pt x="1270635" y="0"/>
                </a:moveTo>
                <a:lnTo>
                  <a:pt x="1290827" y="112522"/>
                </a:lnTo>
                <a:lnTo>
                  <a:pt x="1393316" y="36067"/>
                </a:lnTo>
                <a:lnTo>
                  <a:pt x="127063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03520" y="1373886"/>
            <a:ext cx="676655" cy="3124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44667" y="1450086"/>
            <a:ext cx="479425" cy="114300"/>
          </a:xfrm>
          <a:custGeom>
            <a:avLst/>
            <a:gdLst/>
            <a:ahLst/>
            <a:cxnLst/>
            <a:rect l="l" t="t" r="r" b="b"/>
            <a:pathLst>
              <a:path w="479425" h="114300">
                <a:moveTo>
                  <a:pt x="365125" y="0"/>
                </a:moveTo>
                <a:lnTo>
                  <a:pt x="365125" y="114300"/>
                </a:lnTo>
                <a:lnTo>
                  <a:pt x="441325" y="76200"/>
                </a:lnTo>
                <a:lnTo>
                  <a:pt x="384175" y="76200"/>
                </a:lnTo>
                <a:lnTo>
                  <a:pt x="384175" y="38100"/>
                </a:lnTo>
                <a:lnTo>
                  <a:pt x="441325" y="38100"/>
                </a:lnTo>
                <a:lnTo>
                  <a:pt x="365125" y="0"/>
                </a:lnTo>
                <a:close/>
              </a:path>
              <a:path w="479425" h="114300">
                <a:moveTo>
                  <a:pt x="36512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65125" y="76200"/>
                </a:lnTo>
                <a:lnTo>
                  <a:pt x="365125" y="38100"/>
                </a:lnTo>
                <a:close/>
              </a:path>
              <a:path w="479425" h="114300">
                <a:moveTo>
                  <a:pt x="441325" y="38100"/>
                </a:moveTo>
                <a:lnTo>
                  <a:pt x="384175" y="38100"/>
                </a:lnTo>
                <a:lnTo>
                  <a:pt x="384175" y="76200"/>
                </a:lnTo>
                <a:lnTo>
                  <a:pt x="441325" y="76200"/>
                </a:lnTo>
                <a:lnTo>
                  <a:pt x="479425" y="57150"/>
                </a:lnTo>
                <a:lnTo>
                  <a:pt x="441325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53990" y="1565910"/>
            <a:ext cx="1424939" cy="11803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95519" y="1583816"/>
            <a:ext cx="1227455" cy="983615"/>
          </a:xfrm>
          <a:custGeom>
            <a:avLst/>
            <a:gdLst/>
            <a:ahLst/>
            <a:cxnLst/>
            <a:rect l="l" t="t" r="r" b="b"/>
            <a:pathLst>
              <a:path w="1227454" h="983614">
                <a:moveTo>
                  <a:pt x="23621" y="0"/>
                </a:moveTo>
                <a:lnTo>
                  <a:pt x="0" y="29718"/>
                </a:lnTo>
                <a:lnTo>
                  <a:pt x="119125" y="124713"/>
                </a:lnTo>
                <a:lnTo>
                  <a:pt x="142875" y="94869"/>
                </a:lnTo>
                <a:lnTo>
                  <a:pt x="23621" y="0"/>
                </a:lnTo>
                <a:close/>
              </a:path>
              <a:path w="1227454" h="983614">
                <a:moveTo>
                  <a:pt x="232282" y="166116"/>
                </a:moveTo>
                <a:lnTo>
                  <a:pt x="208533" y="195961"/>
                </a:lnTo>
                <a:lnTo>
                  <a:pt x="327786" y="290830"/>
                </a:lnTo>
                <a:lnTo>
                  <a:pt x="351535" y="261112"/>
                </a:lnTo>
                <a:lnTo>
                  <a:pt x="232282" y="166116"/>
                </a:lnTo>
                <a:close/>
              </a:path>
              <a:path w="1227454" h="983614">
                <a:moveTo>
                  <a:pt x="440943" y="332359"/>
                </a:moveTo>
                <a:lnTo>
                  <a:pt x="417194" y="362077"/>
                </a:lnTo>
                <a:lnTo>
                  <a:pt x="536320" y="457073"/>
                </a:lnTo>
                <a:lnTo>
                  <a:pt x="560069" y="427228"/>
                </a:lnTo>
                <a:lnTo>
                  <a:pt x="440943" y="332359"/>
                </a:lnTo>
                <a:close/>
              </a:path>
              <a:path w="1227454" h="983614">
                <a:moveTo>
                  <a:pt x="649477" y="498475"/>
                </a:moveTo>
                <a:lnTo>
                  <a:pt x="625728" y="528320"/>
                </a:lnTo>
                <a:lnTo>
                  <a:pt x="744981" y="623189"/>
                </a:lnTo>
                <a:lnTo>
                  <a:pt x="768730" y="593471"/>
                </a:lnTo>
                <a:lnTo>
                  <a:pt x="649477" y="498475"/>
                </a:lnTo>
                <a:close/>
              </a:path>
              <a:path w="1227454" h="983614">
                <a:moveTo>
                  <a:pt x="858138" y="664718"/>
                </a:moveTo>
                <a:lnTo>
                  <a:pt x="834389" y="694436"/>
                </a:lnTo>
                <a:lnTo>
                  <a:pt x="953515" y="789432"/>
                </a:lnTo>
                <a:lnTo>
                  <a:pt x="977264" y="759587"/>
                </a:lnTo>
                <a:lnTo>
                  <a:pt x="858138" y="664718"/>
                </a:lnTo>
                <a:close/>
              </a:path>
              <a:path w="1227454" h="983614">
                <a:moveTo>
                  <a:pt x="1126122" y="926871"/>
                </a:moveTo>
                <a:lnTo>
                  <a:pt x="1102359" y="956691"/>
                </a:lnTo>
                <a:lnTo>
                  <a:pt x="1227454" y="983234"/>
                </a:lnTo>
                <a:lnTo>
                  <a:pt x="1206812" y="938784"/>
                </a:lnTo>
                <a:lnTo>
                  <a:pt x="1141094" y="938784"/>
                </a:lnTo>
                <a:lnTo>
                  <a:pt x="1126122" y="926871"/>
                </a:lnTo>
                <a:close/>
              </a:path>
              <a:path w="1227454" h="983614">
                <a:moveTo>
                  <a:pt x="1149850" y="897095"/>
                </a:moveTo>
                <a:lnTo>
                  <a:pt x="1126122" y="926871"/>
                </a:lnTo>
                <a:lnTo>
                  <a:pt x="1141094" y="938784"/>
                </a:lnTo>
                <a:lnTo>
                  <a:pt x="1164716" y="908939"/>
                </a:lnTo>
                <a:lnTo>
                  <a:pt x="1149850" y="897095"/>
                </a:lnTo>
                <a:close/>
              </a:path>
              <a:path w="1227454" h="983614">
                <a:moveTo>
                  <a:pt x="1173606" y="867283"/>
                </a:moveTo>
                <a:lnTo>
                  <a:pt x="1149850" y="897095"/>
                </a:lnTo>
                <a:lnTo>
                  <a:pt x="1164716" y="908939"/>
                </a:lnTo>
                <a:lnTo>
                  <a:pt x="1141094" y="938784"/>
                </a:lnTo>
                <a:lnTo>
                  <a:pt x="1206812" y="938784"/>
                </a:lnTo>
                <a:lnTo>
                  <a:pt x="1173606" y="867283"/>
                </a:lnTo>
                <a:close/>
              </a:path>
              <a:path w="1227454" h="983614">
                <a:moveTo>
                  <a:pt x="1066672" y="830834"/>
                </a:moveTo>
                <a:lnTo>
                  <a:pt x="1042923" y="860679"/>
                </a:lnTo>
                <a:lnTo>
                  <a:pt x="1126122" y="926871"/>
                </a:lnTo>
                <a:lnTo>
                  <a:pt x="1149850" y="897095"/>
                </a:lnTo>
                <a:lnTo>
                  <a:pt x="1066672" y="83083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89176" y="3151632"/>
            <a:ext cx="120395" cy="3291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49373" y="3169920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33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35373" y="3142488"/>
            <a:ext cx="120396" cy="3291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95571" y="3160776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33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08226" y="3351276"/>
            <a:ext cx="2447544" cy="1203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49373" y="3388614"/>
            <a:ext cx="2346325" cy="0"/>
          </a:xfrm>
          <a:custGeom>
            <a:avLst/>
            <a:gdLst/>
            <a:ahLst/>
            <a:cxnLst/>
            <a:rect l="l" t="t" r="r" b="b"/>
            <a:pathLst>
              <a:path w="2346325">
                <a:moveTo>
                  <a:pt x="0" y="0"/>
                </a:moveTo>
                <a:lnTo>
                  <a:pt x="2345943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41320" y="3076955"/>
            <a:ext cx="120395" cy="613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01517" y="3095244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683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60570" y="2673857"/>
            <a:ext cx="2118360" cy="13388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01971" y="2807207"/>
            <a:ext cx="1920875" cy="1141730"/>
          </a:xfrm>
          <a:custGeom>
            <a:avLst/>
            <a:gdLst/>
            <a:ahLst/>
            <a:cxnLst/>
            <a:rect l="l" t="t" r="r" b="b"/>
            <a:pathLst>
              <a:path w="1920875" h="1141729">
                <a:moveTo>
                  <a:pt x="131317" y="1031367"/>
                </a:moveTo>
                <a:lnTo>
                  <a:pt x="0" y="1108684"/>
                </a:lnTo>
                <a:lnTo>
                  <a:pt x="19303" y="1141514"/>
                </a:lnTo>
                <a:lnTo>
                  <a:pt x="150622" y="1064133"/>
                </a:lnTo>
                <a:lnTo>
                  <a:pt x="131317" y="1031367"/>
                </a:lnTo>
                <a:close/>
              </a:path>
              <a:path w="1920875" h="1141729">
                <a:moveTo>
                  <a:pt x="361188" y="895985"/>
                </a:moveTo>
                <a:lnTo>
                  <a:pt x="229742" y="973328"/>
                </a:lnTo>
                <a:lnTo>
                  <a:pt x="249174" y="1006221"/>
                </a:lnTo>
                <a:lnTo>
                  <a:pt x="380491" y="928878"/>
                </a:lnTo>
                <a:lnTo>
                  <a:pt x="361188" y="895985"/>
                </a:lnTo>
                <a:close/>
              </a:path>
              <a:path w="1920875" h="1141729">
                <a:moveTo>
                  <a:pt x="590930" y="760730"/>
                </a:moveTo>
                <a:lnTo>
                  <a:pt x="459613" y="838073"/>
                </a:lnTo>
                <a:lnTo>
                  <a:pt x="478916" y="870839"/>
                </a:lnTo>
                <a:lnTo>
                  <a:pt x="610235" y="793496"/>
                </a:lnTo>
                <a:lnTo>
                  <a:pt x="590930" y="760730"/>
                </a:lnTo>
                <a:close/>
              </a:path>
              <a:path w="1920875" h="1141729">
                <a:moveTo>
                  <a:pt x="820801" y="625348"/>
                </a:moveTo>
                <a:lnTo>
                  <a:pt x="689482" y="702691"/>
                </a:lnTo>
                <a:lnTo>
                  <a:pt x="708787" y="735584"/>
                </a:lnTo>
                <a:lnTo>
                  <a:pt x="840104" y="658241"/>
                </a:lnTo>
                <a:lnTo>
                  <a:pt x="820801" y="625348"/>
                </a:lnTo>
                <a:close/>
              </a:path>
              <a:path w="1920875" h="1141729">
                <a:moveTo>
                  <a:pt x="1050543" y="490093"/>
                </a:moveTo>
                <a:lnTo>
                  <a:pt x="919226" y="567436"/>
                </a:lnTo>
                <a:lnTo>
                  <a:pt x="938656" y="600202"/>
                </a:lnTo>
                <a:lnTo>
                  <a:pt x="1069975" y="522859"/>
                </a:lnTo>
                <a:lnTo>
                  <a:pt x="1050543" y="490093"/>
                </a:lnTo>
                <a:close/>
              </a:path>
              <a:path w="1920875" h="1141729">
                <a:moveTo>
                  <a:pt x="1280414" y="354711"/>
                </a:moveTo>
                <a:lnTo>
                  <a:pt x="1149095" y="432054"/>
                </a:lnTo>
                <a:lnTo>
                  <a:pt x="1168400" y="464947"/>
                </a:lnTo>
                <a:lnTo>
                  <a:pt x="1299717" y="387604"/>
                </a:lnTo>
                <a:lnTo>
                  <a:pt x="1280414" y="354711"/>
                </a:lnTo>
                <a:close/>
              </a:path>
              <a:path w="1920875" h="1141729">
                <a:moveTo>
                  <a:pt x="1510283" y="219456"/>
                </a:moveTo>
                <a:lnTo>
                  <a:pt x="1378965" y="296799"/>
                </a:lnTo>
                <a:lnTo>
                  <a:pt x="1398269" y="329565"/>
                </a:lnTo>
                <a:lnTo>
                  <a:pt x="1529588" y="252349"/>
                </a:lnTo>
                <a:lnTo>
                  <a:pt x="1510283" y="219456"/>
                </a:lnTo>
                <a:close/>
              </a:path>
              <a:path w="1920875" h="1141729">
                <a:moveTo>
                  <a:pt x="1740027" y="84200"/>
                </a:moveTo>
                <a:lnTo>
                  <a:pt x="1608708" y="161417"/>
                </a:lnTo>
                <a:lnTo>
                  <a:pt x="1628013" y="194310"/>
                </a:lnTo>
                <a:lnTo>
                  <a:pt x="1759457" y="116967"/>
                </a:lnTo>
                <a:lnTo>
                  <a:pt x="1740027" y="84200"/>
                </a:lnTo>
                <a:close/>
              </a:path>
              <a:path w="1920875" h="1141729">
                <a:moveTo>
                  <a:pt x="1920494" y="0"/>
                </a:moveTo>
                <a:lnTo>
                  <a:pt x="1792986" y="8762"/>
                </a:lnTo>
                <a:lnTo>
                  <a:pt x="1851025" y="107187"/>
                </a:lnTo>
                <a:lnTo>
                  <a:pt x="1920494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94931" y="3351276"/>
            <a:ext cx="1192529" cy="1203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36080" y="3388614"/>
            <a:ext cx="1091565" cy="0"/>
          </a:xfrm>
          <a:custGeom>
            <a:avLst/>
            <a:gdLst/>
            <a:ahLst/>
            <a:cxnLst/>
            <a:rect l="l" t="t" r="r" b="b"/>
            <a:pathLst>
              <a:path w="1091565">
                <a:moveTo>
                  <a:pt x="0" y="0"/>
                </a:moveTo>
                <a:lnTo>
                  <a:pt x="1091438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93407" y="3151632"/>
            <a:ext cx="120396" cy="3291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53606" y="3169920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33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67828" y="3134105"/>
            <a:ext cx="120396" cy="3291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28026" y="3152394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33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987285" y="2199810"/>
            <a:ext cx="7575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taNodes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14290" y="2083224"/>
            <a:ext cx="662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k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ops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81270" y="2809649"/>
            <a:ext cx="8756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eplication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59732" y="3402993"/>
            <a:ext cx="4400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rite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84017" y="2199810"/>
            <a:ext cx="7575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taNodes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987295" y="1318669"/>
            <a:ext cx="10820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tadat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62277" y="1475994"/>
            <a:ext cx="1052322" cy="8671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10105" y="1697735"/>
            <a:ext cx="756666" cy="4770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87424" y="1501139"/>
            <a:ext cx="948689" cy="7635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729232" y="1793141"/>
            <a:ext cx="4648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Cl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ient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724660" y="2263818"/>
            <a:ext cx="3613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ead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559052" y="1980438"/>
            <a:ext cx="316229" cy="6545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99946" y="2113788"/>
            <a:ext cx="150495" cy="457200"/>
          </a:xfrm>
          <a:custGeom>
            <a:avLst/>
            <a:gdLst/>
            <a:ahLst/>
            <a:cxnLst/>
            <a:rect l="l" t="t" r="r" b="b"/>
            <a:pathLst>
              <a:path w="150494" h="457200">
                <a:moveTo>
                  <a:pt x="33020" y="300228"/>
                </a:moveTo>
                <a:lnTo>
                  <a:pt x="0" y="448944"/>
                </a:lnTo>
                <a:lnTo>
                  <a:pt x="37084" y="457200"/>
                </a:lnTo>
                <a:lnTo>
                  <a:pt x="70103" y="308482"/>
                </a:lnTo>
                <a:lnTo>
                  <a:pt x="33020" y="300228"/>
                </a:lnTo>
                <a:close/>
              </a:path>
              <a:path w="150494" h="457200">
                <a:moveTo>
                  <a:pt x="75746" y="107454"/>
                </a:moveTo>
                <a:lnTo>
                  <a:pt x="57658" y="188594"/>
                </a:lnTo>
                <a:lnTo>
                  <a:pt x="94868" y="196850"/>
                </a:lnTo>
                <a:lnTo>
                  <a:pt x="112957" y="115709"/>
                </a:lnTo>
                <a:lnTo>
                  <a:pt x="75746" y="107454"/>
                </a:lnTo>
                <a:close/>
              </a:path>
              <a:path w="150494" h="457200">
                <a:moveTo>
                  <a:pt x="141351" y="88900"/>
                </a:moveTo>
                <a:lnTo>
                  <a:pt x="79883" y="88900"/>
                </a:lnTo>
                <a:lnTo>
                  <a:pt x="117093" y="97155"/>
                </a:lnTo>
                <a:lnTo>
                  <a:pt x="112957" y="115709"/>
                </a:lnTo>
                <a:lnTo>
                  <a:pt x="150114" y="123951"/>
                </a:lnTo>
                <a:lnTo>
                  <a:pt x="141351" y="88900"/>
                </a:lnTo>
                <a:close/>
              </a:path>
              <a:path w="150494" h="457200">
                <a:moveTo>
                  <a:pt x="79883" y="88900"/>
                </a:moveTo>
                <a:lnTo>
                  <a:pt x="75746" y="107454"/>
                </a:lnTo>
                <a:lnTo>
                  <a:pt x="112957" y="115709"/>
                </a:lnTo>
                <a:lnTo>
                  <a:pt x="117093" y="97155"/>
                </a:lnTo>
                <a:lnTo>
                  <a:pt x="79883" y="88900"/>
                </a:lnTo>
                <a:close/>
              </a:path>
              <a:path w="150494" h="457200">
                <a:moveTo>
                  <a:pt x="119126" y="0"/>
                </a:moveTo>
                <a:lnTo>
                  <a:pt x="38480" y="99187"/>
                </a:lnTo>
                <a:lnTo>
                  <a:pt x="75746" y="107454"/>
                </a:lnTo>
                <a:lnTo>
                  <a:pt x="79883" y="88900"/>
                </a:lnTo>
                <a:lnTo>
                  <a:pt x="141351" y="88900"/>
                </a:lnTo>
                <a:lnTo>
                  <a:pt x="11912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20084" y="1233677"/>
            <a:ext cx="1624584" cy="6286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95115" y="1175003"/>
            <a:ext cx="1927860" cy="6758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20261" y="1200150"/>
            <a:ext cx="1824227" cy="5722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131309" y="1385471"/>
            <a:ext cx="8763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ame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808476" y="2433066"/>
            <a:ext cx="718565" cy="140512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56303" y="2566416"/>
            <a:ext cx="530225" cy="1207770"/>
          </a:xfrm>
          <a:custGeom>
            <a:avLst/>
            <a:gdLst/>
            <a:ahLst/>
            <a:cxnLst/>
            <a:rect l="l" t="t" r="r" b="b"/>
            <a:pathLst>
              <a:path w="530225" h="1207770">
                <a:moveTo>
                  <a:pt x="470788" y="1052195"/>
                </a:moveTo>
                <a:lnTo>
                  <a:pt x="435737" y="1066927"/>
                </a:lnTo>
                <a:lnTo>
                  <a:pt x="494665" y="1207389"/>
                </a:lnTo>
                <a:lnTo>
                  <a:pt x="529844" y="1192656"/>
                </a:lnTo>
                <a:lnTo>
                  <a:pt x="470788" y="1052195"/>
                </a:lnTo>
                <a:close/>
              </a:path>
              <a:path w="530225" h="1207770">
                <a:moveTo>
                  <a:pt x="367538" y="806195"/>
                </a:moveTo>
                <a:lnTo>
                  <a:pt x="332486" y="821054"/>
                </a:lnTo>
                <a:lnTo>
                  <a:pt x="391413" y="961516"/>
                </a:lnTo>
                <a:lnTo>
                  <a:pt x="426593" y="946784"/>
                </a:lnTo>
                <a:lnTo>
                  <a:pt x="367538" y="806195"/>
                </a:lnTo>
                <a:close/>
              </a:path>
              <a:path w="530225" h="1207770">
                <a:moveTo>
                  <a:pt x="264287" y="560323"/>
                </a:moveTo>
                <a:lnTo>
                  <a:pt x="229235" y="575056"/>
                </a:lnTo>
                <a:lnTo>
                  <a:pt x="288163" y="715644"/>
                </a:lnTo>
                <a:lnTo>
                  <a:pt x="323342" y="700913"/>
                </a:lnTo>
                <a:lnTo>
                  <a:pt x="264287" y="560323"/>
                </a:lnTo>
                <a:close/>
              </a:path>
              <a:path w="530225" h="1207770">
                <a:moveTo>
                  <a:pt x="161036" y="314451"/>
                </a:moveTo>
                <a:lnTo>
                  <a:pt x="125984" y="329183"/>
                </a:lnTo>
                <a:lnTo>
                  <a:pt x="184912" y="469645"/>
                </a:lnTo>
                <a:lnTo>
                  <a:pt x="220091" y="454913"/>
                </a:lnTo>
                <a:lnTo>
                  <a:pt x="161036" y="314451"/>
                </a:lnTo>
                <a:close/>
              </a:path>
              <a:path w="530225" h="1207770">
                <a:moveTo>
                  <a:pt x="70258" y="98014"/>
                </a:moveTo>
                <a:lnTo>
                  <a:pt x="35053" y="112793"/>
                </a:lnTo>
                <a:lnTo>
                  <a:pt x="81661" y="223773"/>
                </a:lnTo>
                <a:lnTo>
                  <a:pt x="116840" y="209041"/>
                </a:lnTo>
                <a:lnTo>
                  <a:pt x="70258" y="98014"/>
                </a:lnTo>
                <a:close/>
              </a:path>
              <a:path w="530225" h="1207770">
                <a:moveTo>
                  <a:pt x="8382" y="0"/>
                </a:moveTo>
                <a:lnTo>
                  <a:pt x="0" y="127507"/>
                </a:lnTo>
                <a:lnTo>
                  <a:pt x="35053" y="112793"/>
                </a:lnTo>
                <a:lnTo>
                  <a:pt x="27686" y="95250"/>
                </a:lnTo>
                <a:lnTo>
                  <a:pt x="62865" y="80390"/>
                </a:lnTo>
                <a:lnTo>
                  <a:pt x="101885" y="80390"/>
                </a:lnTo>
                <a:lnTo>
                  <a:pt x="8382" y="0"/>
                </a:lnTo>
                <a:close/>
              </a:path>
              <a:path w="530225" h="1207770">
                <a:moveTo>
                  <a:pt x="62865" y="80390"/>
                </a:moveTo>
                <a:lnTo>
                  <a:pt x="27686" y="95250"/>
                </a:lnTo>
                <a:lnTo>
                  <a:pt x="35053" y="112793"/>
                </a:lnTo>
                <a:lnTo>
                  <a:pt x="70258" y="98014"/>
                </a:lnTo>
                <a:lnTo>
                  <a:pt x="62865" y="80390"/>
                </a:lnTo>
                <a:close/>
              </a:path>
              <a:path w="530225" h="1207770">
                <a:moveTo>
                  <a:pt x="101885" y="80390"/>
                </a:moveTo>
                <a:lnTo>
                  <a:pt x="62865" y="80390"/>
                </a:lnTo>
                <a:lnTo>
                  <a:pt x="70258" y="98014"/>
                </a:lnTo>
                <a:lnTo>
                  <a:pt x="105283" y="83311"/>
                </a:lnTo>
                <a:lnTo>
                  <a:pt x="101885" y="8039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55770" y="2504694"/>
            <a:ext cx="2435352" cy="3124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11979" y="2580894"/>
            <a:ext cx="2123440" cy="114300"/>
          </a:xfrm>
          <a:custGeom>
            <a:avLst/>
            <a:gdLst/>
            <a:ahLst/>
            <a:cxnLst/>
            <a:rect l="l" t="t" r="r" b="b"/>
            <a:pathLst>
              <a:path w="212344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12344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123440" h="114300">
                <a:moveTo>
                  <a:pt x="24765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47650" y="76200"/>
                </a:lnTo>
                <a:lnTo>
                  <a:pt x="247650" y="38100"/>
                </a:lnTo>
                <a:close/>
              </a:path>
              <a:path w="2123440" h="114300">
                <a:moveTo>
                  <a:pt x="514350" y="38100"/>
                </a:moveTo>
                <a:lnTo>
                  <a:pt x="361950" y="38100"/>
                </a:lnTo>
                <a:lnTo>
                  <a:pt x="361950" y="76200"/>
                </a:lnTo>
                <a:lnTo>
                  <a:pt x="514350" y="76200"/>
                </a:lnTo>
                <a:lnTo>
                  <a:pt x="514350" y="38100"/>
                </a:lnTo>
                <a:close/>
              </a:path>
              <a:path w="2123440" h="114300">
                <a:moveTo>
                  <a:pt x="781050" y="38100"/>
                </a:moveTo>
                <a:lnTo>
                  <a:pt x="628650" y="38100"/>
                </a:lnTo>
                <a:lnTo>
                  <a:pt x="628650" y="76200"/>
                </a:lnTo>
                <a:lnTo>
                  <a:pt x="781050" y="76200"/>
                </a:lnTo>
                <a:lnTo>
                  <a:pt x="781050" y="38100"/>
                </a:lnTo>
                <a:close/>
              </a:path>
              <a:path w="2123440" h="114300">
                <a:moveTo>
                  <a:pt x="1047750" y="38100"/>
                </a:moveTo>
                <a:lnTo>
                  <a:pt x="895350" y="38100"/>
                </a:lnTo>
                <a:lnTo>
                  <a:pt x="895350" y="76200"/>
                </a:lnTo>
                <a:lnTo>
                  <a:pt x="1047750" y="76200"/>
                </a:lnTo>
                <a:lnTo>
                  <a:pt x="1047750" y="38100"/>
                </a:lnTo>
                <a:close/>
              </a:path>
              <a:path w="2123440" h="114300">
                <a:moveTo>
                  <a:pt x="1314450" y="38100"/>
                </a:moveTo>
                <a:lnTo>
                  <a:pt x="1162050" y="38100"/>
                </a:lnTo>
                <a:lnTo>
                  <a:pt x="1162050" y="76200"/>
                </a:lnTo>
                <a:lnTo>
                  <a:pt x="1314450" y="76200"/>
                </a:lnTo>
                <a:lnTo>
                  <a:pt x="1314450" y="38100"/>
                </a:lnTo>
                <a:close/>
              </a:path>
              <a:path w="2123440" h="114300">
                <a:moveTo>
                  <a:pt x="1581150" y="38100"/>
                </a:moveTo>
                <a:lnTo>
                  <a:pt x="1428750" y="38100"/>
                </a:lnTo>
                <a:lnTo>
                  <a:pt x="1428750" y="76200"/>
                </a:lnTo>
                <a:lnTo>
                  <a:pt x="1581150" y="76200"/>
                </a:lnTo>
                <a:lnTo>
                  <a:pt x="1581150" y="38100"/>
                </a:lnTo>
                <a:close/>
              </a:path>
              <a:path w="2123440" h="114300">
                <a:moveTo>
                  <a:pt x="1847850" y="38100"/>
                </a:moveTo>
                <a:lnTo>
                  <a:pt x="1695450" y="38100"/>
                </a:lnTo>
                <a:lnTo>
                  <a:pt x="1695450" y="76200"/>
                </a:lnTo>
                <a:lnTo>
                  <a:pt x="1847850" y="76200"/>
                </a:lnTo>
                <a:lnTo>
                  <a:pt x="1847850" y="38100"/>
                </a:lnTo>
                <a:close/>
              </a:path>
              <a:path w="2123440" h="114300">
                <a:moveTo>
                  <a:pt x="2009013" y="0"/>
                </a:moveTo>
                <a:lnTo>
                  <a:pt x="2009013" y="114300"/>
                </a:lnTo>
                <a:lnTo>
                  <a:pt x="2085213" y="76200"/>
                </a:lnTo>
                <a:lnTo>
                  <a:pt x="2028063" y="76200"/>
                </a:lnTo>
                <a:lnTo>
                  <a:pt x="2028063" y="38100"/>
                </a:lnTo>
                <a:lnTo>
                  <a:pt x="2085213" y="38100"/>
                </a:lnTo>
                <a:lnTo>
                  <a:pt x="2009013" y="0"/>
                </a:lnTo>
                <a:close/>
              </a:path>
              <a:path w="2123440" h="114300">
                <a:moveTo>
                  <a:pt x="2009013" y="38100"/>
                </a:moveTo>
                <a:lnTo>
                  <a:pt x="1962150" y="38100"/>
                </a:lnTo>
                <a:lnTo>
                  <a:pt x="1962150" y="76200"/>
                </a:lnTo>
                <a:lnTo>
                  <a:pt x="2009013" y="76200"/>
                </a:lnTo>
                <a:lnTo>
                  <a:pt x="2009013" y="38100"/>
                </a:lnTo>
                <a:close/>
              </a:path>
              <a:path w="2123440" h="114300">
                <a:moveTo>
                  <a:pt x="2085213" y="38100"/>
                </a:moveTo>
                <a:lnTo>
                  <a:pt x="2028063" y="38100"/>
                </a:lnTo>
                <a:lnTo>
                  <a:pt x="2028063" y="76200"/>
                </a:lnTo>
                <a:lnTo>
                  <a:pt x="2085213" y="76200"/>
                </a:lnTo>
                <a:lnTo>
                  <a:pt x="2123313" y="57150"/>
                </a:lnTo>
                <a:lnTo>
                  <a:pt x="2085213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21473" y="3389376"/>
            <a:ext cx="120396" cy="3291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81671" y="3407664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33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40473" y="3496055"/>
            <a:ext cx="957072" cy="734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65619" y="3521202"/>
            <a:ext cx="853439" cy="63093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995668" y="3733955"/>
            <a:ext cx="553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ack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024121" y="3592067"/>
            <a:ext cx="957072" cy="734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49267" y="3617214"/>
            <a:ext cx="853440" cy="630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217415" y="3829966"/>
            <a:ext cx="4648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Cl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ient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title"/>
          </p:nvPr>
        </p:nvSpPr>
        <p:spPr>
          <a:xfrm>
            <a:off x="628650" y="136384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HD</a:t>
            </a:r>
            <a:r>
              <a:rPr spc="-5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chi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ectu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</a:t>
            </a:r>
          </a:p>
        </p:txBody>
      </p:sp>
      <p:sp>
        <p:nvSpPr>
          <p:cNvPr id="98" name="object 98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26"/>
              </a:rPr>
              <a:t>hadoopfis@gmail.com</a:t>
            </a:r>
            <a:endParaRPr spc="-10" dirty="0">
              <a:hlinkClick r:id="rId26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29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1068268"/>
            <a:ext cx="3527425" cy="244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Wh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is 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Data?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Limitat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ons</a:t>
            </a:r>
            <a:r>
              <a:rPr sz="14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existin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solutions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olving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 problem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wit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Hadoop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nt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odu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tio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Hadoop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Hadoo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Ec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-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ystem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Hadoo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Core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Compon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nts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HDF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rchit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tu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10" dirty="0" smtClean="0">
                <a:solidFill>
                  <a:srgbClr val="006FC0"/>
                </a:solidFill>
                <a:latin typeface="Tahoma"/>
                <a:cs typeface="Tahoma"/>
              </a:rPr>
              <a:t>Anato</a:t>
            </a:r>
            <a:r>
              <a:rPr sz="1400" spc="-25" dirty="0" smtClean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spc="-10" dirty="0" smtClean="0">
                <a:solidFill>
                  <a:srgbClr val="006FC0"/>
                </a:solidFill>
                <a:latin typeface="Tahoma"/>
                <a:cs typeface="Tahoma"/>
              </a:rPr>
              <a:t>y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File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rite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and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30" dirty="0" smtClean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5" dirty="0" smtClean="0">
                <a:solidFill>
                  <a:srgbClr val="006FC0"/>
                </a:solidFill>
                <a:latin typeface="Tahoma"/>
                <a:cs typeface="Tahoma"/>
              </a:rPr>
              <a:t>ead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650" y="-17316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0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opic</a:t>
            </a:r>
            <a:r>
              <a:rPr spc="-1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f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75"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3"/>
              </a:rPr>
              <a:t>hadoopfis@gmail.com</a:t>
            </a:r>
            <a:endParaRPr spc="-10" dirty="0">
              <a:hlinkClick r:id="rId3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31227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6438" y="1677923"/>
            <a:ext cx="2176272" cy="307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9980" y="1752854"/>
            <a:ext cx="1981200" cy="118110"/>
          </a:xfrm>
          <a:custGeom>
            <a:avLst/>
            <a:gdLst/>
            <a:ahLst/>
            <a:cxnLst/>
            <a:rect l="l" t="t" r="r" b="b"/>
            <a:pathLst>
              <a:path w="1981200" h="118110">
                <a:moveTo>
                  <a:pt x="1981200" y="44704"/>
                </a:moveTo>
                <a:lnTo>
                  <a:pt x="1880616" y="44831"/>
                </a:lnTo>
                <a:lnTo>
                  <a:pt x="1880616" y="69976"/>
                </a:lnTo>
                <a:lnTo>
                  <a:pt x="1981200" y="69850"/>
                </a:lnTo>
                <a:lnTo>
                  <a:pt x="1981200" y="44704"/>
                </a:lnTo>
                <a:close/>
              </a:path>
              <a:path w="1981200" h="118110">
                <a:moveTo>
                  <a:pt x="1805178" y="44831"/>
                </a:moveTo>
                <a:lnTo>
                  <a:pt x="1704594" y="44958"/>
                </a:lnTo>
                <a:lnTo>
                  <a:pt x="1704594" y="70104"/>
                </a:lnTo>
                <a:lnTo>
                  <a:pt x="1805178" y="69976"/>
                </a:lnTo>
                <a:lnTo>
                  <a:pt x="1805178" y="44831"/>
                </a:lnTo>
                <a:close/>
              </a:path>
              <a:path w="1981200" h="118110">
                <a:moveTo>
                  <a:pt x="1629156" y="44958"/>
                </a:moveTo>
                <a:lnTo>
                  <a:pt x="1528572" y="45085"/>
                </a:lnTo>
                <a:lnTo>
                  <a:pt x="1528572" y="70231"/>
                </a:lnTo>
                <a:lnTo>
                  <a:pt x="1629156" y="70104"/>
                </a:lnTo>
                <a:lnTo>
                  <a:pt x="1629156" y="44958"/>
                </a:lnTo>
                <a:close/>
              </a:path>
              <a:path w="1981200" h="118110">
                <a:moveTo>
                  <a:pt x="1453134" y="45085"/>
                </a:moveTo>
                <a:lnTo>
                  <a:pt x="1352550" y="45212"/>
                </a:lnTo>
                <a:lnTo>
                  <a:pt x="1352550" y="70358"/>
                </a:lnTo>
                <a:lnTo>
                  <a:pt x="1453134" y="70231"/>
                </a:lnTo>
                <a:lnTo>
                  <a:pt x="1453134" y="45085"/>
                </a:lnTo>
                <a:close/>
              </a:path>
              <a:path w="1981200" h="118110">
                <a:moveTo>
                  <a:pt x="1277112" y="45212"/>
                </a:moveTo>
                <a:lnTo>
                  <a:pt x="1176528" y="45338"/>
                </a:lnTo>
                <a:lnTo>
                  <a:pt x="1176528" y="70485"/>
                </a:lnTo>
                <a:lnTo>
                  <a:pt x="1277112" y="70358"/>
                </a:lnTo>
                <a:lnTo>
                  <a:pt x="1277112" y="45212"/>
                </a:lnTo>
                <a:close/>
              </a:path>
              <a:path w="1981200" h="118110">
                <a:moveTo>
                  <a:pt x="1101090" y="45466"/>
                </a:moveTo>
                <a:lnTo>
                  <a:pt x="1000506" y="45466"/>
                </a:lnTo>
                <a:lnTo>
                  <a:pt x="1000506" y="70612"/>
                </a:lnTo>
                <a:lnTo>
                  <a:pt x="1101090" y="70612"/>
                </a:lnTo>
                <a:lnTo>
                  <a:pt x="1101090" y="45466"/>
                </a:lnTo>
                <a:close/>
              </a:path>
              <a:path w="1981200" h="118110">
                <a:moveTo>
                  <a:pt x="925068" y="45593"/>
                </a:moveTo>
                <a:lnTo>
                  <a:pt x="824484" y="45593"/>
                </a:lnTo>
                <a:lnTo>
                  <a:pt x="824484" y="70738"/>
                </a:lnTo>
                <a:lnTo>
                  <a:pt x="925068" y="70738"/>
                </a:lnTo>
                <a:lnTo>
                  <a:pt x="925068" y="45593"/>
                </a:lnTo>
                <a:close/>
              </a:path>
              <a:path w="1981200" h="118110">
                <a:moveTo>
                  <a:pt x="749046" y="45720"/>
                </a:moveTo>
                <a:lnTo>
                  <a:pt x="648462" y="45720"/>
                </a:lnTo>
                <a:lnTo>
                  <a:pt x="648462" y="70866"/>
                </a:lnTo>
                <a:lnTo>
                  <a:pt x="749046" y="70866"/>
                </a:lnTo>
                <a:lnTo>
                  <a:pt x="749046" y="45720"/>
                </a:lnTo>
                <a:close/>
              </a:path>
              <a:path w="1981200" h="118110">
                <a:moveTo>
                  <a:pt x="573024" y="45847"/>
                </a:moveTo>
                <a:lnTo>
                  <a:pt x="472440" y="45974"/>
                </a:lnTo>
                <a:lnTo>
                  <a:pt x="472440" y="71120"/>
                </a:lnTo>
                <a:lnTo>
                  <a:pt x="573024" y="70993"/>
                </a:lnTo>
                <a:lnTo>
                  <a:pt x="573024" y="45847"/>
                </a:lnTo>
                <a:close/>
              </a:path>
              <a:path w="1981200" h="118110">
                <a:moveTo>
                  <a:pt x="397002" y="45974"/>
                </a:moveTo>
                <a:lnTo>
                  <a:pt x="296418" y="46100"/>
                </a:lnTo>
                <a:lnTo>
                  <a:pt x="296418" y="71247"/>
                </a:lnTo>
                <a:lnTo>
                  <a:pt x="397002" y="71120"/>
                </a:lnTo>
                <a:lnTo>
                  <a:pt x="397002" y="45974"/>
                </a:lnTo>
                <a:close/>
              </a:path>
              <a:path w="1981200" h="118110">
                <a:moveTo>
                  <a:pt x="220980" y="46100"/>
                </a:moveTo>
                <a:lnTo>
                  <a:pt x="120396" y="46228"/>
                </a:lnTo>
                <a:lnTo>
                  <a:pt x="120396" y="71374"/>
                </a:lnTo>
                <a:lnTo>
                  <a:pt x="220980" y="71247"/>
                </a:lnTo>
                <a:lnTo>
                  <a:pt x="220980" y="46100"/>
                </a:lnTo>
                <a:close/>
              </a:path>
              <a:path w="1981200" h="118110">
                <a:moveTo>
                  <a:pt x="100711" y="0"/>
                </a:moveTo>
                <a:lnTo>
                  <a:pt x="0" y="58800"/>
                </a:lnTo>
                <a:lnTo>
                  <a:pt x="100838" y="117601"/>
                </a:lnTo>
                <a:lnTo>
                  <a:pt x="108458" y="115570"/>
                </a:lnTo>
                <a:lnTo>
                  <a:pt x="112014" y="109600"/>
                </a:lnTo>
                <a:lnTo>
                  <a:pt x="115443" y="103505"/>
                </a:lnTo>
                <a:lnTo>
                  <a:pt x="113411" y="95885"/>
                </a:lnTo>
                <a:lnTo>
                  <a:pt x="107442" y="92329"/>
                </a:lnTo>
                <a:lnTo>
                  <a:pt x="71416" y="71374"/>
                </a:lnTo>
                <a:lnTo>
                  <a:pt x="24892" y="71374"/>
                </a:lnTo>
                <a:lnTo>
                  <a:pt x="24892" y="46228"/>
                </a:lnTo>
                <a:lnTo>
                  <a:pt x="71404" y="46228"/>
                </a:lnTo>
                <a:lnTo>
                  <a:pt x="107442" y="25146"/>
                </a:lnTo>
                <a:lnTo>
                  <a:pt x="113411" y="21717"/>
                </a:lnTo>
                <a:lnTo>
                  <a:pt x="115443" y="13970"/>
                </a:lnTo>
                <a:lnTo>
                  <a:pt x="111887" y="8000"/>
                </a:lnTo>
                <a:lnTo>
                  <a:pt x="108458" y="2032"/>
                </a:lnTo>
                <a:lnTo>
                  <a:pt x="100711" y="0"/>
                </a:lnTo>
                <a:close/>
              </a:path>
              <a:path w="1981200" h="118110">
                <a:moveTo>
                  <a:pt x="44958" y="46228"/>
                </a:moveTo>
                <a:lnTo>
                  <a:pt x="24892" y="46228"/>
                </a:lnTo>
                <a:lnTo>
                  <a:pt x="24892" y="71374"/>
                </a:lnTo>
                <a:lnTo>
                  <a:pt x="44958" y="71374"/>
                </a:lnTo>
                <a:lnTo>
                  <a:pt x="44958" y="69723"/>
                </a:lnTo>
                <a:lnTo>
                  <a:pt x="31242" y="69723"/>
                </a:lnTo>
                <a:lnTo>
                  <a:pt x="31242" y="48006"/>
                </a:lnTo>
                <a:lnTo>
                  <a:pt x="44958" y="48006"/>
                </a:lnTo>
                <a:lnTo>
                  <a:pt x="44958" y="46228"/>
                </a:lnTo>
                <a:close/>
              </a:path>
              <a:path w="1981200" h="118110">
                <a:moveTo>
                  <a:pt x="49856" y="58833"/>
                </a:moveTo>
                <a:lnTo>
                  <a:pt x="44958" y="61699"/>
                </a:lnTo>
                <a:lnTo>
                  <a:pt x="44958" y="71374"/>
                </a:lnTo>
                <a:lnTo>
                  <a:pt x="71416" y="71374"/>
                </a:lnTo>
                <a:lnTo>
                  <a:pt x="49856" y="58833"/>
                </a:lnTo>
                <a:close/>
              </a:path>
              <a:path w="1981200" h="118110">
                <a:moveTo>
                  <a:pt x="31242" y="48006"/>
                </a:moveTo>
                <a:lnTo>
                  <a:pt x="31242" y="69723"/>
                </a:lnTo>
                <a:lnTo>
                  <a:pt x="44958" y="61699"/>
                </a:lnTo>
                <a:lnTo>
                  <a:pt x="44958" y="55984"/>
                </a:lnTo>
                <a:lnTo>
                  <a:pt x="31242" y="48006"/>
                </a:lnTo>
                <a:close/>
              </a:path>
              <a:path w="1981200" h="118110">
                <a:moveTo>
                  <a:pt x="44958" y="61699"/>
                </a:moveTo>
                <a:lnTo>
                  <a:pt x="31242" y="69723"/>
                </a:lnTo>
                <a:lnTo>
                  <a:pt x="44958" y="69723"/>
                </a:lnTo>
                <a:lnTo>
                  <a:pt x="44958" y="61699"/>
                </a:lnTo>
                <a:close/>
              </a:path>
              <a:path w="1981200" h="118110">
                <a:moveTo>
                  <a:pt x="44958" y="55984"/>
                </a:moveTo>
                <a:lnTo>
                  <a:pt x="44958" y="61699"/>
                </a:lnTo>
                <a:lnTo>
                  <a:pt x="49856" y="58833"/>
                </a:lnTo>
                <a:lnTo>
                  <a:pt x="44958" y="55984"/>
                </a:lnTo>
                <a:close/>
              </a:path>
              <a:path w="1981200" h="118110">
                <a:moveTo>
                  <a:pt x="71404" y="46228"/>
                </a:moveTo>
                <a:lnTo>
                  <a:pt x="44958" y="46228"/>
                </a:lnTo>
                <a:lnTo>
                  <a:pt x="44958" y="55984"/>
                </a:lnTo>
                <a:lnTo>
                  <a:pt x="49856" y="58833"/>
                </a:lnTo>
                <a:lnTo>
                  <a:pt x="71404" y="46228"/>
                </a:lnTo>
                <a:close/>
              </a:path>
              <a:path w="1981200" h="118110">
                <a:moveTo>
                  <a:pt x="44958" y="48006"/>
                </a:moveTo>
                <a:lnTo>
                  <a:pt x="31242" y="48006"/>
                </a:lnTo>
                <a:lnTo>
                  <a:pt x="44958" y="55984"/>
                </a:lnTo>
                <a:lnTo>
                  <a:pt x="44958" y="4800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8211" y="1235202"/>
            <a:ext cx="1560576" cy="656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7053" y="1175003"/>
            <a:ext cx="1932431" cy="1018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2200" y="1200150"/>
            <a:ext cx="1828800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22109" y="1826922"/>
            <a:ext cx="8763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ame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24980" y="1352930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24980" y="1352930"/>
            <a:ext cx="1524000" cy="381000"/>
          </a:xfrm>
          <a:prstGeom prst="rect">
            <a:avLst/>
          </a:prstGeom>
          <a:solidFill>
            <a:srgbClr val="FFFFFF"/>
          </a:solidFill>
          <a:ln w="25146">
            <a:solidFill>
              <a:srgbClr val="97470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0675">
              <a:lnSpc>
                <a:spcPct val="100000"/>
              </a:lnSpc>
            </a:pP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ame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9214" y="3384803"/>
            <a:ext cx="1658112" cy="1018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4359" y="3409950"/>
            <a:ext cx="155448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4280" y="356273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4280" y="356273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14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97805" y="3669184"/>
            <a:ext cx="782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od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5247" y="4076616"/>
            <a:ext cx="6711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od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16573" y="3384803"/>
            <a:ext cx="1658112" cy="1018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1720" y="3409950"/>
            <a:ext cx="1554479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1640" y="356273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399" y="457200"/>
                </a:lnTo>
                <a:lnTo>
                  <a:pt x="12953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1640" y="356273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399" y="457200"/>
                </a:lnTo>
                <a:lnTo>
                  <a:pt x="12953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14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35419" y="3669184"/>
            <a:ext cx="782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od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42861" y="4076616"/>
            <a:ext cx="6711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od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6047" y="1258740"/>
            <a:ext cx="6381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2.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6047" y="1944540"/>
            <a:ext cx="8242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5" dirty="0">
                <a:solidFill>
                  <a:srgbClr val="252525"/>
                </a:solidFill>
                <a:latin typeface="Tahoma"/>
                <a:cs typeface="Tahoma"/>
              </a:rPr>
              <a:t>7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Compl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2794" y="2706794"/>
            <a:ext cx="9112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5.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60194" y="2706794"/>
            <a:ext cx="10420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4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rit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24151" y="3697394"/>
            <a:ext cx="78676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Pipeli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73652" y="1373124"/>
            <a:ext cx="2176272" cy="3070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5180" y="1448053"/>
            <a:ext cx="1981200" cy="118110"/>
          </a:xfrm>
          <a:custGeom>
            <a:avLst/>
            <a:gdLst/>
            <a:ahLst/>
            <a:cxnLst/>
            <a:rect l="l" t="t" r="r" b="b"/>
            <a:pathLst>
              <a:path w="1981200" h="118109">
                <a:moveTo>
                  <a:pt x="0" y="44704"/>
                </a:moveTo>
                <a:lnTo>
                  <a:pt x="0" y="69850"/>
                </a:lnTo>
                <a:lnTo>
                  <a:pt x="100584" y="69976"/>
                </a:lnTo>
                <a:lnTo>
                  <a:pt x="100584" y="44831"/>
                </a:lnTo>
                <a:lnTo>
                  <a:pt x="0" y="44704"/>
                </a:lnTo>
                <a:close/>
              </a:path>
              <a:path w="1981200" h="118109">
                <a:moveTo>
                  <a:pt x="176022" y="44831"/>
                </a:moveTo>
                <a:lnTo>
                  <a:pt x="176022" y="69976"/>
                </a:lnTo>
                <a:lnTo>
                  <a:pt x="276606" y="70104"/>
                </a:lnTo>
                <a:lnTo>
                  <a:pt x="276606" y="44958"/>
                </a:lnTo>
                <a:lnTo>
                  <a:pt x="176022" y="44831"/>
                </a:lnTo>
                <a:close/>
              </a:path>
              <a:path w="1981200" h="118109">
                <a:moveTo>
                  <a:pt x="352044" y="44958"/>
                </a:moveTo>
                <a:lnTo>
                  <a:pt x="352044" y="70104"/>
                </a:lnTo>
                <a:lnTo>
                  <a:pt x="452628" y="70231"/>
                </a:lnTo>
                <a:lnTo>
                  <a:pt x="452628" y="45085"/>
                </a:lnTo>
                <a:lnTo>
                  <a:pt x="352044" y="44958"/>
                </a:lnTo>
                <a:close/>
              </a:path>
              <a:path w="1981200" h="118109">
                <a:moveTo>
                  <a:pt x="528066" y="45085"/>
                </a:moveTo>
                <a:lnTo>
                  <a:pt x="528066" y="70231"/>
                </a:lnTo>
                <a:lnTo>
                  <a:pt x="628650" y="70358"/>
                </a:lnTo>
                <a:lnTo>
                  <a:pt x="628650" y="45212"/>
                </a:lnTo>
                <a:lnTo>
                  <a:pt x="528066" y="45085"/>
                </a:lnTo>
                <a:close/>
              </a:path>
              <a:path w="1981200" h="118109">
                <a:moveTo>
                  <a:pt x="704088" y="45212"/>
                </a:moveTo>
                <a:lnTo>
                  <a:pt x="704088" y="70358"/>
                </a:lnTo>
                <a:lnTo>
                  <a:pt x="804672" y="70485"/>
                </a:lnTo>
                <a:lnTo>
                  <a:pt x="804672" y="45338"/>
                </a:lnTo>
                <a:lnTo>
                  <a:pt x="704088" y="45212"/>
                </a:lnTo>
                <a:close/>
              </a:path>
              <a:path w="1981200" h="118109">
                <a:moveTo>
                  <a:pt x="980694" y="45466"/>
                </a:moveTo>
                <a:lnTo>
                  <a:pt x="880110" y="45466"/>
                </a:lnTo>
                <a:lnTo>
                  <a:pt x="880110" y="70612"/>
                </a:lnTo>
                <a:lnTo>
                  <a:pt x="980694" y="70612"/>
                </a:lnTo>
                <a:lnTo>
                  <a:pt x="980694" y="45466"/>
                </a:lnTo>
                <a:close/>
              </a:path>
              <a:path w="1981200" h="118109">
                <a:moveTo>
                  <a:pt x="1156716" y="45593"/>
                </a:moveTo>
                <a:lnTo>
                  <a:pt x="1056132" y="45593"/>
                </a:lnTo>
                <a:lnTo>
                  <a:pt x="1056132" y="70738"/>
                </a:lnTo>
                <a:lnTo>
                  <a:pt x="1156716" y="70738"/>
                </a:lnTo>
                <a:lnTo>
                  <a:pt x="1156716" y="45593"/>
                </a:lnTo>
                <a:close/>
              </a:path>
              <a:path w="1981200" h="118109">
                <a:moveTo>
                  <a:pt x="1332738" y="45720"/>
                </a:moveTo>
                <a:lnTo>
                  <a:pt x="1232154" y="45720"/>
                </a:lnTo>
                <a:lnTo>
                  <a:pt x="1232154" y="70866"/>
                </a:lnTo>
                <a:lnTo>
                  <a:pt x="1332738" y="70866"/>
                </a:lnTo>
                <a:lnTo>
                  <a:pt x="1332738" y="45720"/>
                </a:lnTo>
                <a:close/>
              </a:path>
              <a:path w="1981200" h="118109">
                <a:moveTo>
                  <a:pt x="1408176" y="45847"/>
                </a:moveTo>
                <a:lnTo>
                  <a:pt x="1408176" y="70993"/>
                </a:lnTo>
                <a:lnTo>
                  <a:pt x="1508760" y="71120"/>
                </a:lnTo>
                <a:lnTo>
                  <a:pt x="1508760" y="45974"/>
                </a:lnTo>
                <a:lnTo>
                  <a:pt x="1408176" y="45847"/>
                </a:lnTo>
                <a:close/>
              </a:path>
              <a:path w="1981200" h="118109">
                <a:moveTo>
                  <a:pt x="1584198" y="45974"/>
                </a:moveTo>
                <a:lnTo>
                  <a:pt x="1584198" y="71120"/>
                </a:lnTo>
                <a:lnTo>
                  <a:pt x="1684782" y="71247"/>
                </a:lnTo>
                <a:lnTo>
                  <a:pt x="1684782" y="46100"/>
                </a:lnTo>
                <a:lnTo>
                  <a:pt x="1584198" y="45974"/>
                </a:lnTo>
                <a:close/>
              </a:path>
              <a:path w="1981200" h="118109">
                <a:moveTo>
                  <a:pt x="1760220" y="46100"/>
                </a:moveTo>
                <a:lnTo>
                  <a:pt x="1760220" y="71247"/>
                </a:lnTo>
                <a:lnTo>
                  <a:pt x="1860804" y="71374"/>
                </a:lnTo>
                <a:lnTo>
                  <a:pt x="1860804" y="46228"/>
                </a:lnTo>
                <a:lnTo>
                  <a:pt x="1760220" y="46100"/>
                </a:lnTo>
                <a:close/>
              </a:path>
              <a:path w="1981200" h="118109">
                <a:moveTo>
                  <a:pt x="1931343" y="58833"/>
                </a:moveTo>
                <a:lnTo>
                  <a:pt x="1873758" y="92329"/>
                </a:lnTo>
                <a:lnTo>
                  <a:pt x="1867789" y="95885"/>
                </a:lnTo>
                <a:lnTo>
                  <a:pt x="1865757" y="103505"/>
                </a:lnTo>
                <a:lnTo>
                  <a:pt x="1869186" y="109600"/>
                </a:lnTo>
                <a:lnTo>
                  <a:pt x="1872742" y="115570"/>
                </a:lnTo>
                <a:lnTo>
                  <a:pt x="1880362" y="117601"/>
                </a:lnTo>
                <a:lnTo>
                  <a:pt x="1959810" y="71374"/>
                </a:lnTo>
                <a:lnTo>
                  <a:pt x="1936242" y="71374"/>
                </a:lnTo>
                <a:lnTo>
                  <a:pt x="1936242" y="61699"/>
                </a:lnTo>
                <a:lnTo>
                  <a:pt x="1931343" y="58833"/>
                </a:lnTo>
                <a:close/>
              </a:path>
              <a:path w="1981200" h="118109">
                <a:moveTo>
                  <a:pt x="1936242" y="61699"/>
                </a:moveTo>
                <a:lnTo>
                  <a:pt x="1936242" y="71374"/>
                </a:lnTo>
                <a:lnTo>
                  <a:pt x="1956308" y="71374"/>
                </a:lnTo>
                <a:lnTo>
                  <a:pt x="1956308" y="69723"/>
                </a:lnTo>
                <a:lnTo>
                  <a:pt x="1949958" y="69723"/>
                </a:lnTo>
                <a:lnTo>
                  <a:pt x="1936242" y="61699"/>
                </a:lnTo>
                <a:close/>
              </a:path>
              <a:path w="1981200" h="118109">
                <a:moveTo>
                  <a:pt x="1959519" y="46228"/>
                </a:moveTo>
                <a:lnTo>
                  <a:pt x="1956308" y="46228"/>
                </a:lnTo>
                <a:lnTo>
                  <a:pt x="1956308" y="71374"/>
                </a:lnTo>
                <a:lnTo>
                  <a:pt x="1959810" y="71374"/>
                </a:lnTo>
                <a:lnTo>
                  <a:pt x="1981200" y="58928"/>
                </a:lnTo>
                <a:lnTo>
                  <a:pt x="1959519" y="46228"/>
                </a:lnTo>
                <a:close/>
              </a:path>
              <a:path w="1981200" h="118109">
                <a:moveTo>
                  <a:pt x="1949958" y="48006"/>
                </a:moveTo>
                <a:lnTo>
                  <a:pt x="1936242" y="55984"/>
                </a:lnTo>
                <a:lnTo>
                  <a:pt x="1936242" y="61699"/>
                </a:lnTo>
                <a:lnTo>
                  <a:pt x="1949958" y="69723"/>
                </a:lnTo>
                <a:lnTo>
                  <a:pt x="1949958" y="48006"/>
                </a:lnTo>
                <a:close/>
              </a:path>
              <a:path w="1981200" h="118109">
                <a:moveTo>
                  <a:pt x="1956308" y="48006"/>
                </a:moveTo>
                <a:lnTo>
                  <a:pt x="1949958" y="48006"/>
                </a:lnTo>
                <a:lnTo>
                  <a:pt x="1949958" y="69723"/>
                </a:lnTo>
                <a:lnTo>
                  <a:pt x="1956308" y="69723"/>
                </a:lnTo>
                <a:lnTo>
                  <a:pt x="1956308" y="48006"/>
                </a:lnTo>
                <a:close/>
              </a:path>
              <a:path w="1981200" h="118109">
                <a:moveTo>
                  <a:pt x="1936242" y="55984"/>
                </a:moveTo>
                <a:lnTo>
                  <a:pt x="1931343" y="58833"/>
                </a:lnTo>
                <a:lnTo>
                  <a:pt x="1936242" y="61699"/>
                </a:lnTo>
                <a:lnTo>
                  <a:pt x="1936242" y="55984"/>
                </a:lnTo>
                <a:close/>
              </a:path>
              <a:path w="1981200" h="118109">
                <a:moveTo>
                  <a:pt x="1880489" y="0"/>
                </a:moveTo>
                <a:lnTo>
                  <a:pt x="1872742" y="2032"/>
                </a:lnTo>
                <a:lnTo>
                  <a:pt x="1869313" y="8000"/>
                </a:lnTo>
                <a:lnTo>
                  <a:pt x="1865757" y="13970"/>
                </a:lnTo>
                <a:lnTo>
                  <a:pt x="1867789" y="21717"/>
                </a:lnTo>
                <a:lnTo>
                  <a:pt x="1873758" y="25146"/>
                </a:lnTo>
                <a:lnTo>
                  <a:pt x="1931343" y="58833"/>
                </a:lnTo>
                <a:lnTo>
                  <a:pt x="1936242" y="55984"/>
                </a:lnTo>
                <a:lnTo>
                  <a:pt x="1936242" y="46228"/>
                </a:lnTo>
                <a:lnTo>
                  <a:pt x="1959519" y="46228"/>
                </a:lnTo>
                <a:lnTo>
                  <a:pt x="1886458" y="3429"/>
                </a:lnTo>
                <a:lnTo>
                  <a:pt x="1880489" y="0"/>
                </a:lnTo>
                <a:close/>
              </a:path>
              <a:path w="1981200" h="118109">
                <a:moveTo>
                  <a:pt x="1956308" y="46228"/>
                </a:moveTo>
                <a:lnTo>
                  <a:pt x="1936242" y="46228"/>
                </a:lnTo>
                <a:lnTo>
                  <a:pt x="1936242" y="55984"/>
                </a:lnTo>
                <a:lnTo>
                  <a:pt x="1949958" y="48006"/>
                </a:lnTo>
                <a:lnTo>
                  <a:pt x="1956308" y="48006"/>
                </a:lnTo>
                <a:lnTo>
                  <a:pt x="1956308" y="4622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5961" y="2590800"/>
            <a:ext cx="307086" cy="16428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0703" y="2724530"/>
            <a:ext cx="118110" cy="1447800"/>
          </a:xfrm>
          <a:custGeom>
            <a:avLst/>
            <a:gdLst/>
            <a:ahLst/>
            <a:cxnLst/>
            <a:rect l="l" t="t" r="r" b="b"/>
            <a:pathLst>
              <a:path w="118110" h="1447800">
                <a:moveTo>
                  <a:pt x="44831" y="1347203"/>
                </a:moveTo>
                <a:lnTo>
                  <a:pt x="44704" y="1447787"/>
                </a:lnTo>
                <a:lnTo>
                  <a:pt x="69850" y="1447812"/>
                </a:lnTo>
                <a:lnTo>
                  <a:pt x="69976" y="1347228"/>
                </a:lnTo>
                <a:lnTo>
                  <a:pt x="44831" y="1347203"/>
                </a:lnTo>
                <a:close/>
              </a:path>
              <a:path w="118110" h="1447800">
                <a:moveTo>
                  <a:pt x="44958" y="1171181"/>
                </a:moveTo>
                <a:lnTo>
                  <a:pt x="44958" y="1271765"/>
                </a:lnTo>
                <a:lnTo>
                  <a:pt x="70104" y="1271790"/>
                </a:lnTo>
                <a:lnTo>
                  <a:pt x="70104" y="1171206"/>
                </a:lnTo>
                <a:lnTo>
                  <a:pt x="44958" y="1171181"/>
                </a:lnTo>
                <a:close/>
              </a:path>
              <a:path w="118110" h="1447800">
                <a:moveTo>
                  <a:pt x="70358" y="995172"/>
                </a:moveTo>
                <a:lnTo>
                  <a:pt x="45212" y="995172"/>
                </a:lnTo>
                <a:lnTo>
                  <a:pt x="45085" y="1095756"/>
                </a:lnTo>
                <a:lnTo>
                  <a:pt x="70231" y="1095756"/>
                </a:lnTo>
                <a:lnTo>
                  <a:pt x="70358" y="995172"/>
                </a:lnTo>
                <a:close/>
              </a:path>
              <a:path w="118110" h="1447800">
                <a:moveTo>
                  <a:pt x="70485" y="819150"/>
                </a:moveTo>
                <a:lnTo>
                  <a:pt x="45338" y="819150"/>
                </a:lnTo>
                <a:lnTo>
                  <a:pt x="45338" y="919734"/>
                </a:lnTo>
                <a:lnTo>
                  <a:pt x="70485" y="919734"/>
                </a:lnTo>
                <a:lnTo>
                  <a:pt x="70485" y="819150"/>
                </a:lnTo>
                <a:close/>
              </a:path>
              <a:path w="118110" h="1447800">
                <a:moveTo>
                  <a:pt x="70738" y="643127"/>
                </a:moveTo>
                <a:lnTo>
                  <a:pt x="45593" y="643127"/>
                </a:lnTo>
                <a:lnTo>
                  <a:pt x="45466" y="743712"/>
                </a:lnTo>
                <a:lnTo>
                  <a:pt x="70612" y="743712"/>
                </a:lnTo>
                <a:lnTo>
                  <a:pt x="70738" y="643127"/>
                </a:lnTo>
                <a:close/>
              </a:path>
              <a:path w="118110" h="1447800">
                <a:moveTo>
                  <a:pt x="70866" y="467106"/>
                </a:moveTo>
                <a:lnTo>
                  <a:pt x="45720" y="467106"/>
                </a:lnTo>
                <a:lnTo>
                  <a:pt x="45720" y="567689"/>
                </a:lnTo>
                <a:lnTo>
                  <a:pt x="70866" y="567689"/>
                </a:lnTo>
                <a:lnTo>
                  <a:pt x="70866" y="467106"/>
                </a:lnTo>
                <a:close/>
              </a:path>
              <a:path w="118110" h="1447800">
                <a:moveTo>
                  <a:pt x="71120" y="291083"/>
                </a:moveTo>
                <a:lnTo>
                  <a:pt x="45974" y="291083"/>
                </a:lnTo>
                <a:lnTo>
                  <a:pt x="45847" y="391668"/>
                </a:lnTo>
                <a:lnTo>
                  <a:pt x="70993" y="391668"/>
                </a:lnTo>
                <a:lnTo>
                  <a:pt x="71120" y="291083"/>
                </a:lnTo>
                <a:close/>
              </a:path>
              <a:path w="118110" h="1447800">
                <a:moveTo>
                  <a:pt x="71374" y="115062"/>
                </a:moveTo>
                <a:lnTo>
                  <a:pt x="46228" y="115062"/>
                </a:lnTo>
                <a:lnTo>
                  <a:pt x="46100" y="215645"/>
                </a:lnTo>
                <a:lnTo>
                  <a:pt x="71247" y="215645"/>
                </a:lnTo>
                <a:lnTo>
                  <a:pt x="71374" y="115062"/>
                </a:lnTo>
                <a:close/>
              </a:path>
              <a:path w="118110" h="1447800">
                <a:moveTo>
                  <a:pt x="58800" y="0"/>
                </a:moveTo>
                <a:lnTo>
                  <a:pt x="3356" y="94868"/>
                </a:lnTo>
                <a:lnTo>
                  <a:pt x="0" y="100711"/>
                </a:lnTo>
                <a:lnTo>
                  <a:pt x="1905" y="108331"/>
                </a:lnTo>
                <a:lnTo>
                  <a:pt x="8000" y="111887"/>
                </a:lnTo>
                <a:lnTo>
                  <a:pt x="13970" y="115443"/>
                </a:lnTo>
                <a:lnTo>
                  <a:pt x="21590" y="113411"/>
                </a:lnTo>
                <a:lnTo>
                  <a:pt x="25146" y="107442"/>
                </a:lnTo>
                <a:lnTo>
                  <a:pt x="58833" y="49856"/>
                </a:lnTo>
                <a:lnTo>
                  <a:pt x="52881" y="39624"/>
                </a:lnTo>
                <a:lnTo>
                  <a:pt x="46228" y="39624"/>
                </a:lnTo>
                <a:lnTo>
                  <a:pt x="46228" y="24892"/>
                </a:lnTo>
                <a:lnTo>
                  <a:pt x="73296" y="24892"/>
                </a:lnTo>
                <a:lnTo>
                  <a:pt x="58800" y="0"/>
                </a:lnTo>
                <a:close/>
              </a:path>
              <a:path w="118110" h="1447800">
                <a:moveTo>
                  <a:pt x="71374" y="31242"/>
                </a:moveTo>
                <a:lnTo>
                  <a:pt x="69723" y="31242"/>
                </a:lnTo>
                <a:lnTo>
                  <a:pt x="58833" y="49856"/>
                </a:lnTo>
                <a:lnTo>
                  <a:pt x="92934" y="108457"/>
                </a:lnTo>
                <a:lnTo>
                  <a:pt x="95885" y="113411"/>
                </a:lnTo>
                <a:lnTo>
                  <a:pt x="103505" y="115443"/>
                </a:lnTo>
                <a:lnTo>
                  <a:pt x="115570" y="108457"/>
                </a:lnTo>
                <a:lnTo>
                  <a:pt x="117601" y="100837"/>
                </a:lnTo>
                <a:lnTo>
                  <a:pt x="113972" y="94742"/>
                </a:lnTo>
                <a:lnTo>
                  <a:pt x="81875" y="39624"/>
                </a:lnTo>
                <a:lnTo>
                  <a:pt x="71374" y="39624"/>
                </a:lnTo>
                <a:lnTo>
                  <a:pt x="71374" y="31242"/>
                </a:lnTo>
                <a:close/>
              </a:path>
              <a:path w="118110" h="1447800">
                <a:moveTo>
                  <a:pt x="69723" y="31242"/>
                </a:moveTo>
                <a:lnTo>
                  <a:pt x="48006" y="31242"/>
                </a:lnTo>
                <a:lnTo>
                  <a:pt x="58833" y="49856"/>
                </a:lnTo>
                <a:lnTo>
                  <a:pt x="69723" y="31242"/>
                </a:lnTo>
                <a:close/>
              </a:path>
              <a:path w="118110" h="1447800">
                <a:moveTo>
                  <a:pt x="71374" y="24892"/>
                </a:moveTo>
                <a:lnTo>
                  <a:pt x="46228" y="24892"/>
                </a:lnTo>
                <a:lnTo>
                  <a:pt x="46228" y="39624"/>
                </a:lnTo>
                <a:lnTo>
                  <a:pt x="52881" y="39624"/>
                </a:lnTo>
                <a:lnTo>
                  <a:pt x="48006" y="31242"/>
                </a:lnTo>
                <a:lnTo>
                  <a:pt x="71374" y="31242"/>
                </a:lnTo>
                <a:lnTo>
                  <a:pt x="71374" y="24892"/>
                </a:lnTo>
                <a:close/>
              </a:path>
              <a:path w="118110" h="1447800">
                <a:moveTo>
                  <a:pt x="73296" y="24892"/>
                </a:moveTo>
                <a:lnTo>
                  <a:pt x="71374" y="24892"/>
                </a:lnTo>
                <a:lnTo>
                  <a:pt x="71374" y="39624"/>
                </a:lnTo>
                <a:lnTo>
                  <a:pt x="81875" y="39624"/>
                </a:lnTo>
                <a:lnTo>
                  <a:pt x="73296" y="2489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01161" y="1865376"/>
            <a:ext cx="307086" cy="16421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95903" y="1886330"/>
            <a:ext cx="118110" cy="1447800"/>
          </a:xfrm>
          <a:custGeom>
            <a:avLst/>
            <a:gdLst/>
            <a:ahLst/>
            <a:cxnLst/>
            <a:rect l="l" t="t" r="r" b="b"/>
            <a:pathLst>
              <a:path w="118110" h="1447800">
                <a:moveTo>
                  <a:pt x="69850" y="0"/>
                </a:moveTo>
                <a:lnTo>
                  <a:pt x="44704" y="0"/>
                </a:lnTo>
                <a:lnTo>
                  <a:pt x="44831" y="100584"/>
                </a:lnTo>
                <a:lnTo>
                  <a:pt x="69976" y="100584"/>
                </a:lnTo>
                <a:lnTo>
                  <a:pt x="69850" y="0"/>
                </a:lnTo>
                <a:close/>
              </a:path>
              <a:path w="118110" h="1447800">
                <a:moveTo>
                  <a:pt x="70104" y="176022"/>
                </a:moveTo>
                <a:lnTo>
                  <a:pt x="44958" y="176022"/>
                </a:lnTo>
                <a:lnTo>
                  <a:pt x="44958" y="276606"/>
                </a:lnTo>
                <a:lnTo>
                  <a:pt x="70104" y="276606"/>
                </a:lnTo>
                <a:lnTo>
                  <a:pt x="70104" y="176022"/>
                </a:lnTo>
                <a:close/>
              </a:path>
              <a:path w="118110" h="1447800">
                <a:moveTo>
                  <a:pt x="70231" y="352044"/>
                </a:moveTo>
                <a:lnTo>
                  <a:pt x="45085" y="352044"/>
                </a:lnTo>
                <a:lnTo>
                  <a:pt x="45212" y="452628"/>
                </a:lnTo>
                <a:lnTo>
                  <a:pt x="70358" y="452628"/>
                </a:lnTo>
                <a:lnTo>
                  <a:pt x="70231" y="352044"/>
                </a:lnTo>
                <a:close/>
              </a:path>
              <a:path w="118110" h="1447800">
                <a:moveTo>
                  <a:pt x="70485" y="528066"/>
                </a:moveTo>
                <a:lnTo>
                  <a:pt x="45338" y="528066"/>
                </a:lnTo>
                <a:lnTo>
                  <a:pt x="45338" y="628650"/>
                </a:lnTo>
                <a:lnTo>
                  <a:pt x="70485" y="628650"/>
                </a:lnTo>
                <a:lnTo>
                  <a:pt x="70485" y="528066"/>
                </a:lnTo>
                <a:close/>
              </a:path>
              <a:path w="118110" h="1447800">
                <a:moveTo>
                  <a:pt x="70612" y="704088"/>
                </a:moveTo>
                <a:lnTo>
                  <a:pt x="45466" y="704088"/>
                </a:lnTo>
                <a:lnTo>
                  <a:pt x="45593" y="804672"/>
                </a:lnTo>
                <a:lnTo>
                  <a:pt x="70738" y="804672"/>
                </a:lnTo>
                <a:lnTo>
                  <a:pt x="70612" y="704088"/>
                </a:lnTo>
                <a:close/>
              </a:path>
              <a:path w="118110" h="1447800">
                <a:moveTo>
                  <a:pt x="70866" y="880110"/>
                </a:moveTo>
                <a:lnTo>
                  <a:pt x="45720" y="880110"/>
                </a:lnTo>
                <a:lnTo>
                  <a:pt x="45720" y="980694"/>
                </a:lnTo>
                <a:lnTo>
                  <a:pt x="70866" y="980694"/>
                </a:lnTo>
                <a:lnTo>
                  <a:pt x="70866" y="880110"/>
                </a:lnTo>
                <a:close/>
              </a:path>
              <a:path w="118110" h="1447800">
                <a:moveTo>
                  <a:pt x="70993" y="1056132"/>
                </a:moveTo>
                <a:lnTo>
                  <a:pt x="45847" y="1056132"/>
                </a:lnTo>
                <a:lnTo>
                  <a:pt x="45974" y="1156716"/>
                </a:lnTo>
                <a:lnTo>
                  <a:pt x="71120" y="1156716"/>
                </a:lnTo>
                <a:lnTo>
                  <a:pt x="70993" y="1056132"/>
                </a:lnTo>
                <a:close/>
              </a:path>
              <a:path w="118110" h="1447800">
                <a:moveTo>
                  <a:pt x="13970" y="1332357"/>
                </a:moveTo>
                <a:lnTo>
                  <a:pt x="8000" y="1335913"/>
                </a:lnTo>
                <a:lnTo>
                  <a:pt x="1905" y="1339469"/>
                </a:lnTo>
                <a:lnTo>
                  <a:pt x="0" y="1347089"/>
                </a:lnTo>
                <a:lnTo>
                  <a:pt x="3429" y="1353058"/>
                </a:lnTo>
                <a:lnTo>
                  <a:pt x="58800" y="1447800"/>
                </a:lnTo>
                <a:lnTo>
                  <a:pt x="73296" y="1422908"/>
                </a:lnTo>
                <a:lnTo>
                  <a:pt x="46228" y="1422908"/>
                </a:lnTo>
                <a:lnTo>
                  <a:pt x="46228" y="1408176"/>
                </a:lnTo>
                <a:lnTo>
                  <a:pt x="52881" y="1408176"/>
                </a:lnTo>
                <a:lnTo>
                  <a:pt x="58833" y="1397943"/>
                </a:lnTo>
                <a:lnTo>
                  <a:pt x="24540" y="1339342"/>
                </a:lnTo>
                <a:lnTo>
                  <a:pt x="21590" y="1334389"/>
                </a:lnTo>
                <a:lnTo>
                  <a:pt x="13970" y="1332357"/>
                </a:lnTo>
                <a:close/>
              </a:path>
              <a:path w="118110" h="1447800">
                <a:moveTo>
                  <a:pt x="52881" y="1408176"/>
                </a:moveTo>
                <a:lnTo>
                  <a:pt x="46228" y="1408176"/>
                </a:lnTo>
                <a:lnTo>
                  <a:pt x="46228" y="1422908"/>
                </a:lnTo>
                <a:lnTo>
                  <a:pt x="71374" y="1422908"/>
                </a:lnTo>
                <a:lnTo>
                  <a:pt x="71374" y="1416558"/>
                </a:lnTo>
                <a:lnTo>
                  <a:pt x="48006" y="1416558"/>
                </a:lnTo>
                <a:lnTo>
                  <a:pt x="52881" y="1408176"/>
                </a:lnTo>
                <a:close/>
              </a:path>
              <a:path w="118110" h="1447800">
                <a:moveTo>
                  <a:pt x="81875" y="1408176"/>
                </a:moveTo>
                <a:lnTo>
                  <a:pt x="71374" y="1408176"/>
                </a:lnTo>
                <a:lnTo>
                  <a:pt x="71374" y="1422908"/>
                </a:lnTo>
                <a:lnTo>
                  <a:pt x="73296" y="1422908"/>
                </a:lnTo>
                <a:lnTo>
                  <a:pt x="81875" y="1408176"/>
                </a:lnTo>
                <a:close/>
              </a:path>
              <a:path w="118110" h="1447800">
                <a:moveTo>
                  <a:pt x="58833" y="1397943"/>
                </a:moveTo>
                <a:lnTo>
                  <a:pt x="48006" y="1416558"/>
                </a:lnTo>
                <a:lnTo>
                  <a:pt x="69723" y="1416558"/>
                </a:lnTo>
                <a:lnTo>
                  <a:pt x="58833" y="1397943"/>
                </a:lnTo>
                <a:close/>
              </a:path>
              <a:path w="118110" h="1447800">
                <a:moveTo>
                  <a:pt x="103505" y="1332357"/>
                </a:moveTo>
                <a:lnTo>
                  <a:pt x="95885" y="1334389"/>
                </a:lnTo>
                <a:lnTo>
                  <a:pt x="92329" y="1340358"/>
                </a:lnTo>
                <a:lnTo>
                  <a:pt x="58833" y="1397943"/>
                </a:lnTo>
                <a:lnTo>
                  <a:pt x="69723" y="1416558"/>
                </a:lnTo>
                <a:lnTo>
                  <a:pt x="71374" y="1416558"/>
                </a:lnTo>
                <a:lnTo>
                  <a:pt x="71374" y="1408176"/>
                </a:lnTo>
                <a:lnTo>
                  <a:pt x="81875" y="1408176"/>
                </a:lnTo>
                <a:lnTo>
                  <a:pt x="114046" y="1352931"/>
                </a:lnTo>
                <a:lnTo>
                  <a:pt x="117601" y="1346962"/>
                </a:lnTo>
                <a:lnTo>
                  <a:pt x="115570" y="1339342"/>
                </a:lnTo>
                <a:lnTo>
                  <a:pt x="103505" y="1332357"/>
                </a:lnTo>
                <a:close/>
              </a:path>
              <a:path w="118110" h="1447800">
                <a:moveTo>
                  <a:pt x="71247" y="1232154"/>
                </a:moveTo>
                <a:lnTo>
                  <a:pt x="46100" y="1232154"/>
                </a:lnTo>
                <a:lnTo>
                  <a:pt x="46228" y="1332738"/>
                </a:lnTo>
                <a:lnTo>
                  <a:pt x="71374" y="1332738"/>
                </a:lnTo>
                <a:lnTo>
                  <a:pt x="71247" y="123215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83051" y="3582923"/>
            <a:ext cx="1795272" cy="3070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24580" y="3657853"/>
            <a:ext cx="1600200" cy="118110"/>
          </a:xfrm>
          <a:custGeom>
            <a:avLst/>
            <a:gdLst/>
            <a:ahLst/>
            <a:cxnLst/>
            <a:rect l="l" t="t" r="r" b="b"/>
            <a:pathLst>
              <a:path w="1600200" h="118110">
                <a:moveTo>
                  <a:pt x="0" y="44704"/>
                </a:moveTo>
                <a:lnTo>
                  <a:pt x="0" y="69850"/>
                </a:lnTo>
                <a:lnTo>
                  <a:pt x="100583" y="69977"/>
                </a:lnTo>
                <a:lnTo>
                  <a:pt x="100583" y="44831"/>
                </a:lnTo>
                <a:lnTo>
                  <a:pt x="0" y="44704"/>
                </a:lnTo>
                <a:close/>
              </a:path>
              <a:path w="1600200" h="118110">
                <a:moveTo>
                  <a:pt x="176021" y="44831"/>
                </a:moveTo>
                <a:lnTo>
                  <a:pt x="176021" y="69977"/>
                </a:lnTo>
                <a:lnTo>
                  <a:pt x="276606" y="70104"/>
                </a:lnTo>
                <a:lnTo>
                  <a:pt x="276606" y="44958"/>
                </a:lnTo>
                <a:lnTo>
                  <a:pt x="176021" y="44831"/>
                </a:lnTo>
                <a:close/>
              </a:path>
              <a:path w="1600200" h="118110">
                <a:moveTo>
                  <a:pt x="352044" y="45085"/>
                </a:moveTo>
                <a:lnTo>
                  <a:pt x="352044" y="70231"/>
                </a:lnTo>
                <a:lnTo>
                  <a:pt x="452628" y="70358"/>
                </a:lnTo>
                <a:lnTo>
                  <a:pt x="452628" y="45212"/>
                </a:lnTo>
                <a:lnTo>
                  <a:pt x="352044" y="45085"/>
                </a:lnTo>
                <a:close/>
              </a:path>
              <a:path w="1600200" h="118110">
                <a:moveTo>
                  <a:pt x="528066" y="45212"/>
                </a:moveTo>
                <a:lnTo>
                  <a:pt x="528066" y="70358"/>
                </a:lnTo>
                <a:lnTo>
                  <a:pt x="628649" y="70485"/>
                </a:lnTo>
                <a:lnTo>
                  <a:pt x="628649" y="45339"/>
                </a:lnTo>
                <a:lnTo>
                  <a:pt x="528066" y="45212"/>
                </a:lnTo>
                <a:close/>
              </a:path>
              <a:path w="1600200" h="118110">
                <a:moveTo>
                  <a:pt x="704088" y="45339"/>
                </a:moveTo>
                <a:lnTo>
                  <a:pt x="704088" y="70485"/>
                </a:lnTo>
                <a:lnTo>
                  <a:pt x="804671" y="70612"/>
                </a:lnTo>
                <a:lnTo>
                  <a:pt x="804671" y="45466"/>
                </a:lnTo>
                <a:lnTo>
                  <a:pt x="704088" y="45339"/>
                </a:lnTo>
                <a:close/>
              </a:path>
              <a:path w="1600200" h="118110">
                <a:moveTo>
                  <a:pt x="880109" y="45593"/>
                </a:moveTo>
                <a:lnTo>
                  <a:pt x="880109" y="70739"/>
                </a:lnTo>
                <a:lnTo>
                  <a:pt x="980694" y="70866"/>
                </a:lnTo>
                <a:lnTo>
                  <a:pt x="980694" y="45720"/>
                </a:lnTo>
                <a:lnTo>
                  <a:pt x="880109" y="45593"/>
                </a:lnTo>
                <a:close/>
              </a:path>
              <a:path w="1600200" h="118110">
                <a:moveTo>
                  <a:pt x="1056132" y="45720"/>
                </a:moveTo>
                <a:lnTo>
                  <a:pt x="1056132" y="70866"/>
                </a:lnTo>
                <a:lnTo>
                  <a:pt x="1156716" y="70993"/>
                </a:lnTo>
                <a:lnTo>
                  <a:pt x="1156716" y="45847"/>
                </a:lnTo>
                <a:lnTo>
                  <a:pt x="1056132" y="45720"/>
                </a:lnTo>
                <a:close/>
              </a:path>
              <a:path w="1600200" h="118110">
                <a:moveTo>
                  <a:pt x="1332738" y="45974"/>
                </a:moveTo>
                <a:lnTo>
                  <a:pt x="1232154" y="45974"/>
                </a:lnTo>
                <a:lnTo>
                  <a:pt x="1232154" y="71120"/>
                </a:lnTo>
                <a:lnTo>
                  <a:pt x="1332738" y="71120"/>
                </a:lnTo>
                <a:lnTo>
                  <a:pt x="1332738" y="45974"/>
                </a:lnTo>
                <a:close/>
              </a:path>
              <a:path w="1600200" h="118110">
                <a:moveTo>
                  <a:pt x="1550343" y="58833"/>
                </a:moveTo>
                <a:lnTo>
                  <a:pt x="1492758" y="92329"/>
                </a:lnTo>
                <a:lnTo>
                  <a:pt x="1486789" y="95885"/>
                </a:lnTo>
                <a:lnTo>
                  <a:pt x="1484757" y="103505"/>
                </a:lnTo>
                <a:lnTo>
                  <a:pt x="1488185" y="109601"/>
                </a:lnTo>
                <a:lnTo>
                  <a:pt x="1491742" y="115570"/>
                </a:lnTo>
                <a:lnTo>
                  <a:pt x="1499361" y="117602"/>
                </a:lnTo>
                <a:lnTo>
                  <a:pt x="1505331" y="114046"/>
                </a:lnTo>
                <a:lnTo>
                  <a:pt x="1581444" y="69723"/>
                </a:lnTo>
                <a:lnTo>
                  <a:pt x="1568958" y="69723"/>
                </a:lnTo>
                <a:lnTo>
                  <a:pt x="1550343" y="58833"/>
                </a:lnTo>
                <a:close/>
              </a:path>
              <a:path w="1600200" h="118110">
                <a:moveTo>
                  <a:pt x="1408176" y="46101"/>
                </a:moveTo>
                <a:lnTo>
                  <a:pt x="1408176" y="71247"/>
                </a:lnTo>
                <a:lnTo>
                  <a:pt x="1508759" y="71374"/>
                </a:lnTo>
                <a:lnTo>
                  <a:pt x="1508759" y="46228"/>
                </a:lnTo>
                <a:lnTo>
                  <a:pt x="1408176" y="46101"/>
                </a:lnTo>
                <a:close/>
              </a:path>
              <a:path w="1600200" h="118110">
                <a:moveTo>
                  <a:pt x="1568958" y="48006"/>
                </a:moveTo>
                <a:lnTo>
                  <a:pt x="1550343" y="58833"/>
                </a:lnTo>
                <a:lnTo>
                  <a:pt x="1568958" y="69723"/>
                </a:lnTo>
                <a:lnTo>
                  <a:pt x="1568958" y="48006"/>
                </a:lnTo>
                <a:close/>
              </a:path>
              <a:path w="1600200" h="118110">
                <a:moveTo>
                  <a:pt x="1581729" y="48006"/>
                </a:moveTo>
                <a:lnTo>
                  <a:pt x="1568958" y="48006"/>
                </a:lnTo>
                <a:lnTo>
                  <a:pt x="1568958" y="69723"/>
                </a:lnTo>
                <a:lnTo>
                  <a:pt x="1581444" y="69723"/>
                </a:lnTo>
                <a:lnTo>
                  <a:pt x="1600199" y="58801"/>
                </a:lnTo>
                <a:lnTo>
                  <a:pt x="1581729" y="48006"/>
                </a:lnTo>
                <a:close/>
              </a:path>
              <a:path w="1600200" h="118110">
                <a:moveTo>
                  <a:pt x="1499489" y="0"/>
                </a:moveTo>
                <a:lnTo>
                  <a:pt x="1491742" y="2032"/>
                </a:lnTo>
                <a:lnTo>
                  <a:pt x="1488313" y="8001"/>
                </a:lnTo>
                <a:lnTo>
                  <a:pt x="1484757" y="13970"/>
                </a:lnTo>
                <a:lnTo>
                  <a:pt x="1486789" y="21717"/>
                </a:lnTo>
                <a:lnTo>
                  <a:pt x="1492758" y="25146"/>
                </a:lnTo>
                <a:lnTo>
                  <a:pt x="1550343" y="58833"/>
                </a:lnTo>
                <a:lnTo>
                  <a:pt x="1568958" y="48006"/>
                </a:lnTo>
                <a:lnTo>
                  <a:pt x="1581729" y="48006"/>
                </a:lnTo>
                <a:lnTo>
                  <a:pt x="149948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73852" y="3582923"/>
            <a:ext cx="957072" cy="3070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15380" y="3657727"/>
            <a:ext cx="762000" cy="118110"/>
          </a:xfrm>
          <a:custGeom>
            <a:avLst/>
            <a:gdLst/>
            <a:ahLst/>
            <a:cxnLst/>
            <a:rect l="l" t="t" r="r" b="b"/>
            <a:pathLst>
              <a:path w="762000" h="118110">
                <a:moveTo>
                  <a:pt x="0" y="44831"/>
                </a:moveTo>
                <a:lnTo>
                  <a:pt x="0" y="69977"/>
                </a:lnTo>
                <a:lnTo>
                  <a:pt x="100584" y="70231"/>
                </a:lnTo>
                <a:lnTo>
                  <a:pt x="100584" y="45085"/>
                </a:lnTo>
                <a:lnTo>
                  <a:pt x="0" y="44831"/>
                </a:lnTo>
                <a:close/>
              </a:path>
              <a:path w="762000" h="118110">
                <a:moveTo>
                  <a:pt x="176022" y="45212"/>
                </a:moveTo>
                <a:lnTo>
                  <a:pt x="176022" y="70358"/>
                </a:lnTo>
                <a:lnTo>
                  <a:pt x="276606" y="70612"/>
                </a:lnTo>
                <a:lnTo>
                  <a:pt x="276606" y="45466"/>
                </a:lnTo>
                <a:lnTo>
                  <a:pt x="176022" y="45212"/>
                </a:lnTo>
                <a:close/>
              </a:path>
              <a:path w="762000" h="118110">
                <a:moveTo>
                  <a:pt x="352044" y="45593"/>
                </a:moveTo>
                <a:lnTo>
                  <a:pt x="352044" y="70739"/>
                </a:lnTo>
                <a:lnTo>
                  <a:pt x="452628" y="70866"/>
                </a:lnTo>
                <a:lnTo>
                  <a:pt x="452628" y="45720"/>
                </a:lnTo>
                <a:lnTo>
                  <a:pt x="352044" y="45593"/>
                </a:lnTo>
                <a:close/>
              </a:path>
              <a:path w="762000" h="118110">
                <a:moveTo>
                  <a:pt x="528066" y="45974"/>
                </a:moveTo>
                <a:lnTo>
                  <a:pt x="528066" y="71120"/>
                </a:lnTo>
                <a:lnTo>
                  <a:pt x="628650" y="71247"/>
                </a:lnTo>
                <a:lnTo>
                  <a:pt x="628650" y="46101"/>
                </a:lnTo>
                <a:lnTo>
                  <a:pt x="528066" y="45974"/>
                </a:lnTo>
                <a:close/>
              </a:path>
              <a:path w="762000" h="118110">
                <a:moveTo>
                  <a:pt x="704088" y="63522"/>
                </a:moveTo>
                <a:lnTo>
                  <a:pt x="648462" y="95885"/>
                </a:lnTo>
                <a:lnTo>
                  <a:pt x="646430" y="103505"/>
                </a:lnTo>
                <a:lnTo>
                  <a:pt x="649986" y="109601"/>
                </a:lnTo>
                <a:lnTo>
                  <a:pt x="653415" y="115570"/>
                </a:lnTo>
                <a:lnTo>
                  <a:pt x="661162" y="117602"/>
                </a:lnTo>
                <a:lnTo>
                  <a:pt x="667131" y="114046"/>
                </a:lnTo>
                <a:lnTo>
                  <a:pt x="740359" y="71501"/>
                </a:lnTo>
                <a:lnTo>
                  <a:pt x="704088" y="71501"/>
                </a:lnTo>
                <a:lnTo>
                  <a:pt x="704088" y="63522"/>
                </a:lnTo>
                <a:close/>
              </a:path>
              <a:path w="762000" h="118110">
                <a:moveTo>
                  <a:pt x="712160" y="58825"/>
                </a:moveTo>
                <a:lnTo>
                  <a:pt x="704088" y="63522"/>
                </a:lnTo>
                <a:lnTo>
                  <a:pt x="704088" y="71501"/>
                </a:lnTo>
                <a:lnTo>
                  <a:pt x="737108" y="71501"/>
                </a:lnTo>
                <a:lnTo>
                  <a:pt x="737108" y="69723"/>
                </a:lnTo>
                <a:lnTo>
                  <a:pt x="730758" y="69723"/>
                </a:lnTo>
                <a:lnTo>
                  <a:pt x="712160" y="58825"/>
                </a:lnTo>
                <a:close/>
              </a:path>
              <a:path w="762000" h="118110">
                <a:moveTo>
                  <a:pt x="740565" y="46355"/>
                </a:moveTo>
                <a:lnTo>
                  <a:pt x="737108" y="46355"/>
                </a:lnTo>
                <a:lnTo>
                  <a:pt x="737108" y="71501"/>
                </a:lnTo>
                <a:lnTo>
                  <a:pt x="740359" y="71501"/>
                </a:lnTo>
                <a:lnTo>
                  <a:pt x="762000" y="58928"/>
                </a:lnTo>
                <a:lnTo>
                  <a:pt x="740565" y="46355"/>
                </a:lnTo>
                <a:close/>
              </a:path>
              <a:path w="762000" h="118110">
                <a:moveTo>
                  <a:pt x="730758" y="48006"/>
                </a:moveTo>
                <a:lnTo>
                  <a:pt x="712160" y="58825"/>
                </a:lnTo>
                <a:lnTo>
                  <a:pt x="730758" y="69723"/>
                </a:lnTo>
                <a:lnTo>
                  <a:pt x="730758" y="48006"/>
                </a:lnTo>
                <a:close/>
              </a:path>
              <a:path w="762000" h="118110">
                <a:moveTo>
                  <a:pt x="737108" y="48006"/>
                </a:moveTo>
                <a:lnTo>
                  <a:pt x="730758" y="48006"/>
                </a:lnTo>
                <a:lnTo>
                  <a:pt x="730758" y="69723"/>
                </a:lnTo>
                <a:lnTo>
                  <a:pt x="737108" y="69723"/>
                </a:lnTo>
                <a:lnTo>
                  <a:pt x="737108" y="48006"/>
                </a:lnTo>
                <a:close/>
              </a:path>
              <a:path w="762000" h="118110">
                <a:moveTo>
                  <a:pt x="704088" y="54095"/>
                </a:moveTo>
                <a:lnTo>
                  <a:pt x="704088" y="63522"/>
                </a:lnTo>
                <a:lnTo>
                  <a:pt x="712160" y="58825"/>
                </a:lnTo>
                <a:lnTo>
                  <a:pt x="704088" y="54095"/>
                </a:lnTo>
                <a:close/>
              </a:path>
              <a:path w="762000" h="118110">
                <a:moveTo>
                  <a:pt x="737108" y="46355"/>
                </a:moveTo>
                <a:lnTo>
                  <a:pt x="704088" y="46355"/>
                </a:lnTo>
                <a:lnTo>
                  <a:pt x="704088" y="54095"/>
                </a:lnTo>
                <a:lnTo>
                  <a:pt x="712160" y="58825"/>
                </a:lnTo>
                <a:lnTo>
                  <a:pt x="730758" y="48006"/>
                </a:lnTo>
                <a:lnTo>
                  <a:pt x="737108" y="48006"/>
                </a:lnTo>
                <a:lnTo>
                  <a:pt x="737108" y="46355"/>
                </a:lnTo>
                <a:close/>
              </a:path>
              <a:path w="762000" h="118110">
                <a:moveTo>
                  <a:pt x="661416" y="0"/>
                </a:moveTo>
                <a:lnTo>
                  <a:pt x="653669" y="2032"/>
                </a:lnTo>
                <a:lnTo>
                  <a:pt x="650113" y="8001"/>
                </a:lnTo>
                <a:lnTo>
                  <a:pt x="646684" y="13970"/>
                </a:lnTo>
                <a:lnTo>
                  <a:pt x="648589" y="21717"/>
                </a:lnTo>
                <a:lnTo>
                  <a:pt x="654685" y="25146"/>
                </a:lnTo>
                <a:lnTo>
                  <a:pt x="704088" y="54095"/>
                </a:lnTo>
                <a:lnTo>
                  <a:pt x="704088" y="46355"/>
                </a:lnTo>
                <a:lnTo>
                  <a:pt x="740565" y="46355"/>
                </a:lnTo>
                <a:lnTo>
                  <a:pt x="667385" y="3429"/>
                </a:lnTo>
                <a:lnTo>
                  <a:pt x="66141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5638" y="3735323"/>
            <a:ext cx="1033271" cy="3070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39180" y="3810127"/>
            <a:ext cx="838200" cy="118110"/>
          </a:xfrm>
          <a:custGeom>
            <a:avLst/>
            <a:gdLst/>
            <a:ahLst/>
            <a:cxnLst/>
            <a:rect l="l" t="t" r="r" b="b"/>
            <a:pathLst>
              <a:path w="838200" h="118110">
                <a:moveTo>
                  <a:pt x="838200" y="44831"/>
                </a:moveTo>
                <a:lnTo>
                  <a:pt x="737616" y="44958"/>
                </a:lnTo>
                <a:lnTo>
                  <a:pt x="737616" y="70167"/>
                </a:lnTo>
                <a:lnTo>
                  <a:pt x="838200" y="69977"/>
                </a:lnTo>
                <a:lnTo>
                  <a:pt x="838200" y="44831"/>
                </a:lnTo>
                <a:close/>
              </a:path>
              <a:path w="838200" h="118110">
                <a:moveTo>
                  <a:pt x="662178" y="45212"/>
                </a:moveTo>
                <a:lnTo>
                  <a:pt x="561594" y="45339"/>
                </a:lnTo>
                <a:lnTo>
                  <a:pt x="561594" y="70497"/>
                </a:lnTo>
                <a:lnTo>
                  <a:pt x="662178" y="70307"/>
                </a:lnTo>
                <a:lnTo>
                  <a:pt x="662178" y="45212"/>
                </a:lnTo>
                <a:close/>
              </a:path>
              <a:path w="838200" h="118110">
                <a:moveTo>
                  <a:pt x="486156" y="45466"/>
                </a:moveTo>
                <a:lnTo>
                  <a:pt x="385572" y="45720"/>
                </a:lnTo>
                <a:lnTo>
                  <a:pt x="385572" y="70827"/>
                </a:lnTo>
                <a:lnTo>
                  <a:pt x="486156" y="70637"/>
                </a:lnTo>
                <a:lnTo>
                  <a:pt x="486156" y="45466"/>
                </a:lnTo>
                <a:close/>
              </a:path>
              <a:path w="838200" h="118110">
                <a:moveTo>
                  <a:pt x="310134" y="45847"/>
                </a:moveTo>
                <a:lnTo>
                  <a:pt x="209550" y="45974"/>
                </a:lnTo>
                <a:lnTo>
                  <a:pt x="209550" y="71170"/>
                </a:lnTo>
                <a:lnTo>
                  <a:pt x="310134" y="70980"/>
                </a:lnTo>
                <a:lnTo>
                  <a:pt x="310134" y="45847"/>
                </a:lnTo>
                <a:close/>
              </a:path>
              <a:path w="838200" h="118110">
                <a:moveTo>
                  <a:pt x="100584" y="0"/>
                </a:moveTo>
                <a:lnTo>
                  <a:pt x="94615" y="3556"/>
                </a:lnTo>
                <a:lnTo>
                  <a:pt x="0" y="58928"/>
                </a:lnTo>
                <a:lnTo>
                  <a:pt x="100838" y="117614"/>
                </a:lnTo>
                <a:lnTo>
                  <a:pt x="108585" y="115570"/>
                </a:lnTo>
                <a:lnTo>
                  <a:pt x="112014" y="109562"/>
                </a:lnTo>
                <a:lnTo>
                  <a:pt x="115570" y="103555"/>
                </a:lnTo>
                <a:lnTo>
                  <a:pt x="113538" y="95859"/>
                </a:lnTo>
                <a:lnTo>
                  <a:pt x="71485" y="71501"/>
                </a:lnTo>
                <a:lnTo>
                  <a:pt x="33528" y="71501"/>
                </a:lnTo>
                <a:lnTo>
                  <a:pt x="33528" y="69786"/>
                </a:lnTo>
                <a:lnTo>
                  <a:pt x="31242" y="69786"/>
                </a:lnTo>
                <a:lnTo>
                  <a:pt x="31242" y="48133"/>
                </a:lnTo>
                <a:lnTo>
                  <a:pt x="33528" y="48133"/>
                </a:lnTo>
                <a:lnTo>
                  <a:pt x="33528" y="46355"/>
                </a:lnTo>
                <a:lnTo>
                  <a:pt x="71334" y="46259"/>
                </a:lnTo>
                <a:lnTo>
                  <a:pt x="107315" y="25146"/>
                </a:lnTo>
                <a:lnTo>
                  <a:pt x="113411" y="21717"/>
                </a:lnTo>
                <a:lnTo>
                  <a:pt x="115316" y="13970"/>
                </a:lnTo>
                <a:lnTo>
                  <a:pt x="111887" y="8001"/>
                </a:lnTo>
                <a:lnTo>
                  <a:pt x="108331" y="2032"/>
                </a:lnTo>
                <a:lnTo>
                  <a:pt x="100584" y="0"/>
                </a:lnTo>
                <a:close/>
              </a:path>
              <a:path w="838200" h="118110">
                <a:moveTo>
                  <a:pt x="49789" y="58902"/>
                </a:moveTo>
                <a:lnTo>
                  <a:pt x="33528" y="68445"/>
                </a:lnTo>
                <a:lnTo>
                  <a:pt x="33528" y="71501"/>
                </a:lnTo>
                <a:lnTo>
                  <a:pt x="71361" y="71429"/>
                </a:lnTo>
                <a:lnTo>
                  <a:pt x="49789" y="58902"/>
                </a:lnTo>
                <a:close/>
              </a:path>
              <a:path w="838200" h="118110">
                <a:moveTo>
                  <a:pt x="71361" y="71429"/>
                </a:moveTo>
                <a:lnTo>
                  <a:pt x="33528" y="71501"/>
                </a:lnTo>
                <a:lnTo>
                  <a:pt x="71485" y="71501"/>
                </a:lnTo>
                <a:close/>
              </a:path>
              <a:path w="838200" h="118110">
                <a:moveTo>
                  <a:pt x="134112" y="46101"/>
                </a:moveTo>
                <a:lnTo>
                  <a:pt x="71334" y="46259"/>
                </a:lnTo>
                <a:lnTo>
                  <a:pt x="49789" y="58902"/>
                </a:lnTo>
                <a:lnTo>
                  <a:pt x="71361" y="71429"/>
                </a:lnTo>
                <a:lnTo>
                  <a:pt x="134112" y="71310"/>
                </a:lnTo>
                <a:lnTo>
                  <a:pt x="134112" y="46101"/>
                </a:lnTo>
                <a:close/>
              </a:path>
              <a:path w="838200" h="118110">
                <a:moveTo>
                  <a:pt x="31242" y="48133"/>
                </a:moveTo>
                <a:lnTo>
                  <a:pt x="31242" y="69786"/>
                </a:lnTo>
                <a:lnTo>
                  <a:pt x="33528" y="68445"/>
                </a:lnTo>
                <a:lnTo>
                  <a:pt x="33528" y="49460"/>
                </a:lnTo>
                <a:lnTo>
                  <a:pt x="31242" y="48133"/>
                </a:lnTo>
                <a:close/>
              </a:path>
              <a:path w="838200" h="118110">
                <a:moveTo>
                  <a:pt x="33528" y="68445"/>
                </a:moveTo>
                <a:lnTo>
                  <a:pt x="31242" y="69786"/>
                </a:lnTo>
                <a:lnTo>
                  <a:pt x="33528" y="69786"/>
                </a:lnTo>
                <a:lnTo>
                  <a:pt x="33528" y="68445"/>
                </a:lnTo>
                <a:close/>
              </a:path>
              <a:path w="838200" h="118110">
                <a:moveTo>
                  <a:pt x="33528" y="49460"/>
                </a:moveTo>
                <a:lnTo>
                  <a:pt x="33528" y="68445"/>
                </a:lnTo>
                <a:lnTo>
                  <a:pt x="49789" y="58902"/>
                </a:lnTo>
                <a:lnTo>
                  <a:pt x="33528" y="49460"/>
                </a:lnTo>
                <a:close/>
              </a:path>
              <a:path w="838200" h="118110">
                <a:moveTo>
                  <a:pt x="71334" y="46259"/>
                </a:moveTo>
                <a:lnTo>
                  <a:pt x="33528" y="46355"/>
                </a:lnTo>
                <a:lnTo>
                  <a:pt x="33528" y="49460"/>
                </a:lnTo>
                <a:lnTo>
                  <a:pt x="49789" y="58902"/>
                </a:lnTo>
                <a:lnTo>
                  <a:pt x="71334" y="46259"/>
                </a:lnTo>
                <a:close/>
              </a:path>
              <a:path w="838200" h="118110">
                <a:moveTo>
                  <a:pt x="33528" y="48133"/>
                </a:moveTo>
                <a:lnTo>
                  <a:pt x="31242" y="48133"/>
                </a:lnTo>
                <a:lnTo>
                  <a:pt x="33528" y="49460"/>
                </a:lnTo>
                <a:lnTo>
                  <a:pt x="33528" y="4813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41854" y="3384803"/>
            <a:ext cx="1658112" cy="1018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67000" y="3409950"/>
            <a:ext cx="1554479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96920" y="356273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96920" y="356273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14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060445" y="3669184"/>
            <a:ext cx="782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od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67888" y="4076616"/>
            <a:ext cx="6711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od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33038" y="3735323"/>
            <a:ext cx="957072" cy="3070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86580" y="3810127"/>
            <a:ext cx="762000" cy="118110"/>
          </a:xfrm>
          <a:custGeom>
            <a:avLst/>
            <a:gdLst/>
            <a:ahLst/>
            <a:cxnLst/>
            <a:rect l="l" t="t" r="r" b="b"/>
            <a:pathLst>
              <a:path w="762000" h="118110">
                <a:moveTo>
                  <a:pt x="762000" y="44831"/>
                </a:moveTo>
                <a:lnTo>
                  <a:pt x="661416" y="45085"/>
                </a:lnTo>
                <a:lnTo>
                  <a:pt x="661416" y="70180"/>
                </a:lnTo>
                <a:lnTo>
                  <a:pt x="762000" y="69977"/>
                </a:lnTo>
                <a:lnTo>
                  <a:pt x="762000" y="44831"/>
                </a:lnTo>
                <a:close/>
              </a:path>
              <a:path w="762000" h="118110">
                <a:moveTo>
                  <a:pt x="585978" y="45212"/>
                </a:moveTo>
                <a:lnTo>
                  <a:pt x="485394" y="45466"/>
                </a:lnTo>
                <a:lnTo>
                  <a:pt x="485394" y="70548"/>
                </a:lnTo>
                <a:lnTo>
                  <a:pt x="585978" y="70345"/>
                </a:lnTo>
                <a:lnTo>
                  <a:pt x="585978" y="45212"/>
                </a:lnTo>
                <a:close/>
              </a:path>
              <a:path w="762000" h="118110">
                <a:moveTo>
                  <a:pt x="409956" y="45593"/>
                </a:moveTo>
                <a:lnTo>
                  <a:pt x="309372" y="45720"/>
                </a:lnTo>
                <a:lnTo>
                  <a:pt x="309372" y="70916"/>
                </a:lnTo>
                <a:lnTo>
                  <a:pt x="409956" y="70713"/>
                </a:lnTo>
                <a:lnTo>
                  <a:pt x="409956" y="45593"/>
                </a:lnTo>
                <a:close/>
              </a:path>
              <a:path w="762000" h="118110">
                <a:moveTo>
                  <a:pt x="233934" y="45974"/>
                </a:moveTo>
                <a:lnTo>
                  <a:pt x="133350" y="46101"/>
                </a:lnTo>
                <a:lnTo>
                  <a:pt x="133350" y="71285"/>
                </a:lnTo>
                <a:lnTo>
                  <a:pt x="233934" y="71081"/>
                </a:lnTo>
                <a:lnTo>
                  <a:pt x="233934" y="45974"/>
                </a:lnTo>
                <a:close/>
              </a:path>
              <a:path w="762000" h="118110">
                <a:moveTo>
                  <a:pt x="100584" y="0"/>
                </a:moveTo>
                <a:lnTo>
                  <a:pt x="94615" y="3429"/>
                </a:lnTo>
                <a:lnTo>
                  <a:pt x="0" y="58928"/>
                </a:lnTo>
                <a:lnTo>
                  <a:pt x="100838" y="117589"/>
                </a:lnTo>
                <a:lnTo>
                  <a:pt x="108585" y="115544"/>
                </a:lnTo>
                <a:lnTo>
                  <a:pt x="112014" y="109537"/>
                </a:lnTo>
                <a:lnTo>
                  <a:pt x="115570" y="103543"/>
                </a:lnTo>
                <a:lnTo>
                  <a:pt x="113538" y="95846"/>
                </a:lnTo>
                <a:lnTo>
                  <a:pt x="71633" y="71513"/>
                </a:lnTo>
                <a:lnTo>
                  <a:pt x="24892" y="71513"/>
                </a:lnTo>
                <a:lnTo>
                  <a:pt x="24892" y="46355"/>
                </a:lnTo>
                <a:lnTo>
                  <a:pt x="71172" y="46355"/>
                </a:lnTo>
                <a:lnTo>
                  <a:pt x="107315" y="25146"/>
                </a:lnTo>
                <a:lnTo>
                  <a:pt x="113411" y="21717"/>
                </a:lnTo>
                <a:lnTo>
                  <a:pt x="115316" y="13970"/>
                </a:lnTo>
                <a:lnTo>
                  <a:pt x="111887" y="8001"/>
                </a:lnTo>
                <a:lnTo>
                  <a:pt x="108331" y="2032"/>
                </a:lnTo>
                <a:lnTo>
                  <a:pt x="100584" y="0"/>
                </a:lnTo>
                <a:close/>
              </a:path>
              <a:path w="762000" h="118110">
                <a:moveTo>
                  <a:pt x="57912" y="46355"/>
                </a:moveTo>
                <a:lnTo>
                  <a:pt x="24892" y="46355"/>
                </a:lnTo>
                <a:lnTo>
                  <a:pt x="24892" y="71513"/>
                </a:lnTo>
                <a:lnTo>
                  <a:pt x="57912" y="71437"/>
                </a:lnTo>
                <a:lnTo>
                  <a:pt x="57912" y="69786"/>
                </a:lnTo>
                <a:lnTo>
                  <a:pt x="31242" y="69786"/>
                </a:lnTo>
                <a:lnTo>
                  <a:pt x="31242" y="48006"/>
                </a:lnTo>
                <a:lnTo>
                  <a:pt x="57912" y="48006"/>
                </a:lnTo>
                <a:lnTo>
                  <a:pt x="57912" y="46355"/>
                </a:lnTo>
                <a:close/>
              </a:path>
              <a:path w="762000" h="118110">
                <a:moveTo>
                  <a:pt x="57912" y="63527"/>
                </a:moveTo>
                <a:lnTo>
                  <a:pt x="57912" y="71437"/>
                </a:lnTo>
                <a:lnTo>
                  <a:pt x="24892" y="71513"/>
                </a:lnTo>
                <a:lnTo>
                  <a:pt x="71633" y="71513"/>
                </a:lnTo>
                <a:lnTo>
                  <a:pt x="57912" y="63527"/>
                </a:lnTo>
                <a:close/>
              </a:path>
              <a:path w="762000" h="118110">
                <a:moveTo>
                  <a:pt x="31242" y="48006"/>
                </a:moveTo>
                <a:lnTo>
                  <a:pt x="31242" y="69786"/>
                </a:lnTo>
                <a:lnTo>
                  <a:pt x="49876" y="58851"/>
                </a:lnTo>
                <a:lnTo>
                  <a:pt x="31242" y="48006"/>
                </a:lnTo>
                <a:close/>
              </a:path>
              <a:path w="762000" h="118110">
                <a:moveTo>
                  <a:pt x="49876" y="58851"/>
                </a:moveTo>
                <a:lnTo>
                  <a:pt x="31242" y="69786"/>
                </a:lnTo>
                <a:lnTo>
                  <a:pt x="57912" y="69786"/>
                </a:lnTo>
                <a:lnTo>
                  <a:pt x="57912" y="63527"/>
                </a:lnTo>
                <a:lnTo>
                  <a:pt x="49876" y="58851"/>
                </a:lnTo>
                <a:close/>
              </a:path>
              <a:path w="762000" h="118110">
                <a:moveTo>
                  <a:pt x="57912" y="54136"/>
                </a:moveTo>
                <a:lnTo>
                  <a:pt x="49876" y="58851"/>
                </a:lnTo>
                <a:lnTo>
                  <a:pt x="57912" y="63527"/>
                </a:lnTo>
                <a:lnTo>
                  <a:pt x="57912" y="54136"/>
                </a:lnTo>
                <a:close/>
              </a:path>
              <a:path w="762000" h="118110">
                <a:moveTo>
                  <a:pt x="57912" y="48006"/>
                </a:moveTo>
                <a:lnTo>
                  <a:pt x="31242" y="48006"/>
                </a:lnTo>
                <a:lnTo>
                  <a:pt x="49876" y="58851"/>
                </a:lnTo>
                <a:lnTo>
                  <a:pt x="57912" y="54136"/>
                </a:lnTo>
                <a:lnTo>
                  <a:pt x="57912" y="48006"/>
                </a:lnTo>
                <a:close/>
              </a:path>
              <a:path w="762000" h="118110">
                <a:moveTo>
                  <a:pt x="71172" y="46355"/>
                </a:moveTo>
                <a:lnTo>
                  <a:pt x="57912" y="46355"/>
                </a:lnTo>
                <a:lnTo>
                  <a:pt x="57912" y="54136"/>
                </a:lnTo>
                <a:lnTo>
                  <a:pt x="71172" y="4635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94053" y="1175003"/>
            <a:ext cx="3227832" cy="14752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19200" y="1200150"/>
            <a:ext cx="3124200" cy="1371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5980" y="1429130"/>
            <a:ext cx="1295400" cy="914400"/>
          </a:xfrm>
          <a:custGeom>
            <a:avLst/>
            <a:gdLst/>
            <a:ahLst/>
            <a:cxnLst/>
            <a:rect l="l" t="t" r="r" b="b"/>
            <a:pathLst>
              <a:path w="1295400" h="914400">
                <a:moveTo>
                  <a:pt x="0" y="914400"/>
                </a:moveTo>
                <a:lnTo>
                  <a:pt x="1295399" y="914400"/>
                </a:lnTo>
                <a:lnTo>
                  <a:pt x="129539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95980" y="1429130"/>
            <a:ext cx="1295400" cy="914400"/>
          </a:xfrm>
          <a:custGeom>
            <a:avLst/>
            <a:gdLst/>
            <a:ahLst/>
            <a:cxnLst/>
            <a:rect l="l" t="t" r="r" b="b"/>
            <a:pathLst>
              <a:path w="1295400" h="914400">
                <a:moveTo>
                  <a:pt x="0" y="914400"/>
                </a:moveTo>
                <a:lnTo>
                  <a:pt x="1295399" y="914400"/>
                </a:lnTo>
                <a:lnTo>
                  <a:pt x="129539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146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169411" y="1699669"/>
            <a:ext cx="915669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Distributed Fil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ystem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711451" y="1525524"/>
            <a:ext cx="1566672" cy="3070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52980" y="1600453"/>
            <a:ext cx="1371600" cy="118110"/>
          </a:xfrm>
          <a:custGeom>
            <a:avLst/>
            <a:gdLst/>
            <a:ahLst/>
            <a:cxnLst/>
            <a:rect l="l" t="t" r="r" b="b"/>
            <a:pathLst>
              <a:path w="1371600" h="118110">
                <a:moveTo>
                  <a:pt x="0" y="44704"/>
                </a:moveTo>
                <a:lnTo>
                  <a:pt x="0" y="69850"/>
                </a:lnTo>
                <a:lnTo>
                  <a:pt x="100583" y="69976"/>
                </a:lnTo>
                <a:lnTo>
                  <a:pt x="100583" y="44831"/>
                </a:lnTo>
                <a:lnTo>
                  <a:pt x="0" y="44704"/>
                </a:lnTo>
                <a:close/>
              </a:path>
              <a:path w="1371600" h="118110">
                <a:moveTo>
                  <a:pt x="176021" y="44958"/>
                </a:moveTo>
                <a:lnTo>
                  <a:pt x="176021" y="70104"/>
                </a:lnTo>
                <a:lnTo>
                  <a:pt x="276606" y="70231"/>
                </a:lnTo>
                <a:lnTo>
                  <a:pt x="276606" y="45085"/>
                </a:lnTo>
                <a:lnTo>
                  <a:pt x="176021" y="44958"/>
                </a:lnTo>
                <a:close/>
              </a:path>
              <a:path w="1371600" h="118110">
                <a:moveTo>
                  <a:pt x="352044" y="45085"/>
                </a:moveTo>
                <a:lnTo>
                  <a:pt x="352044" y="70231"/>
                </a:lnTo>
                <a:lnTo>
                  <a:pt x="452627" y="70358"/>
                </a:lnTo>
                <a:lnTo>
                  <a:pt x="452627" y="45212"/>
                </a:lnTo>
                <a:lnTo>
                  <a:pt x="352044" y="45085"/>
                </a:lnTo>
                <a:close/>
              </a:path>
              <a:path w="1371600" h="118110">
                <a:moveTo>
                  <a:pt x="528066" y="45338"/>
                </a:moveTo>
                <a:lnTo>
                  <a:pt x="528066" y="70485"/>
                </a:lnTo>
                <a:lnTo>
                  <a:pt x="628650" y="70612"/>
                </a:lnTo>
                <a:lnTo>
                  <a:pt x="628650" y="45466"/>
                </a:lnTo>
                <a:lnTo>
                  <a:pt x="528066" y="45338"/>
                </a:lnTo>
                <a:close/>
              </a:path>
              <a:path w="1371600" h="118110">
                <a:moveTo>
                  <a:pt x="704088" y="45466"/>
                </a:moveTo>
                <a:lnTo>
                  <a:pt x="704088" y="70612"/>
                </a:lnTo>
                <a:lnTo>
                  <a:pt x="804671" y="70738"/>
                </a:lnTo>
                <a:lnTo>
                  <a:pt x="804671" y="45593"/>
                </a:lnTo>
                <a:lnTo>
                  <a:pt x="704088" y="45466"/>
                </a:lnTo>
                <a:close/>
              </a:path>
              <a:path w="1371600" h="118110">
                <a:moveTo>
                  <a:pt x="880110" y="45720"/>
                </a:moveTo>
                <a:lnTo>
                  <a:pt x="880110" y="70866"/>
                </a:lnTo>
                <a:lnTo>
                  <a:pt x="980694" y="70993"/>
                </a:lnTo>
                <a:lnTo>
                  <a:pt x="980694" y="45847"/>
                </a:lnTo>
                <a:lnTo>
                  <a:pt x="880110" y="45720"/>
                </a:lnTo>
                <a:close/>
              </a:path>
              <a:path w="1371600" h="118110">
                <a:moveTo>
                  <a:pt x="1056132" y="45974"/>
                </a:moveTo>
                <a:lnTo>
                  <a:pt x="1056132" y="71120"/>
                </a:lnTo>
                <a:lnTo>
                  <a:pt x="1156716" y="71247"/>
                </a:lnTo>
                <a:lnTo>
                  <a:pt x="1156716" y="46100"/>
                </a:lnTo>
                <a:lnTo>
                  <a:pt x="1056132" y="45974"/>
                </a:lnTo>
                <a:close/>
              </a:path>
              <a:path w="1371600" h="118110">
                <a:moveTo>
                  <a:pt x="1332738" y="65265"/>
                </a:moveTo>
                <a:lnTo>
                  <a:pt x="1332738" y="71374"/>
                </a:lnTo>
                <a:lnTo>
                  <a:pt x="1300183" y="71374"/>
                </a:lnTo>
                <a:lnTo>
                  <a:pt x="1258189" y="95758"/>
                </a:lnTo>
                <a:lnTo>
                  <a:pt x="1256157" y="103505"/>
                </a:lnTo>
                <a:lnTo>
                  <a:pt x="1259586" y="109474"/>
                </a:lnTo>
                <a:lnTo>
                  <a:pt x="1263014" y="115570"/>
                </a:lnTo>
                <a:lnTo>
                  <a:pt x="1270762" y="117601"/>
                </a:lnTo>
                <a:lnTo>
                  <a:pt x="1276731" y="114046"/>
                </a:lnTo>
                <a:lnTo>
                  <a:pt x="1350009" y="71374"/>
                </a:lnTo>
                <a:lnTo>
                  <a:pt x="1332738" y="71374"/>
                </a:lnTo>
                <a:lnTo>
                  <a:pt x="1350079" y="71332"/>
                </a:lnTo>
                <a:lnTo>
                  <a:pt x="1352844" y="69723"/>
                </a:lnTo>
                <a:lnTo>
                  <a:pt x="1340358" y="69723"/>
                </a:lnTo>
                <a:lnTo>
                  <a:pt x="1332738" y="65265"/>
                </a:lnTo>
                <a:close/>
              </a:path>
              <a:path w="1371600" h="118110">
                <a:moveTo>
                  <a:pt x="1321743" y="58833"/>
                </a:moveTo>
                <a:lnTo>
                  <a:pt x="1300254" y="71332"/>
                </a:lnTo>
                <a:lnTo>
                  <a:pt x="1332738" y="71374"/>
                </a:lnTo>
                <a:lnTo>
                  <a:pt x="1332738" y="65265"/>
                </a:lnTo>
                <a:lnTo>
                  <a:pt x="1321743" y="58833"/>
                </a:lnTo>
                <a:close/>
              </a:path>
              <a:path w="1371600" h="118110">
                <a:moveTo>
                  <a:pt x="1232154" y="46100"/>
                </a:moveTo>
                <a:lnTo>
                  <a:pt x="1232154" y="71247"/>
                </a:lnTo>
                <a:lnTo>
                  <a:pt x="1300254" y="71332"/>
                </a:lnTo>
                <a:lnTo>
                  <a:pt x="1321743" y="58833"/>
                </a:lnTo>
                <a:lnTo>
                  <a:pt x="1300125" y="46186"/>
                </a:lnTo>
                <a:lnTo>
                  <a:pt x="1232154" y="46100"/>
                </a:lnTo>
                <a:close/>
              </a:path>
              <a:path w="1371600" h="118110">
                <a:moveTo>
                  <a:pt x="1340358" y="48006"/>
                </a:moveTo>
                <a:lnTo>
                  <a:pt x="1332738" y="52438"/>
                </a:lnTo>
                <a:lnTo>
                  <a:pt x="1332738" y="65265"/>
                </a:lnTo>
                <a:lnTo>
                  <a:pt x="1340358" y="69723"/>
                </a:lnTo>
                <a:lnTo>
                  <a:pt x="1340358" y="48006"/>
                </a:lnTo>
                <a:close/>
              </a:path>
              <a:path w="1371600" h="118110">
                <a:moveTo>
                  <a:pt x="1353129" y="48006"/>
                </a:moveTo>
                <a:lnTo>
                  <a:pt x="1340358" y="48006"/>
                </a:lnTo>
                <a:lnTo>
                  <a:pt x="1340358" y="69723"/>
                </a:lnTo>
                <a:lnTo>
                  <a:pt x="1352844" y="69723"/>
                </a:lnTo>
                <a:lnTo>
                  <a:pt x="1371600" y="58800"/>
                </a:lnTo>
                <a:lnTo>
                  <a:pt x="1353129" y="48006"/>
                </a:lnTo>
                <a:close/>
              </a:path>
              <a:path w="1371600" h="118110">
                <a:moveTo>
                  <a:pt x="1332738" y="52438"/>
                </a:moveTo>
                <a:lnTo>
                  <a:pt x="1321743" y="58833"/>
                </a:lnTo>
                <a:lnTo>
                  <a:pt x="1332738" y="65265"/>
                </a:lnTo>
                <a:lnTo>
                  <a:pt x="1332738" y="52438"/>
                </a:lnTo>
                <a:close/>
              </a:path>
              <a:path w="1371600" h="118110">
                <a:moveTo>
                  <a:pt x="1300125" y="46186"/>
                </a:moveTo>
                <a:lnTo>
                  <a:pt x="1321743" y="58833"/>
                </a:lnTo>
                <a:lnTo>
                  <a:pt x="1332738" y="52438"/>
                </a:lnTo>
                <a:lnTo>
                  <a:pt x="1332738" y="46228"/>
                </a:lnTo>
                <a:lnTo>
                  <a:pt x="1300125" y="46186"/>
                </a:lnTo>
                <a:close/>
              </a:path>
              <a:path w="1371600" h="118110">
                <a:moveTo>
                  <a:pt x="1270889" y="0"/>
                </a:moveTo>
                <a:lnTo>
                  <a:pt x="1263269" y="1905"/>
                </a:lnTo>
                <a:lnTo>
                  <a:pt x="1259713" y="8000"/>
                </a:lnTo>
                <a:lnTo>
                  <a:pt x="1256157" y="13970"/>
                </a:lnTo>
                <a:lnTo>
                  <a:pt x="1258189" y="21590"/>
                </a:lnTo>
                <a:lnTo>
                  <a:pt x="1264158" y="25146"/>
                </a:lnTo>
                <a:lnTo>
                  <a:pt x="1300125" y="46186"/>
                </a:lnTo>
                <a:lnTo>
                  <a:pt x="1332738" y="46228"/>
                </a:lnTo>
                <a:lnTo>
                  <a:pt x="1332738" y="52438"/>
                </a:lnTo>
                <a:lnTo>
                  <a:pt x="1340358" y="48006"/>
                </a:lnTo>
                <a:lnTo>
                  <a:pt x="1353129" y="48006"/>
                </a:lnTo>
                <a:lnTo>
                  <a:pt x="127088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0804" y="1700783"/>
            <a:ext cx="1417320" cy="58750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01570" y="1721992"/>
            <a:ext cx="1223010" cy="419100"/>
          </a:xfrm>
          <a:custGeom>
            <a:avLst/>
            <a:gdLst/>
            <a:ahLst/>
            <a:cxnLst/>
            <a:rect l="l" t="t" r="r" b="b"/>
            <a:pathLst>
              <a:path w="1223010" h="419100">
                <a:moveTo>
                  <a:pt x="7620" y="0"/>
                </a:moveTo>
                <a:lnTo>
                  <a:pt x="0" y="23876"/>
                </a:lnTo>
                <a:lnTo>
                  <a:pt x="96012" y="53975"/>
                </a:lnTo>
                <a:lnTo>
                  <a:pt x="103505" y="29972"/>
                </a:lnTo>
                <a:lnTo>
                  <a:pt x="7620" y="0"/>
                </a:lnTo>
                <a:close/>
              </a:path>
              <a:path w="1223010" h="419100">
                <a:moveTo>
                  <a:pt x="175514" y="52451"/>
                </a:moveTo>
                <a:lnTo>
                  <a:pt x="168021" y="76454"/>
                </a:lnTo>
                <a:lnTo>
                  <a:pt x="264033" y="106426"/>
                </a:lnTo>
                <a:lnTo>
                  <a:pt x="271526" y="82423"/>
                </a:lnTo>
                <a:lnTo>
                  <a:pt x="175514" y="52451"/>
                </a:lnTo>
                <a:close/>
              </a:path>
              <a:path w="1223010" h="419100">
                <a:moveTo>
                  <a:pt x="343535" y="104902"/>
                </a:moveTo>
                <a:lnTo>
                  <a:pt x="336042" y="128905"/>
                </a:lnTo>
                <a:lnTo>
                  <a:pt x="432054" y="159004"/>
                </a:lnTo>
                <a:lnTo>
                  <a:pt x="439547" y="135001"/>
                </a:lnTo>
                <a:lnTo>
                  <a:pt x="343535" y="104902"/>
                </a:lnTo>
                <a:close/>
              </a:path>
              <a:path w="1223010" h="419100">
                <a:moveTo>
                  <a:pt x="511556" y="157480"/>
                </a:moveTo>
                <a:lnTo>
                  <a:pt x="504063" y="181483"/>
                </a:lnTo>
                <a:lnTo>
                  <a:pt x="600075" y="211455"/>
                </a:lnTo>
                <a:lnTo>
                  <a:pt x="607568" y="187452"/>
                </a:lnTo>
                <a:lnTo>
                  <a:pt x="511556" y="157480"/>
                </a:lnTo>
                <a:close/>
              </a:path>
              <a:path w="1223010" h="419100">
                <a:moveTo>
                  <a:pt x="679577" y="209931"/>
                </a:moveTo>
                <a:lnTo>
                  <a:pt x="672084" y="233934"/>
                </a:lnTo>
                <a:lnTo>
                  <a:pt x="768096" y="263906"/>
                </a:lnTo>
                <a:lnTo>
                  <a:pt x="775589" y="239903"/>
                </a:lnTo>
                <a:lnTo>
                  <a:pt x="679577" y="209931"/>
                </a:lnTo>
                <a:close/>
              </a:path>
              <a:path w="1223010" h="419100">
                <a:moveTo>
                  <a:pt x="847598" y="262509"/>
                </a:moveTo>
                <a:lnTo>
                  <a:pt x="840105" y="286512"/>
                </a:lnTo>
                <a:lnTo>
                  <a:pt x="936117" y="316484"/>
                </a:lnTo>
                <a:lnTo>
                  <a:pt x="943610" y="292481"/>
                </a:lnTo>
                <a:lnTo>
                  <a:pt x="847598" y="262509"/>
                </a:lnTo>
                <a:close/>
              </a:path>
              <a:path w="1223010" h="419100">
                <a:moveTo>
                  <a:pt x="1175461" y="378062"/>
                </a:moveTo>
                <a:lnTo>
                  <a:pt x="1103630" y="394462"/>
                </a:lnTo>
                <a:lnTo>
                  <a:pt x="1099439" y="401193"/>
                </a:lnTo>
                <a:lnTo>
                  <a:pt x="1100963" y="408051"/>
                </a:lnTo>
                <a:lnTo>
                  <a:pt x="1102614" y="414782"/>
                </a:lnTo>
                <a:lnTo>
                  <a:pt x="1109345" y="418973"/>
                </a:lnTo>
                <a:lnTo>
                  <a:pt x="1203063" y="397510"/>
                </a:lnTo>
                <a:lnTo>
                  <a:pt x="1195451" y="397510"/>
                </a:lnTo>
                <a:lnTo>
                  <a:pt x="1176147" y="391414"/>
                </a:lnTo>
                <a:lnTo>
                  <a:pt x="1179079" y="382019"/>
                </a:lnTo>
                <a:lnTo>
                  <a:pt x="1175461" y="378062"/>
                </a:lnTo>
                <a:close/>
              </a:path>
              <a:path w="1223010" h="419100">
                <a:moveTo>
                  <a:pt x="1179079" y="382019"/>
                </a:moveTo>
                <a:lnTo>
                  <a:pt x="1176147" y="391414"/>
                </a:lnTo>
                <a:lnTo>
                  <a:pt x="1195451" y="397510"/>
                </a:lnTo>
                <a:lnTo>
                  <a:pt x="1196561" y="393954"/>
                </a:lnTo>
                <a:lnTo>
                  <a:pt x="1189990" y="393954"/>
                </a:lnTo>
                <a:lnTo>
                  <a:pt x="1179079" y="382019"/>
                </a:lnTo>
                <a:close/>
              </a:path>
              <a:path w="1223010" h="419100">
                <a:moveTo>
                  <a:pt x="1199723" y="367411"/>
                </a:moveTo>
                <a:lnTo>
                  <a:pt x="1183640" y="367411"/>
                </a:lnTo>
                <a:lnTo>
                  <a:pt x="1202944" y="373507"/>
                </a:lnTo>
                <a:lnTo>
                  <a:pt x="1195451" y="397510"/>
                </a:lnTo>
                <a:lnTo>
                  <a:pt x="1203063" y="397510"/>
                </a:lnTo>
                <a:lnTo>
                  <a:pt x="1223010" y="392938"/>
                </a:lnTo>
                <a:lnTo>
                  <a:pt x="1199723" y="367411"/>
                </a:lnTo>
                <a:close/>
              </a:path>
              <a:path w="1223010" h="419100">
                <a:moveTo>
                  <a:pt x="1196467" y="373253"/>
                </a:moveTo>
                <a:lnTo>
                  <a:pt x="1180688" y="376865"/>
                </a:lnTo>
                <a:lnTo>
                  <a:pt x="1179079" y="382019"/>
                </a:lnTo>
                <a:lnTo>
                  <a:pt x="1189990" y="393954"/>
                </a:lnTo>
                <a:lnTo>
                  <a:pt x="1196467" y="373253"/>
                </a:lnTo>
                <a:close/>
              </a:path>
              <a:path w="1223010" h="419100">
                <a:moveTo>
                  <a:pt x="1202139" y="373253"/>
                </a:moveTo>
                <a:lnTo>
                  <a:pt x="1196467" y="373253"/>
                </a:lnTo>
                <a:lnTo>
                  <a:pt x="1189990" y="393954"/>
                </a:lnTo>
                <a:lnTo>
                  <a:pt x="1196561" y="393954"/>
                </a:lnTo>
                <a:lnTo>
                  <a:pt x="1202944" y="373507"/>
                </a:lnTo>
                <a:lnTo>
                  <a:pt x="1202139" y="373253"/>
                </a:lnTo>
                <a:close/>
              </a:path>
              <a:path w="1223010" h="419100">
                <a:moveTo>
                  <a:pt x="1180688" y="376865"/>
                </a:moveTo>
                <a:lnTo>
                  <a:pt x="1175461" y="378062"/>
                </a:lnTo>
                <a:lnTo>
                  <a:pt x="1179079" y="382019"/>
                </a:lnTo>
                <a:lnTo>
                  <a:pt x="1180688" y="376865"/>
                </a:lnTo>
                <a:close/>
              </a:path>
              <a:path w="1223010" h="419100">
                <a:moveTo>
                  <a:pt x="1136396" y="306451"/>
                </a:moveTo>
                <a:lnTo>
                  <a:pt x="1126109" y="315722"/>
                </a:lnTo>
                <a:lnTo>
                  <a:pt x="1125855" y="323723"/>
                </a:lnTo>
                <a:lnTo>
                  <a:pt x="1130427" y="328803"/>
                </a:lnTo>
                <a:lnTo>
                  <a:pt x="1175461" y="378062"/>
                </a:lnTo>
                <a:lnTo>
                  <a:pt x="1180688" y="376865"/>
                </a:lnTo>
                <a:lnTo>
                  <a:pt x="1183640" y="367411"/>
                </a:lnTo>
                <a:lnTo>
                  <a:pt x="1199723" y="367411"/>
                </a:lnTo>
                <a:lnTo>
                  <a:pt x="1149096" y="311912"/>
                </a:lnTo>
                <a:lnTo>
                  <a:pt x="1144397" y="306705"/>
                </a:lnTo>
                <a:lnTo>
                  <a:pt x="1136396" y="306451"/>
                </a:lnTo>
                <a:close/>
              </a:path>
              <a:path w="1223010" h="419100">
                <a:moveTo>
                  <a:pt x="1183640" y="367411"/>
                </a:moveTo>
                <a:lnTo>
                  <a:pt x="1180688" y="376865"/>
                </a:lnTo>
                <a:lnTo>
                  <a:pt x="1196467" y="373253"/>
                </a:lnTo>
                <a:lnTo>
                  <a:pt x="1202139" y="373253"/>
                </a:lnTo>
                <a:lnTo>
                  <a:pt x="1183640" y="367411"/>
                </a:lnTo>
                <a:close/>
              </a:path>
              <a:path w="1223010" h="419100">
                <a:moveTo>
                  <a:pt x="1015619" y="314960"/>
                </a:moveTo>
                <a:lnTo>
                  <a:pt x="1008126" y="338963"/>
                </a:lnTo>
                <a:lnTo>
                  <a:pt x="1104138" y="368935"/>
                </a:lnTo>
                <a:lnTo>
                  <a:pt x="1111631" y="344932"/>
                </a:lnTo>
                <a:lnTo>
                  <a:pt x="1015619" y="31496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71980" y="142913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533400"/>
                </a:moveTo>
                <a:lnTo>
                  <a:pt x="685800" y="533400"/>
                </a:lnTo>
                <a:lnTo>
                  <a:pt x="685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71980" y="142913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533400"/>
                </a:moveTo>
                <a:lnTo>
                  <a:pt x="685800" y="533400"/>
                </a:lnTo>
                <a:lnTo>
                  <a:pt x="685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146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497075" y="1510130"/>
            <a:ext cx="435609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HDFS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Client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36394" y="1411140"/>
            <a:ext cx="70929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1.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eate</a:t>
            </a:r>
            <a:endParaRPr sz="1200">
              <a:latin typeface="Tahoma"/>
              <a:cs typeface="Tahoma"/>
            </a:endParaRPr>
          </a:p>
          <a:p>
            <a:pPr marL="165100">
              <a:lnSpc>
                <a:spcPct val="100000"/>
              </a:lnSpc>
              <a:spcBef>
                <a:spcPts val="575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3.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rite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165853" y="3156204"/>
            <a:ext cx="408431" cy="4846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23182" y="3140964"/>
            <a:ext cx="493775" cy="583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91000" y="3181380"/>
            <a:ext cx="304734" cy="3807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273041" y="3265170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165853" y="3994403"/>
            <a:ext cx="408431" cy="4846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23182" y="3979164"/>
            <a:ext cx="493775" cy="583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91000" y="4019580"/>
            <a:ext cx="304734" cy="3807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273041" y="4103179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918453" y="3156204"/>
            <a:ext cx="408431" cy="4846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75782" y="3140964"/>
            <a:ext cx="493775" cy="583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43600" y="3181380"/>
            <a:ext cx="304734" cy="3807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025896" y="3265170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918453" y="3994403"/>
            <a:ext cx="408431" cy="4846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75782" y="3979164"/>
            <a:ext cx="493775" cy="583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43600" y="4019580"/>
            <a:ext cx="304734" cy="3807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025896" y="4103179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701545" y="1853183"/>
            <a:ext cx="1542288" cy="6164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42439" y="1874266"/>
            <a:ext cx="1348105" cy="448945"/>
          </a:xfrm>
          <a:custGeom>
            <a:avLst/>
            <a:gdLst/>
            <a:ahLst/>
            <a:cxnLst/>
            <a:rect l="l" t="t" r="r" b="b"/>
            <a:pathLst>
              <a:path w="1348105" h="448944">
                <a:moveTo>
                  <a:pt x="7366" y="0"/>
                </a:moveTo>
                <a:lnTo>
                  <a:pt x="0" y="24130"/>
                </a:lnTo>
                <a:lnTo>
                  <a:pt x="96266" y="53467"/>
                </a:lnTo>
                <a:lnTo>
                  <a:pt x="103505" y="29337"/>
                </a:lnTo>
                <a:lnTo>
                  <a:pt x="7366" y="0"/>
                </a:lnTo>
                <a:close/>
              </a:path>
              <a:path w="1348105" h="448944">
                <a:moveTo>
                  <a:pt x="175768" y="51308"/>
                </a:moveTo>
                <a:lnTo>
                  <a:pt x="168402" y="75438"/>
                </a:lnTo>
                <a:lnTo>
                  <a:pt x="264668" y="104775"/>
                </a:lnTo>
                <a:lnTo>
                  <a:pt x="271907" y="80645"/>
                </a:lnTo>
                <a:lnTo>
                  <a:pt x="175768" y="51308"/>
                </a:lnTo>
                <a:close/>
              </a:path>
              <a:path w="1348105" h="448944">
                <a:moveTo>
                  <a:pt x="344043" y="102616"/>
                </a:moveTo>
                <a:lnTo>
                  <a:pt x="336804" y="126746"/>
                </a:lnTo>
                <a:lnTo>
                  <a:pt x="432943" y="156083"/>
                </a:lnTo>
                <a:lnTo>
                  <a:pt x="440309" y="131953"/>
                </a:lnTo>
                <a:lnTo>
                  <a:pt x="344043" y="102616"/>
                </a:lnTo>
                <a:close/>
              </a:path>
              <a:path w="1348105" h="448944">
                <a:moveTo>
                  <a:pt x="512445" y="153924"/>
                </a:moveTo>
                <a:lnTo>
                  <a:pt x="505206" y="178054"/>
                </a:lnTo>
                <a:lnTo>
                  <a:pt x="601345" y="207391"/>
                </a:lnTo>
                <a:lnTo>
                  <a:pt x="608711" y="183261"/>
                </a:lnTo>
                <a:lnTo>
                  <a:pt x="512445" y="153924"/>
                </a:lnTo>
                <a:close/>
              </a:path>
              <a:path w="1348105" h="448944">
                <a:moveTo>
                  <a:pt x="680847" y="205232"/>
                </a:moveTo>
                <a:lnTo>
                  <a:pt x="673481" y="229362"/>
                </a:lnTo>
                <a:lnTo>
                  <a:pt x="769747" y="258699"/>
                </a:lnTo>
                <a:lnTo>
                  <a:pt x="777113" y="234569"/>
                </a:lnTo>
                <a:lnTo>
                  <a:pt x="680847" y="205232"/>
                </a:lnTo>
                <a:close/>
              </a:path>
              <a:path w="1348105" h="448944">
                <a:moveTo>
                  <a:pt x="849249" y="256540"/>
                </a:moveTo>
                <a:lnTo>
                  <a:pt x="841883" y="280670"/>
                </a:lnTo>
                <a:lnTo>
                  <a:pt x="938149" y="310007"/>
                </a:lnTo>
                <a:lnTo>
                  <a:pt x="945515" y="285877"/>
                </a:lnTo>
                <a:lnTo>
                  <a:pt x="849249" y="256540"/>
                </a:lnTo>
                <a:close/>
              </a:path>
              <a:path w="1348105" h="448944">
                <a:moveTo>
                  <a:pt x="1017651" y="307848"/>
                </a:moveTo>
                <a:lnTo>
                  <a:pt x="1010285" y="331978"/>
                </a:lnTo>
                <a:lnTo>
                  <a:pt x="1106551" y="361315"/>
                </a:lnTo>
                <a:lnTo>
                  <a:pt x="1113790" y="337185"/>
                </a:lnTo>
                <a:lnTo>
                  <a:pt x="1017651" y="307848"/>
                </a:lnTo>
                <a:close/>
              </a:path>
              <a:path w="1348105" h="448944">
                <a:moveTo>
                  <a:pt x="1300234" y="407166"/>
                </a:moveTo>
                <a:lnTo>
                  <a:pt x="1235329" y="422529"/>
                </a:lnTo>
                <a:lnTo>
                  <a:pt x="1228471" y="424053"/>
                </a:lnTo>
                <a:lnTo>
                  <a:pt x="1224407" y="430911"/>
                </a:lnTo>
                <a:lnTo>
                  <a:pt x="1225931" y="437642"/>
                </a:lnTo>
                <a:lnTo>
                  <a:pt x="1227582" y="444373"/>
                </a:lnTo>
                <a:lnTo>
                  <a:pt x="1234313" y="448564"/>
                </a:lnTo>
                <a:lnTo>
                  <a:pt x="1342483" y="422910"/>
                </a:lnTo>
                <a:lnTo>
                  <a:pt x="1314831" y="422910"/>
                </a:lnTo>
                <a:lnTo>
                  <a:pt x="1300234" y="407166"/>
                </a:lnTo>
                <a:close/>
              </a:path>
              <a:path w="1348105" h="448944">
                <a:moveTo>
                  <a:pt x="1321181" y="402209"/>
                </a:moveTo>
                <a:lnTo>
                  <a:pt x="1300234" y="407166"/>
                </a:lnTo>
                <a:lnTo>
                  <a:pt x="1314831" y="422910"/>
                </a:lnTo>
                <a:lnTo>
                  <a:pt x="1321181" y="402209"/>
                </a:lnTo>
                <a:close/>
              </a:path>
              <a:path w="1348105" h="448944">
                <a:moveTo>
                  <a:pt x="1329860" y="402209"/>
                </a:moveTo>
                <a:lnTo>
                  <a:pt x="1321181" y="402209"/>
                </a:lnTo>
                <a:lnTo>
                  <a:pt x="1314831" y="422910"/>
                </a:lnTo>
                <a:lnTo>
                  <a:pt x="1342483" y="422910"/>
                </a:lnTo>
                <a:lnTo>
                  <a:pt x="1347851" y="421640"/>
                </a:lnTo>
                <a:lnTo>
                  <a:pt x="1329860" y="402209"/>
                </a:lnTo>
                <a:close/>
              </a:path>
              <a:path w="1348105" h="448944">
                <a:moveTo>
                  <a:pt x="1186053" y="359156"/>
                </a:moveTo>
                <a:lnTo>
                  <a:pt x="1178687" y="383286"/>
                </a:lnTo>
                <a:lnTo>
                  <a:pt x="1274826" y="412623"/>
                </a:lnTo>
                <a:lnTo>
                  <a:pt x="1282192" y="388493"/>
                </a:lnTo>
                <a:lnTo>
                  <a:pt x="1186053" y="359156"/>
                </a:lnTo>
                <a:close/>
              </a:path>
              <a:path w="1348105" h="448944">
                <a:moveTo>
                  <a:pt x="1260602" y="335788"/>
                </a:moveTo>
                <a:lnTo>
                  <a:pt x="1250442" y="345186"/>
                </a:lnTo>
                <a:lnTo>
                  <a:pt x="1250188" y="353187"/>
                </a:lnTo>
                <a:lnTo>
                  <a:pt x="1300234" y="407166"/>
                </a:lnTo>
                <a:lnTo>
                  <a:pt x="1321181" y="402209"/>
                </a:lnTo>
                <a:lnTo>
                  <a:pt x="1329860" y="402209"/>
                </a:lnTo>
                <a:lnTo>
                  <a:pt x="1268603" y="336042"/>
                </a:lnTo>
                <a:lnTo>
                  <a:pt x="1260602" y="33578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078989" y="2138385"/>
            <a:ext cx="5600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6.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Close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628650" y="214213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An</a:t>
            </a:r>
            <a:r>
              <a:rPr spc="-40" dirty="0">
                <a:latin typeface="Calibri"/>
                <a:cs typeface="Calibri"/>
              </a:rPr>
              <a:t>at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File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5" dirty="0">
                <a:latin typeface="Calibri"/>
                <a:cs typeface="Calibri"/>
              </a:rPr>
              <a:t>W</a:t>
            </a:r>
            <a:r>
              <a:rPr spc="-10" dirty="0">
                <a:latin typeface="Calibri"/>
                <a:cs typeface="Calibri"/>
              </a:rPr>
              <a:t>ri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25"/>
              </a:rPr>
              <a:t>hadoopfis@gmail.com</a:t>
            </a:r>
            <a:endParaRPr spc="-10" dirty="0">
              <a:hlinkClick r:id="rId25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30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3766" y="1057275"/>
            <a:ext cx="3221355" cy="1816735"/>
          </a:xfrm>
          <a:custGeom>
            <a:avLst/>
            <a:gdLst/>
            <a:ahLst/>
            <a:cxnLst/>
            <a:rect l="l" t="t" r="r" b="b"/>
            <a:pathLst>
              <a:path w="3221354" h="1816735">
                <a:moveTo>
                  <a:pt x="0" y="1816608"/>
                </a:moveTo>
                <a:lnTo>
                  <a:pt x="3220974" y="1816608"/>
                </a:lnTo>
                <a:lnTo>
                  <a:pt x="3220974" y="0"/>
                </a:lnTo>
                <a:lnTo>
                  <a:pt x="0" y="0"/>
                </a:lnTo>
                <a:lnTo>
                  <a:pt x="0" y="1816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3766" y="1057275"/>
            <a:ext cx="3221355" cy="1816735"/>
          </a:xfrm>
          <a:custGeom>
            <a:avLst/>
            <a:gdLst/>
            <a:ahLst/>
            <a:cxnLst/>
            <a:rect l="l" t="t" r="r" b="b"/>
            <a:pathLst>
              <a:path w="3221354" h="1816735">
                <a:moveTo>
                  <a:pt x="0" y="1816608"/>
                </a:moveTo>
                <a:lnTo>
                  <a:pt x="3220974" y="1816608"/>
                </a:lnTo>
                <a:lnTo>
                  <a:pt x="3220974" y="0"/>
                </a:lnTo>
                <a:lnTo>
                  <a:pt x="0" y="0"/>
                </a:lnTo>
                <a:lnTo>
                  <a:pt x="0" y="1816608"/>
                </a:lnTo>
                <a:close/>
              </a:path>
            </a:pathLst>
          </a:custGeom>
          <a:ln w="25146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8211" y="1235202"/>
            <a:ext cx="1560576" cy="656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7053" y="1175003"/>
            <a:ext cx="1932431" cy="1018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2200" y="1200150"/>
            <a:ext cx="18288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22109" y="1826922"/>
            <a:ext cx="8763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ame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24980" y="1352930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1000"/>
                </a:move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24980" y="1352930"/>
            <a:ext cx="1524000" cy="381000"/>
          </a:xfrm>
          <a:prstGeom prst="rect">
            <a:avLst/>
          </a:prstGeom>
          <a:solidFill>
            <a:srgbClr val="FFFFFF"/>
          </a:solidFill>
          <a:ln w="25146">
            <a:solidFill>
              <a:srgbClr val="97470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0675">
              <a:lnSpc>
                <a:spcPct val="100000"/>
              </a:lnSpc>
            </a:pP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ame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9214" y="3384803"/>
            <a:ext cx="1658112" cy="1018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4359" y="3409950"/>
            <a:ext cx="155448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4280" y="356273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4280" y="356273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14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97805" y="3669184"/>
            <a:ext cx="782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od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5247" y="4076616"/>
            <a:ext cx="6711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od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16573" y="3384803"/>
            <a:ext cx="1658112" cy="1018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1720" y="3409950"/>
            <a:ext cx="1554479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1640" y="356273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399" y="457200"/>
                </a:lnTo>
                <a:lnTo>
                  <a:pt x="12953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1640" y="356273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399" y="457200"/>
                </a:lnTo>
                <a:lnTo>
                  <a:pt x="12953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14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35419" y="3669184"/>
            <a:ext cx="782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od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42861" y="4076616"/>
            <a:ext cx="6711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od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22394" y="1258740"/>
            <a:ext cx="14751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2.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Ge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B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k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locations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59100" y="3129450"/>
            <a:ext cx="535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4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ead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55947" y="1381505"/>
            <a:ext cx="2176272" cy="3070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7477" y="1456436"/>
            <a:ext cx="1981200" cy="118110"/>
          </a:xfrm>
          <a:custGeom>
            <a:avLst/>
            <a:gdLst/>
            <a:ahLst/>
            <a:cxnLst/>
            <a:rect l="l" t="t" r="r" b="b"/>
            <a:pathLst>
              <a:path w="1981200" h="118109">
                <a:moveTo>
                  <a:pt x="0" y="44703"/>
                </a:moveTo>
                <a:lnTo>
                  <a:pt x="0" y="69850"/>
                </a:lnTo>
                <a:lnTo>
                  <a:pt x="100584" y="69976"/>
                </a:lnTo>
                <a:lnTo>
                  <a:pt x="100584" y="44830"/>
                </a:lnTo>
                <a:lnTo>
                  <a:pt x="0" y="44703"/>
                </a:lnTo>
                <a:close/>
              </a:path>
              <a:path w="1981200" h="118109">
                <a:moveTo>
                  <a:pt x="176022" y="44830"/>
                </a:moveTo>
                <a:lnTo>
                  <a:pt x="176022" y="69976"/>
                </a:lnTo>
                <a:lnTo>
                  <a:pt x="276606" y="70103"/>
                </a:lnTo>
                <a:lnTo>
                  <a:pt x="276606" y="44958"/>
                </a:lnTo>
                <a:lnTo>
                  <a:pt x="176022" y="44830"/>
                </a:lnTo>
                <a:close/>
              </a:path>
              <a:path w="1981200" h="118109">
                <a:moveTo>
                  <a:pt x="352044" y="44958"/>
                </a:moveTo>
                <a:lnTo>
                  <a:pt x="352044" y="70103"/>
                </a:lnTo>
                <a:lnTo>
                  <a:pt x="452627" y="70230"/>
                </a:lnTo>
                <a:lnTo>
                  <a:pt x="452627" y="45085"/>
                </a:lnTo>
                <a:lnTo>
                  <a:pt x="352044" y="44958"/>
                </a:lnTo>
                <a:close/>
              </a:path>
              <a:path w="1981200" h="118109">
                <a:moveTo>
                  <a:pt x="528065" y="45085"/>
                </a:moveTo>
                <a:lnTo>
                  <a:pt x="528065" y="70230"/>
                </a:lnTo>
                <a:lnTo>
                  <a:pt x="628650" y="70358"/>
                </a:lnTo>
                <a:lnTo>
                  <a:pt x="628650" y="45212"/>
                </a:lnTo>
                <a:lnTo>
                  <a:pt x="528065" y="45085"/>
                </a:lnTo>
                <a:close/>
              </a:path>
              <a:path w="1981200" h="118109">
                <a:moveTo>
                  <a:pt x="704088" y="45212"/>
                </a:moveTo>
                <a:lnTo>
                  <a:pt x="704088" y="70358"/>
                </a:lnTo>
                <a:lnTo>
                  <a:pt x="804672" y="70485"/>
                </a:lnTo>
                <a:lnTo>
                  <a:pt x="804672" y="45338"/>
                </a:lnTo>
                <a:lnTo>
                  <a:pt x="704088" y="45212"/>
                </a:lnTo>
                <a:close/>
              </a:path>
              <a:path w="1981200" h="118109">
                <a:moveTo>
                  <a:pt x="980694" y="45465"/>
                </a:moveTo>
                <a:lnTo>
                  <a:pt x="880110" y="45465"/>
                </a:lnTo>
                <a:lnTo>
                  <a:pt x="880110" y="70612"/>
                </a:lnTo>
                <a:lnTo>
                  <a:pt x="980694" y="70612"/>
                </a:lnTo>
                <a:lnTo>
                  <a:pt x="980694" y="45465"/>
                </a:lnTo>
                <a:close/>
              </a:path>
              <a:path w="1981200" h="118109">
                <a:moveTo>
                  <a:pt x="1156715" y="45592"/>
                </a:moveTo>
                <a:lnTo>
                  <a:pt x="1056132" y="45592"/>
                </a:lnTo>
                <a:lnTo>
                  <a:pt x="1056132" y="70738"/>
                </a:lnTo>
                <a:lnTo>
                  <a:pt x="1156715" y="70738"/>
                </a:lnTo>
                <a:lnTo>
                  <a:pt x="1156715" y="45592"/>
                </a:lnTo>
                <a:close/>
              </a:path>
              <a:path w="1981200" h="118109">
                <a:moveTo>
                  <a:pt x="1332738" y="45719"/>
                </a:moveTo>
                <a:lnTo>
                  <a:pt x="1232153" y="45719"/>
                </a:lnTo>
                <a:lnTo>
                  <a:pt x="1232153" y="70865"/>
                </a:lnTo>
                <a:lnTo>
                  <a:pt x="1332738" y="70865"/>
                </a:lnTo>
                <a:lnTo>
                  <a:pt x="1332738" y="45719"/>
                </a:lnTo>
                <a:close/>
              </a:path>
              <a:path w="1981200" h="118109">
                <a:moveTo>
                  <a:pt x="1408176" y="45847"/>
                </a:moveTo>
                <a:lnTo>
                  <a:pt x="1408176" y="70992"/>
                </a:lnTo>
                <a:lnTo>
                  <a:pt x="1508760" y="71119"/>
                </a:lnTo>
                <a:lnTo>
                  <a:pt x="1508760" y="45974"/>
                </a:lnTo>
                <a:lnTo>
                  <a:pt x="1408176" y="45847"/>
                </a:lnTo>
                <a:close/>
              </a:path>
              <a:path w="1981200" h="118109">
                <a:moveTo>
                  <a:pt x="1584198" y="45974"/>
                </a:moveTo>
                <a:lnTo>
                  <a:pt x="1584198" y="71119"/>
                </a:lnTo>
                <a:lnTo>
                  <a:pt x="1684782" y="71247"/>
                </a:lnTo>
                <a:lnTo>
                  <a:pt x="1684782" y="46100"/>
                </a:lnTo>
                <a:lnTo>
                  <a:pt x="1584198" y="45974"/>
                </a:lnTo>
                <a:close/>
              </a:path>
              <a:path w="1981200" h="118109">
                <a:moveTo>
                  <a:pt x="1760220" y="46100"/>
                </a:moveTo>
                <a:lnTo>
                  <a:pt x="1760220" y="71247"/>
                </a:lnTo>
                <a:lnTo>
                  <a:pt x="1860803" y="71374"/>
                </a:lnTo>
                <a:lnTo>
                  <a:pt x="1860803" y="46227"/>
                </a:lnTo>
                <a:lnTo>
                  <a:pt x="1760220" y="46100"/>
                </a:lnTo>
                <a:close/>
              </a:path>
              <a:path w="1981200" h="118109">
                <a:moveTo>
                  <a:pt x="1931343" y="58833"/>
                </a:moveTo>
                <a:lnTo>
                  <a:pt x="1873758" y="92328"/>
                </a:lnTo>
                <a:lnTo>
                  <a:pt x="1867789" y="95885"/>
                </a:lnTo>
                <a:lnTo>
                  <a:pt x="1865757" y="103504"/>
                </a:lnTo>
                <a:lnTo>
                  <a:pt x="1869186" y="109600"/>
                </a:lnTo>
                <a:lnTo>
                  <a:pt x="1872742" y="115569"/>
                </a:lnTo>
                <a:lnTo>
                  <a:pt x="1880362" y="117601"/>
                </a:lnTo>
                <a:lnTo>
                  <a:pt x="1959638" y="71374"/>
                </a:lnTo>
                <a:lnTo>
                  <a:pt x="1936242" y="71374"/>
                </a:lnTo>
                <a:lnTo>
                  <a:pt x="1936242" y="61699"/>
                </a:lnTo>
                <a:lnTo>
                  <a:pt x="1931343" y="58833"/>
                </a:lnTo>
                <a:close/>
              </a:path>
              <a:path w="1981200" h="118109">
                <a:moveTo>
                  <a:pt x="1936242" y="61699"/>
                </a:moveTo>
                <a:lnTo>
                  <a:pt x="1936242" y="71374"/>
                </a:lnTo>
                <a:lnTo>
                  <a:pt x="1956308" y="71374"/>
                </a:lnTo>
                <a:lnTo>
                  <a:pt x="1956308" y="69723"/>
                </a:lnTo>
                <a:lnTo>
                  <a:pt x="1949958" y="69723"/>
                </a:lnTo>
                <a:lnTo>
                  <a:pt x="1936242" y="61699"/>
                </a:lnTo>
                <a:close/>
              </a:path>
              <a:path w="1981200" h="118109">
                <a:moveTo>
                  <a:pt x="1959687" y="46227"/>
                </a:moveTo>
                <a:lnTo>
                  <a:pt x="1956308" y="46227"/>
                </a:lnTo>
                <a:lnTo>
                  <a:pt x="1956308" y="71374"/>
                </a:lnTo>
                <a:lnTo>
                  <a:pt x="1959638" y="71374"/>
                </a:lnTo>
                <a:lnTo>
                  <a:pt x="1981200" y="58800"/>
                </a:lnTo>
                <a:lnTo>
                  <a:pt x="1959687" y="46227"/>
                </a:lnTo>
                <a:close/>
              </a:path>
              <a:path w="1981200" h="118109">
                <a:moveTo>
                  <a:pt x="1949958" y="48005"/>
                </a:moveTo>
                <a:lnTo>
                  <a:pt x="1936242" y="55984"/>
                </a:lnTo>
                <a:lnTo>
                  <a:pt x="1936242" y="61699"/>
                </a:lnTo>
                <a:lnTo>
                  <a:pt x="1949958" y="69723"/>
                </a:lnTo>
                <a:lnTo>
                  <a:pt x="1949958" y="48005"/>
                </a:lnTo>
                <a:close/>
              </a:path>
              <a:path w="1981200" h="118109">
                <a:moveTo>
                  <a:pt x="1956308" y="48005"/>
                </a:moveTo>
                <a:lnTo>
                  <a:pt x="1949958" y="48005"/>
                </a:lnTo>
                <a:lnTo>
                  <a:pt x="1949958" y="69723"/>
                </a:lnTo>
                <a:lnTo>
                  <a:pt x="1956308" y="69723"/>
                </a:lnTo>
                <a:lnTo>
                  <a:pt x="1956308" y="48005"/>
                </a:lnTo>
                <a:close/>
              </a:path>
              <a:path w="1981200" h="118109">
                <a:moveTo>
                  <a:pt x="1936242" y="55984"/>
                </a:moveTo>
                <a:lnTo>
                  <a:pt x="1931343" y="58833"/>
                </a:lnTo>
                <a:lnTo>
                  <a:pt x="1936242" y="61699"/>
                </a:lnTo>
                <a:lnTo>
                  <a:pt x="1936242" y="55984"/>
                </a:lnTo>
                <a:close/>
              </a:path>
              <a:path w="1981200" h="118109">
                <a:moveTo>
                  <a:pt x="1880489" y="0"/>
                </a:moveTo>
                <a:lnTo>
                  <a:pt x="1872742" y="2031"/>
                </a:lnTo>
                <a:lnTo>
                  <a:pt x="1869313" y="8000"/>
                </a:lnTo>
                <a:lnTo>
                  <a:pt x="1865757" y="13969"/>
                </a:lnTo>
                <a:lnTo>
                  <a:pt x="1867789" y="21716"/>
                </a:lnTo>
                <a:lnTo>
                  <a:pt x="1873758" y="25146"/>
                </a:lnTo>
                <a:lnTo>
                  <a:pt x="1931343" y="58833"/>
                </a:lnTo>
                <a:lnTo>
                  <a:pt x="1936242" y="55984"/>
                </a:lnTo>
                <a:lnTo>
                  <a:pt x="1936242" y="46227"/>
                </a:lnTo>
                <a:lnTo>
                  <a:pt x="1959687" y="46227"/>
                </a:lnTo>
                <a:lnTo>
                  <a:pt x="1880489" y="0"/>
                </a:lnTo>
                <a:close/>
              </a:path>
              <a:path w="1981200" h="118109">
                <a:moveTo>
                  <a:pt x="1956308" y="46227"/>
                </a:moveTo>
                <a:lnTo>
                  <a:pt x="1936242" y="46227"/>
                </a:lnTo>
                <a:lnTo>
                  <a:pt x="1936242" y="55984"/>
                </a:lnTo>
                <a:lnTo>
                  <a:pt x="1949958" y="48005"/>
                </a:lnTo>
                <a:lnTo>
                  <a:pt x="1956308" y="48005"/>
                </a:lnTo>
                <a:lnTo>
                  <a:pt x="1956308" y="462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41854" y="3384803"/>
            <a:ext cx="1658112" cy="1018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67000" y="3409950"/>
            <a:ext cx="1554479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96920" y="356273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96920" y="356273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14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60445" y="3669184"/>
            <a:ext cx="782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od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67888" y="4076616"/>
            <a:ext cx="6711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od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94053" y="1175003"/>
            <a:ext cx="3227832" cy="14752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19200" y="1200150"/>
            <a:ext cx="3124200" cy="137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5980" y="1429130"/>
            <a:ext cx="1333500" cy="457200"/>
          </a:xfrm>
          <a:custGeom>
            <a:avLst/>
            <a:gdLst/>
            <a:ahLst/>
            <a:cxnLst/>
            <a:rect l="l" t="t" r="r" b="b"/>
            <a:pathLst>
              <a:path w="1333500" h="457200">
                <a:moveTo>
                  <a:pt x="0" y="457200"/>
                </a:moveTo>
                <a:lnTo>
                  <a:pt x="1333499" y="457200"/>
                </a:lnTo>
                <a:lnTo>
                  <a:pt x="13334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95980" y="1429130"/>
            <a:ext cx="1333500" cy="457200"/>
          </a:xfrm>
          <a:custGeom>
            <a:avLst/>
            <a:gdLst/>
            <a:ahLst/>
            <a:cxnLst/>
            <a:rect l="l" t="t" r="r" b="b"/>
            <a:pathLst>
              <a:path w="1333500" h="457200">
                <a:moveTo>
                  <a:pt x="0" y="457200"/>
                </a:moveTo>
                <a:lnTo>
                  <a:pt x="1333499" y="457200"/>
                </a:lnTo>
                <a:lnTo>
                  <a:pt x="13334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146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075939" y="1452527"/>
            <a:ext cx="915669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Distributed Fil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ystem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27682" y="1409700"/>
            <a:ext cx="1023366" cy="3078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69210" y="1484757"/>
            <a:ext cx="828040" cy="118110"/>
          </a:xfrm>
          <a:custGeom>
            <a:avLst/>
            <a:gdLst/>
            <a:ahLst/>
            <a:cxnLst/>
            <a:rect l="l" t="t" r="r" b="b"/>
            <a:pathLst>
              <a:path w="828039" h="118109">
                <a:moveTo>
                  <a:pt x="0" y="45338"/>
                </a:moveTo>
                <a:lnTo>
                  <a:pt x="0" y="70484"/>
                </a:lnTo>
                <a:lnTo>
                  <a:pt x="100583" y="70612"/>
                </a:lnTo>
                <a:lnTo>
                  <a:pt x="100583" y="45465"/>
                </a:lnTo>
                <a:lnTo>
                  <a:pt x="0" y="45338"/>
                </a:lnTo>
                <a:close/>
              </a:path>
              <a:path w="828039" h="118109">
                <a:moveTo>
                  <a:pt x="176021" y="45592"/>
                </a:moveTo>
                <a:lnTo>
                  <a:pt x="176021" y="70738"/>
                </a:lnTo>
                <a:lnTo>
                  <a:pt x="276606" y="70865"/>
                </a:lnTo>
                <a:lnTo>
                  <a:pt x="276606" y="45719"/>
                </a:lnTo>
                <a:lnTo>
                  <a:pt x="176021" y="45592"/>
                </a:lnTo>
                <a:close/>
              </a:path>
              <a:path w="828039" h="118109">
                <a:moveTo>
                  <a:pt x="352044" y="45719"/>
                </a:moveTo>
                <a:lnTo>
                  <a:pt x="352044" y="70865"/>
                </a:lnTo>
                <a:lnTo>
                  <a:pt x="452627" y="70992"/>
                </a:lnTo>
                <a:lnTo>
                  <a:pt x="452627" y="45846"/>
                </a:lnTo>
                <a:lnTo>
                  <a:pt x="352044" y="45719"/>
                </a:lnTo>
                <a:close/>
              </a:path>
              <a:path w="828039" h="118109">
                <a:moveTo>
                  <a:pt x="528065" y="45973"/>
                </a:moveTo>
                <a:lnTo>
                  <a:pt x="528065" y="71119"/>
                </a:lnTo>
                <a:lnTo>
                  <a:pt x="628650" y="71246"/>
                </a:lnTo>
                <a:lnTo>
                  <a:pt x="628650" y="46100"/>
                </a:lnTo>
                <a:lnTo>
                  <a:pt x="528065" y="45973"/>
                </a:lnTo>
                <a:close/>
              </a:path>
              <a:path w="828039" h="118109">
                <a:moveTo>
                  <a:pt x="727328" y="0"/>
                </a:moveTo>
                <a:lnTo>
                  <a:pt x="719582" y="1904"/>
                </a:lnTo>
                <a:lnTo>
                  <a:pt x="716152" y="8000"/>
                </a:lnTo>
                <a:lnTo>
                  <a:pt x="712596" y="13969"/>
                </a:lnTo>
                <a:lnTo>
                  <a:pt x="714628" y="21716"/>
                </a:lnTo>
                <a:lnTo>
                  <a:pt x="720597" y="25145"/>
                </a:lnTo>
                <a:lnTo>
                  <a:pt x="756533" y="46168"/>
                </a:lnTo>
                <a:lnTo>
                  <a:pt x="803147" y="46227"/>
                </a:lnTo>
                <a:lnTo>
                  <a:pt x="803147" y="71373"/>
                </a:lnTo>
                <a:lnTo>
                  <a:pt x="756556" y="71373"/>
                </a:lnTo>
                <a:lnTo>
                  <a:pt x="720470" y="92328"/>
                </a:lnTo>
                <a:lnTo>
                  <a:pt x="714501" y="95884"/>
                </a:lnTo>
                <a:lnTo>
                  <a:pt x="712469" y="103504"/>
                </a:lnTo>
                <a:lnTo>
                  <a:pt x="716026" y="109473"/>
                </a:lnTo>
                <a:lnTo>
                  <a:pt x="719455" y="115569"/>
                </a:lnTo>
                <a:lnTo>
                  <a:pt x="727201" y="117601"/>
                </a:lnTo>
                <a:lnTo>
                  <a:pt x="733170" y="114045"/>
                </a:lnTo>
                <a:lnTo>
                  <a:pt x="806617" y="71373"/>
                </a:lnTo>
                <a:lnTo>
                  <a:pt x="803147" y="71373"/>
                </a:lnTo>
                <a:lnTo>
                  <a:pt x="806720" y="71314"/>
                </a:lnTo>
                <a:lnTo>
                  <a:pt x="828039" y="58927"/>
                </a:lnTo>
                <a:lnTo>
                  <a:pt x="733297" y="3428"/>
                </a:lnTo>
                <a:lnTo>
                  <a:pt x="727328" y="0"/>
                </a:lnTo>
                <a:close/>
              </a:path>
              <a:path w="828039" h="118109">
                <a:moveTo>
                  <a:pt x="778167" y="58824"/>
                </a:moveTo>
                <a:lnTo>
                  <a:pt x="756659" y="71314"/>
                </a:lnTo>
                <a:lnTo>
                  <a:pt x="803147" y="71373"/>
                </a:lnTo>
                <a:lnTo>
                  <a:pt x="803147" y="69722"/>
                </a:lnTo>
                <a:lnTo>
                  <a:pt x="796797" y="69722"/>
                </a:lnTo>
                <a:lnTo>
                  <a:pt x="778167" y="58824"/>
                </a:lnTo>
                <a:close/>
              </a:path>
              <a:path w="828039" h="118109">
                <a:moveTo>
                  <a:pt x="704088" y="46100"/>
                </a:moveTo>
                <a:lnTo>
                  <a:pt x="704088" y="71246"/>
                </a:lnTo>
                <a:lnTo>
                  <a:pt x="756659" y="71314"/>
                </a:lnTo>
                <a:lnTo>
                  <a:pt x="778167" y="58824"/>
                </a:lnTo>
                <a:lnTo>
                  <a:pt x="756533" y="46168"/>
                </a:lnTo>
                <a:lnTo>
                  <a:pt x="704088" y="46100"/>
                </a:lnTo>
                <a:close/>
              </a:path>
              <a:path w="828039" h="118109">
                <a:moveTo>
                  <a:pt x="796797" y="48005"/>
                </a:moveTo>
                <a:lnTo>
                  <a:pt x="778167" y="58824"/>
                </a:lnTo>
                <a:lnTo>
                  <a:pt x="796797" y="69722"/>
                </a:lnTo>
                <a:lnTo>
                  <a:pt x="796797" y="48005"/>
                </a:lnTo>
                <a:close/>
              </a:path>
              <a:path w="828039" h="118109">
                <a:moveTo>
                  <a:pt x="803147" y="48005"/>
                </a:moveTo>
                <a:lnTo>
                  <a:pt x="796797" y="48005"/>
                </a:lnTo>
                <a:lnTo>
                  <a:pt x="796797" y="69722"/>
                </a:lnTo>
                <a:lnTo>
                  <a:pt x="803147" y="69722"/>
                </a:lnTo>
                <a:lnTo>
                  <a:pt x="803147" y="48005"/>
                </a:lnTo>
                <a:close/>
              </a:path>
              <a:path w="828039" h="118109">
                <a:moveTo>
                  <a:pt x="756533" y="46168"/>
                </a:moveTo>
                <a:lnTo>
                  <a:pt x="778167" y="58824"/>
                </a:lnTo>
                <a:lnTo>
                  <a:pt x="796797" y="48005"/>
                </a:lnTo>
                <a:lnTo>
                  <a:pt x="803147" y="48005"/>
                </a:lnTo>
                <a:lnTo>
                  <a:pt x="803147" y="46227"/>
                </a:lnTo>
                <a:lnTo>
                  <a:pt x="756533" y="4616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67661" y="1654301"/>
            <a:ext cx="1208532" cy="6789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09191" y="1675257"/>
            <a:ext cx="1013460" cy="494665"/>
          </a:xfrm>
          <a:custGeom>
            <a:avLst/>
            <a:gdLst/>
            <a:ahLst/>
            <a:cxnLst/>
            <a:rect l="l" t="t" r="r" b="b"/>
            <a:pathLst>
              <a:path w="1013460" h="494664">
                <a:moveTo>
                  <a:pt x="10667" y="0"/>
                </a:moveTo>
                <a:lnTo>
                  <a:pt x="0" y="22859"/>
                </a:lnTo>
                <a:lnTo>
                  <a:pt x="91058" y="65531"/>
                </a:lnTo>
                <a:lnTo>
                  <a:pt x="101726" y="42798"/>
                </a:lnTo>
                <a:lnTo>
                  <a:pt x="10667" y="0"/>
                </a:lnTo>
                <a:close/>
              </a:path>
              <a:path w="1013460" h="494664">
                <a:moveTo>
                  <a:pt x="170052" y="74802"/>
                </a:moveTo>
                <a:lnTo>
                  <a:pt x="159384" y="97535"/>
                </a:lnTo>
                <a:lnTo>
                  <a:pt x="250444" y="140207"/>
                </a:lnTo>
                <a:lnTo>
                  <a:pt x="261111" y="117475"/>
                </a:lnTo>
                <a:lnTo>
                  <a:pt x="170052" y="74802"/>
                </a:lnTo>
                <a:close/>
              </a:path>
              <a:path w="1013460" h="494664">
                <a:moveTo>
                  <a:pt x="329438" y="149478"/>
                </a:moveTo>
                <a:lnTo>
                  <a:pt x="318769" y="172212"/>
                </a:lnTo>
                <a:lnTo>
                  <a:pt x="409828" y="215010"/>
                </a:lnTo>
                <a:lnTo>
                  <a:pt x="420496" y="192150"/>
                </a:lnTo>
                <a:lnTo>
                  <a:pt x="329438" y="149478"/>
                </a:lnTo>
                <a:close/>
              </a:path>
              <a:path w="1013460" h="494664">
                <a:moveTo>
                  <a:pt x="488822" y="224154"/>
                </a:moveTo>
                <a:lnTo>
                  <a:pt x="478154" y="247014"/>
                </a:lnTo>
                <a:lnTo>
                  <a:pt x="569213" y="289686"/>
                </a:lnTo>
                <a:lnTo>
                  <a:pt x="579882" y="266953"/>
                </a:lnTo>
                <a:lnTo>
                  <a:pt x="488822" y="224154"/>
                </a:lnTo>
                <a:close/>
              </a:path>
              <a:path w="1013460" h="494664">
                <a:moveTo>
                  <a:pt x="648207" y="298957"/>
                </a:moveTo>
                <a:lnTo>
                  <a:pt x="637539" y="321690"/>
                </a:lnTo>
                <a:lnTo>
                  <a:pt x="728598" y="364362"/>
                </a:lnTo>
                <a:lnTo>
                  <a:pt x="739266" y="341629"/>
                </a:lnTo>
                <a:lnTo>
                  <a:pt x="648207" y="298957"/>
                </a:lnTo>
                <a:close/>
              </a:path>
              <a:path w="1013460" h="494664">
                <a:moveTo>
                  <a:pt x="959773" y="463608"/>
                </a:moveTo>
                <a:lnTo>
                  <a:pt x="894841" y="469518"/>
                </a:lnTo>
                <a:lnTo>
                  <a:pt x="889761" y="475614"/>
                </a:lnTo>
                <a:lnTo>
                  <a:pt x="891032" y="489457"/>
                </a:lnTo>
                <a:lnTo>
                  <a:pt x="897127" y="494537"/>
                </a:lnTo>
                <a:lnTo>
                  <a:pt x="1003532" y="484885"/>
                </a:lnTo>
                <a:lnTo>
                  <a:pt x="985392" y="484885"/>
                </a:lnTo>
                <a:lnTo>
                  <a:pt x="956182" y="471169"/>
                </a:lnTo>
                <a:lnTo>
                  <a:pt x="959773" y="463608"/>
                </a:lnTo>
                <a:close/>
              </a:path>
              <a:path w="1013460" h="494664">
                <a:moveTo>
                  <a:pt x="968181" y="462842"/>
                </a:moveTo>
                <a:lnTo>
                  <a:pt x="959773" y="463608"/>
                </a:lnTo>
                <a:lnTo>
                  <a:pt x="956182" y="471169"/>
                </a:lnTo>
                <a:lnTo>
                  <a:pt x="985392" y="484885"/>
                </a:lnTo>
                <a:lnTo>
                  <a:pt x="987432" y="480567"/>
                </a:lnTo>
                <a:lnTo>
                  <a:pt x="980439" y="480567"/>
                </a:lnTo>
                <a:lnTo>
                  <a:pt x="968181" y="462842"/>
                </a:lnTo>
                <a:close/>
              </a:path>
              <a:path w="1013460" h="494664">
                <a:moveTo>
                  <a:pt x="988776" y="448436"/>
                </a:moveTo>
                <a:lnTo>
                  <a:pt x="966977" y="448436"/>
                </a:lnTo>
                <a:lnTo>
                  <a:pt x="996188" y="462025"/>
                </a:lnTo>
                <a:lnTo>
                  <a:pt x="985392" y="484885"/>
                </a:lnTo>
                <a:lnTo>
                  <a:pt x="1003532" y="484885"/>
                </a:lnTo>
                <a:lnTo>
                  <a:pt x="1013332" y="483996"/>
                </a:lnTo>
                <a:lnTo>
                  <a:pt x="988776" y="448436"/>
                </a:lnTo>
                <a:close/>
              </a:path>
              <a:path w="1013460" h="494664">
                <a:moveTo>
                  <a:pt x="989710" y="460882"/>
                </a:moveTo>
                <a:lnTo>
                  <a:pt x="968181" y="462842"/>
                </a:lnTo>
                <a:lnTo>
                  <a:pt x="980439" y="480567"/>
                </a:lnTo>
                <a:lnTo>
                  <a:pt x="989710" y="460882"/>
                </a:lnTo>
                <a:close/>
              </a:path>
              <a:path w="1013460" h="494664">
                <a:moveTo>
                  <a:pt x="993731" y="460882"/>
                </a:moveTo>
                <a:lnTo>
                  <a:pt x="989710" y="460882"/>
                </a:lnTo>
                <a:lnTo>
                  <a:pt x="980439" y="480567"/>
                </a:lnTo>
                <a:lnTo>
                  <a:pt x="987432" y="480567"/>
                </a:lnTo>
                <a:lnTo>
                  <a:pt x="996188" y="462025"/>
                </a:lnTo>
                <a:lnTo>
                  <a:pt x="993731" y="460882"/>
                </a:lnTo>
                <a:close/>
              </a:path>
              <a:path w="1013460" h="494664">
                <a:moveTo>
                  <a:pt x="963412" y="455945"/>
                </a:moveTo>
                <a:lnTo>
                  <a:pt x="959773" y="463608"/>
                </a:lnTo>
                <a:lnTo>
                  <a:pt x="968181" y="462842"/>
                </a:lnTo>
                <a:lnTo>
                  <a:pt x="963412" y="455945"/>
                </a:lnTo>
                <a:close/>
              </a:path>
              <a:path w="1013460" h="494664">
                <a:moveTo>
                  <a:pt x="966977" y="448436"/>
                </a:moveTo>
                <a:lnTo>
                  <a:pt x="963412" y="455945"/>
                </a:lnTo>
                <a:lnTo>
                  <a:pt x="968181" y="462842"/>
                </a:lnTo>
                <a:lnTo>
                  <a:pt x="989710" y="460882"/>
                </a:lnTo>
                <a:lnTo>
                  <a:pt x="993731" y="460882"/>
                </a:lnTo>
                <a:lnTo>
                  <a:pt x="966977" y="448436"/>
                </a:lnTo>
                <a:close/>
              </a:path>
              <a:path w="1013460" h="494664">
                <a:moveTo>
                  <a:pt x="939291" y="386587"/>
                </a:moveTo>
                <a:lnTo>
                  <a:pt x="927861" y="394461"/>
                </a:lnTo>
                <a:lnTo>
                  <a:pt x="926338" y="402335"/>
                </a:lnTo>
                <a:lnTo>
                  <a:pt x="963412" y="455945"/>
                </a:lnTo>
                <a:lnTo>
                  <a:pt x="966977" y="448436"/>
                </a:lnTo>
                <a:lnTo>
                  <a:pt x="988776" y="448436"/>
                </a:lnTo>
                <a:lnTo>
                  <a:pt x="947038" y="387984"/>
                </a:lnTo>
                <a:lnTo>
                  <a:pt x="939291" y="386587"/>
                </a:lnTo>
                <a:close/>
              </a:path>
              <a:path w="1013460" h="494664">
                <a:moveTo>
                  <a:pt x="807592" y="373633"/>
                </a:moveTo>
                <a:lnTo>
                  <a:pt x="796925" y="396366"/>
                </a:lnTo>
                <a:lnTo>
                  <a:pt x="887983" y="439165"/>
                </a:lnTo>
                <a:lnTo>
                  <a:pt x="898651" y="416305"/>
                </a:lnTo>
                <a:lnTo>
                  <a:pt x="807592" y="37363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71980" y="142913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533400"/>
                </a:moveTo>
                <a:lnTo>
                  <a:pt x="685800" y="533400"/>
                </a:lnTo>
                <a:lnTo>
                  <a:pt x="685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71980" y="142913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533400"/>
                </a:moveTo>
                <a:lnTo>
                  <a:pt x="685800" y="533400"/>
                </a:lnTo>
                <a:lnTo>
                  <a:pt x="685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146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97075" y="1510130"/>
            <a:ext cx="435609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HDFS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Client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47570" y="1220683"/>
            <a:ext cx="5600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1.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67889" y="1658282"/>
            <a:ext cx="5372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3.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ead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23711" y="3104558"/>
            <a:ext cx="5372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5.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ead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34080" y="1993773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399" y="457200"/>
                </a:lnTo>
                <a:lnTo>
                  <a:pt x="12953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34080" y="1993773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399" y="457200"/>
                </a:lnTo>
                <a:lnTo>
                  <a:pt x="12953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146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033522" y="2022249"/>
            <a:ext cx="105918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0185">
              <a:lnSpc>
                <a:spcPct val="100000"/>
              </a:lnSpc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nput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Stream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001773" y="1922526"/>
            <a:ext cx="1085088" cy="6560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42922" y="1943735"/>
            <a:ext cx="890905" cy="467995"/>
          </a:xfrm>
          <a:custGeom>
            <a:avLst/>
            <a:gdLst/>
            <a:ahLst/>
            <a:cxnLst/>
            <a:rect l="l" t="t" r="r" b="b"/>
            <a:pathLst>
              <a:path w="890905" h="467994">
                <a:moveTo>
                  <a:pt x="11429" y="0"/>
                </a:moveTo>
                <a:lnTo>
                  <a:pt x="0" y="22351"/>
                </a:lnTo>
                <a:lnTo>
                  <a:pt x="89661" y="67944"/>
                </a:lnTo>
                <a:lnTo>
                  <a:pt x="101091" y="45592"/>
                </a:lnTo>
                <a:lnTo>
                  <a:pt x="11429" y="0"/>
                </a:lnTo>
                <a:close/>
              </a:path>
              <a:path w="890905" h="467994">
                <a:moveTo>
                  <a:pt x="168275" y="79756"/>
                </a:moveTo>
                <a:lnTo>
                  <a:pt x="156971" y="102234"/>
                </a:lnTo>
                <a:lnTo>
                  <a:pt x="246506" y="147827"/>
                </a:lnTo>
                <a:lnTo>
                  <a:pt x="257936" y="125348"/>
                </a:lnTo>
                <a:lnTo>
                  <a:pt x="168275" y="79756"/>
                </a:lnTo>
                <a:close/>
              </a:path>
              <a:path w="890905" h="467994">
                <a:moveTo>
                  <a:pt x="325246" y="159512"/>
                </a:moveTo>
                <a:lnTo>
                  <a:pt x="313816" y="181990"/>
                </a:lnTo>
                <a:lnTo>
                  <a:pt x="403478" y="227583"/>
                </a:lnTo>
                <a:lnTo>
                  <a:pt x="414908" y="205104"/>
                </a:lnTo>
                <a:lnTo>
                  <a:pt x="325246" y="159512"/>
                </a:lnTo>
                <a:close/>
              </a:path>
              <a:path w="890905" h="467994">
                <a:moveTo>
                  <a:pt x="482091" y="239394"/>
                </a:moveTo>
                <a:lnTo>
                  <a:pt x="470661" y="261746"/>
                </a:lnTo>
                <a:lnTo>
                  <a:pt x="560323" y="307339"/>
                </a:lnTo>
                <a:lnTo>
                  <a:pt x="571753" y="284988"/>
                </a:lnTo>
                <a:lnTo>
                  <a:pt x="482091" y="239394"/>
                </a:lnTo>
                <a:close/>
              </a:path>
              <a:path w="890905" h="467994">
                <a:moveTo>
                  <a:pt x="639063" y="319150"/>
                </a:moveTo>
                <a:lnTo>
                  <a:pt x="627633" y="341502"/>
                </a:lnTo>
                <a:lnTo>
                  <a:pt x="717295" y="387095"/>
                </a:lnTo>
                <a:lnTo>
                  <a:pt x="728726" y="364744"/>
                </a:lnTo>
                <a:lnTo>
                  <a:pt x="639063" y="319150"/>
                </a:lnTo>
                <a:close/>
              </a:path>
              <a:path w="890905" h="467994">
                <a:moveTo>
                  <a:pt x="821065" y="439946"/>
                </a:moveTo>
                <a:lnTo>
                  <a:pt x="779526" y="442340"/>
                </a:lnTo>
                <a:lnTo>
                  <a:pt x="772667" y="442848"/>
                </a:lnTo>
                <a:lnTo>
                  <a:pt x="767333" y="448690"/>
                </a:lnTo>
                <a:lnTo>
                  <a:pt x="768095" y="462533"/>
                </a:lnTo>
                <a:lnTo>
                  <a:pt x="774064" y="467867"/>
                </a:lnTo>
                <a:lnTo>
                  <a:pt x="890523" y="461137"/>
                </a:lnTo>
                <a:lnTo>
                  <a:pt x="890442" y="461009"/>
                </a:lnTo>
                <a:lnTo>
                  <a:pt x="862583" y="461009"/>
                </a:lnTo>
                <a:lnTo>
                  <a:pt x="821065" y="439946"/>
                </a:lnTo>
                <a:close/>
              </a:path>
              <a:path w="890905" h="467994">
                <a:moveTo>
                  <a:pt x="846049" y="438506"/>
                </a:moveTo>
                <a:lnTo>
                  <a:pt x="821065" y="439946"/>
                </a:lnTo>
                <a:lnTo>
                  <a:pt x="862583" y="461009"/>
                </a:lnTo>
                <a:lnTo>
                  <a:pt x="864792" y="456691"/>
                </a:lnTo>
                <a:lnTo>
                  <a:pt x="857757" y="456691"/>
                </a:lnTo>
                <a:lnTo>
                  <a:pt x="846049" y="438506"/>
                </a:lnTo>
                <a:close/>
              </a:path>
              <a:path w="890905" h="467994">
                <a:moveTo>
                  <a:pt x="819657" y="361314"/>
                </a:moveTo>
                <a:lnTo>
                  <a:pt x="807973" y="368934"/>
                </a:lnTo>
                <a:lnTo>
                  <a:pt x="806195" y="376681"/>
                </a:lnTo>
                <a:lnTo>
                  <a:pt x="810005" y="382523"/>
                </a:lnTo>
                <a:lnTo>
                  <a:pt x="832565" y="417562"/>
                </a:lnTo>
                <a:lnTo>
                  <a:pt x="874013" y="438657"/>
                </a:lnTo>
                <a:lnTo>
                  <a:pt x="862583" y="461009"/>
                </a:lnTo>
                <a:lnTo>
                  <a:pt x="890442" y="461009"/>
                </a:lnTo>
                <a:lnTo>
                  <a:pt x="831088" y="368934"/>
                </a:lnTo>
                <a:lnTo>
                  <a:pt x="827404" y="363092"/>
                </a:lnTo>
                <a:lnTo>
                  <a:pt x="819657" y="361314"/>
                </a:lnTo>
                <a:close/>
              </a:path>
              <a:path w="890905" h="467994">
                <a:moveTo>
                  <a:pt x="867663" y="437260"/>
                </a:moveTo>
                <a:lnTo>
                  <a:pt x="846049" y="438506"/>
                </a:lnTo>
                <a:lnTo>
                  <a:pt x="857757" y="456691"/>
                </a:lnTo>
                <a:lnTo>
                  <a:pt x="867663" y="437260"/>
                </a:lnTo>
                <a:close/>
              </a:path>
              <a:path w="890905" h="467994">
                <a:moveTo>
                  <a:pt x="871269" y="437260"/>
                </a:moveTo>
                <a:lnTo>
                  <a:pt x="867663" y="437260"/>
                </a:lnTo>
                <a:lnTo>
                  <a:pt x="857757" y="456691"/>
                </a:lnTo>
                <a:lnTo>
                  <a:pt x="864792" y="456691"/>
                </a:lnTo>
                <a:lnTo>
                  <a:pt x="874013" y="438657"/>
                </a:lnTo>
                <a:lnTo>
                  <a:pt x="871269" y="437260"/>
                </a:lnTo>
                <a:close/>
              </a:path>
              <a:path w="890905" h="467994">
                <a:moveTo>
                  <a:pt x="795908" y="398906"/>
                </a:moveTo>
                <a:lnTo>
                  <a:pt x="784478" y="421385"/>
                </a:lnTo>
                <a:lnTo>
                  <a:pt x="821065" y="439946"/>
                </a:lnTo>
                <a:lnTo>
                  <a:pt x="846049" y="438506"/>
                </a:lnTo>
                <a:lnTo>
                  <a:pt x="832565" y="417562"/>
                </a:lnTo>
                <a:lnTo>
                  <a:pt x="795908" y="398906"/>
                </a:lnTo>
                <a:close/>
              </a:path>
              <a:path w="890905" h="467994">
                <a:moveTo>
                  <a:pt x="832565" y="417562"/>
                </a:moveTo>
                <a:lnTo>
                  <a:pt x="846049" y="438506"/>
                </a:lnTo>
                <a:lnTo>
                  <a:pt x="867663" y="437260"/>
                </a:lnTo>
                <a:lnTo>
                  <a:pt x="871269" y="437260"/>
                </a:lnTo>
                <a:lnTo>
                  <a:pt x="832565" y="41756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49090" y="2446782"/>
            <a:ext cx="2324100" cy="12748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90238" y="2467991"/>
            <a:ext cx="2129790" cy="1087755"/>
          </a:xfrm>
          <a:custGeom>
            <a:avLst/>
            <a:gdLst/>
            <a:ahLst/>
            <a:cxnLst/>
            <a:rect l="l" t="t" r="r" b="b"/>
            <a:pathLst>
              <a:path w="2129790" h="1087754">
                <a:moveTo>
                  <a:pt x="11302" y="0"/>
                </a:moveTo>
                <a:lnTo>
                  <a:pt x="0" y="22351"/>
                </a:lnTo>
                <a:lnTo>
                  <a:pt x="89915" y="67563"/>
                </a:lnTo>
                <a:lnTo>
                  <a:pt x="101219" y="45211"/>
                </a:lnTo>
                <a:lnTo>
                  <a:pt x="11302" y="0"/>
                </a:lnTo>
                <a:close/>
              </a:path>
              <a:path w="2129790" h="1087754">
                <a:moveTo>
                  <a:pt x="168656" y="79120"/>
                </a:moveTo>
                <a:lnTo>
                  <a:pt x="157352" y="101600"/>
                </a:lnTo>
                <a:lnTo>
                  <a:pt x="247141" y="146811"/>
                </a:lnTo>
                <a:lnTo>
                  <a:pt x="258445" y="124332"/>
                </a:lnTo>
                <a:lnTo>
                  <a:pt x="168656" y="79120"/>
                </a:lnTo>
                <a:close/>
              </a:path>
              <a:path w="2129790" h="1087754">
                <a:moveTo>
                  <a:pt x="325882" y="158241"/>
                </a:moveTo>
                <a:lnTo>
                  <a:pt x="314578" y="180720"/>
                </a:lnTo>
                <a:lnTo>
                  <a:pt x="404367" y="225932"/>
                </a:lnTo>
                <a:lnTo>
                  <a:pt x="415671" y="203453"/>
                </a:lnTo>
                <a:lnTo>
                  <a:pt x="325882" y="158241"/>
                </a:lnTo>
                <a:close/>
              </a:path>
              <a:path w="2129790" h="1087754">
                <a:moveTo>
                  <a:pt x="483108" y="237362"/>
                </a:moveTo>
                <a:lnTo>
                  <a:pt x="471804" y="259841"/>
                </a:lnTo>
                <a:lnTo>
                  <a:pt x="561594" y="305053"/>
                </a:lnTo>
                <a:lnTo>
                  <a:pt x="572897" y="282575"/>
                </a:lnTo>
                <a:lnTo>
                  <a:pt x="483108" y="237362"/>
                </a:lnTo>
                <a:close/>
              </a:path>
              <a:path w="2129790" h="1087754">
                <a:moveTo>
                  <a:pt x="640334" y="316483"/>
                </a:moveTo>
                <a:lnTo>
                  <a:pt x="629031" y="338963"/>
                </a:lnTo>
                <a:lnTo>
                  <a:pt x="718820" y="384175"/>
                </a:lnTo>
                <a:lnTo>
                  <a:pt x="730123" y="361695"/>
                </a:lnTo>
                <a:lnTo>
                  <a:pt x="640334" y="316483"/>
                </a:lnTo>
                <a:close/>
              </a:path>
              <a:path w="2129790" h="1087754">
                <a:moveTo>
                  <a:pt x="797560" y="395604"/>
                </a:moveTo>
                <a:lnTo>
                  <a:pt x="786257" y="418083"/>
                </a:lnTo>
                <a:lnTo>
                  <a:pt x="876046" y="463295"/>
                </a:lnTo>
                <a:lnTo>
                  <a:pt x="887349" y="440816"/>
                </a:lnTo>
                <a:lnTo>
                  <a:pt x="797560" y="395604"/>
                </a:lnTo>
                <a:close/>
              </a:path>
              <a:path w="2129790" h="1087754">
                <a:moveTo>
                  <a:pt x="954786" y="474725"/>
                </a:moveTo>
                <a:lnTo>
                  <a:pt x="943483" y="497204"/>
                </a:lnTo>
                <a:lnTo>
                  <a:pt x="1033272" y="542416"/>
                </a:lnTo>
                <a:lnTo>
                  <a:pt x="1044575" y="519938"/>
                </a:lnTo>
                <a:lnTo>
                  <a:pt x="954786" y="474725"/>
                </a:lnTo>
                <a:close/>
              </a:path>
              <a:path w="2129790" h="1087754">
                <a:moveTo>
                  <a:pt x="1112012" y="553846"/>
                </a:moveTo>
                <a:lnTo>
                  <a:pt x="1100709" y="576326"/>
                </a:lnTo>
                <a:lnTo>
                  <a:pt x="1190498" y="621538"/>
                </a:lnTo>
                <a:lnTo>
                  <a:pt x="1201801" y="599058"/>
                </a:lnTo>
                <a:lnTo>
                  <a:pt x="1112012" y="553846"/>
                </a:lnTo>
                <a:close/>
              </a:path>
              <a:path w="2129790" h="1087754">
                <a:moveTo>
                  <a:pt x="1269238" y="632967"/>
                </a:moveTo>
                <a:lnTo>
                  <a:pt x="1257935" y="655446"/>
                </a:lnTo>
                <a:lnTo>
                  <a:pt x="1347724" y="700658"/>
                </a:lnTo>
                <a:lnTo>
                  <a:pt x="1359027" y="678179"/>
                </a:lnTo>
                <a:lnTo>
                  <a:pt x="1269238" y="632967"/>
                </a:lnTo>
                <a:close/>
              </a:path>
              <a:path w="2129790" h="1087754">
                <a:moveTo>
                  <a:pt x="1426464" y="712088"/>
                </a:moveTo>
                <a:lnTo>
                  <a:pt x="1415161" y="734567"/>
                </a:lnTo>
                <a:lnTo>
                  <a:pt x="1504950" y="779779"/>
                </a:lnTo>
                <a:lnTo>
                  <a:pt x="1516252" y="757301"/>
                </a:lnTo>
                <a:lnTo>
                  <a:pt x="1426464" y="712088"/>
                </a:lnTo>
                <a:close/>
              </a:path>
              <a:path w="2129790" h="1087754">
                <a:moveTo>
                  <a:pt x="1583689" y="791209"/>
                </a:moveTo>
                <a:lnTo>
                  <a:pt x="1572387" y="813688"/>
                </a:lnTo>
                <a:lnTo>
                  <a:pt x="1662176" y="858901"/>
                </a:lnTo>
                <a:lnTo>
                  <a:pt x="1673478" y="836421"/>
                </a:lnTo>
                <a:lnTo>
                  <a:pt x="1583689" y="791209"/>
                </a:lnTo>
                <a:close/>
              </a:path>
              <a:path w="2129790" h="1087754">
                <a:moveTo>
                  <a:pt x="1740915" y="870331"/>
                </a:moveTo>
                <a:lnTo>
                  <a:pt x="1729613" y="892809"/>
                </a:lnTo>
                <a:lnTo>
                  <a:pt x="1819402" y="938021"/>
                </a:lnTo>
                <a:lnTo>
                  <a:pt x="1830832" y="915542"/>
                </a:lnTo>
                <a:lnTo>
                  <a:pt x="1740915" y="870331"/>
                </a:lnTo>
                <a:close/>
              </a:path>
              <a:path w="2129790" h="1087754">
                <a:moveTo>
                  <a:pt x="1898141" y="949451"/>
                </a:moveTo>
                <a:lnTo>
                  <a:pt x="1886839" y="971931"/>
                </a:lnTo>
                <a:lnTo>
                  <a:pt x="1976754" y="1017142"/>
                </a:lnTo>
                <a:lnTo>
                  <a:pt x="1988058" y="994790"/>
                </a:lnTo>
                <a:lnTo>
                  <a:pt x="1898141" y="949451"/>
                </a:lnTo>
                <a:close/>
              </a:path>
              <a:path w="2129790" h="1087754">
                <a:moveTo>
                  <a:pt x="2060371" y="1059259"/>
                </a:moveTo>
                <a:lnTo>
                  <a:pt x="2011679" y="1062227"/>
                </a:lnTo>
                <a:lnTo>
                  <a:pt x="2006346" y="1068196"/>
                </a:lnTo>
                <a:lnTo>
                  <a:pt x="2006889" y="1075817"/>
                </a:lnTo>
                <a:lnTo>
                  <a:pt x="2007235" y="1082039"/>
                </a:lnTo>
                <a:lnTo>
                  <a:pt x="2013203" y="1087373"/>
                </a:lnTo>
                <a:lnTo>
                  <a:pt x="2020189" y="1086865"/>
                </a:lnTo>
                <a:lnTo>
                  <a:pt x="2129663" y="1080134"/>
                </a:lnTo>
                <a:lnTo>
                  <a:pt x="2101850" y="1080134"/>
                </a:lnTo>
                <a:lnTo>
                  <a:pt x="2060371" y="1059259"/>
                </a:lnTo>
                <a:close/>
              </a:path>
              <a:path w="2129790" h="1087754">
                <a:moveTo>
                  <a:pt x="2085134" y="1057722"/>
                </a:moveTo>
                <a:lnTo>
                  <a:pt x="2060371" y="1059259"/>
                </a:lnTo>
                <a:lnTo>
                  <a:pt x="2101850" y="1080134"/>
                </a:lnTo>
                <a:lnTo>
                  <a:pt x="2104021" y="1075817"/>
                </a:lnTo>
                <a:lnTo>
                  <a:pt x="2096897" y="1075817"/>
                </a:lnTo>
                <a:lnTo>
                  <a:pt x="2085134" y="1057722"/>
                </a:lnTo>
                <a:close/>
              </a:path>
              <a:path w="2129790" h="1087754">
                <a:moveTo>
                  <a:pt x="2058289" y="980566"/>
                </a:moveTo>
                <a:lnTo>
                  <a:pt x="2052447" y="984376"/>
                </a:lnTo>
                <a:lnTo>
                  <a:pt x="2046732" y="988186"/>
                </a:lnTo>
                <a:lnTo>
                  <a:pt x="2045081" y="995933"/>
                </a:lnTo>
                <a:lnTo>
                  <a:pt x="2048764" y="1001776"/>
                </a:lnTo>
                <a:lnTo>
                  <a:pt x="2071532" y="1036800"/>
                </a:lnTo>
                <a:lnTo>
                  <a:pt x="2113153" y="1057655"/>
                </a:lnTo>
                <a:lnTo>
                  <a:pt x="2101850" y="1080134"/>
                </a:lnTo>
                <a:lnTo>
                  <a:pt x="2129663" y="1080134"/>
                </a:lnTo>
                <a:lnTo>
                  <a:pt x="2069846" y="988059"/>
                </a:lnTo>
                <a:lnTo>
                  <a:pt x="2066163" y="982217"/>
                </a:lnTo>
                <a:lnTo>
                  <a:pt x="2058289" y="980566"/>
                </a:lnTo>
                <a:close/>
              </a:path>
              <a:path w="2129790" h="1087754">
                <a:moveTo>
                  <a:pt x="2106676" y="1056386"/>
                </a:moveTo>
                <a:lnTo>
                  <a:pt x="2085134" y="1057722"/>
                </a:lnTo>
                <a:lnTo>
                  <a:pt x="2096897" y="1075817"/>
                </a:lnTo>
                <a:lnTo>
                  <a:pt x="2106676" y="1056386"/>
                </a:lnTo>
                <a:close/>
              </a:path>
              <a:path w="2129790" h="1087754">
                <a:moveTo>
                  <a:pt x="2110618" y="1056386"/>
                </a:moveTo>
                <a:lnTo>
                  <a:pt x="2106676" y="1056386"/>
                </a:lnTo>
                <a:lnTo>
                  <a:pt x="2096897" y="1075817"/>
                </a:lnTo>
                <a:lnTo>
                  <a:pt x="2104021" y="1075817"/>
                </a:lnTo>
                <a:lnTo>
                  <a:pt x="2113153" y="1057655"/>
                </a:lnTo>
                <a:lnTo>
                  <a:pt x="2110618" y="1056386"/>
                </a:lnTo>
                <a:close/>
              </a:path>
              <a:path w="2129790" h="1087754">
                <a:moveTo>
                  <a:pt x="2055367" y="1028700"/>
                </a:moveTo>
                <a:lnTo>
                  <a:pt x="2044064" y="1051052"/>
                </a:lnTo>
                <a:lnTo>
                  <a:pt x="2060371" y="1059259"/>
                </a:lnTo>
                <a:lnTo>
                  <a:pt x="2085134" y="1057722"/>
                </a:lnTo>
                <a:lnTo>
                  <a:pt x="2071532" y="1036800"/>
                </a:lnTo>
                <a:lnTo>
                  <a:pt x="2055367" y="1028700"/>
                </a:lnTo>
                <a:close/>
              </a:path>
              <a:path w="2129790" h="1087754">
                <a:moveTo>
                  <a:pt x="2071532" y="1036800"/>
                </a:moveTo>
                <a:lnTo>
                  <a:pt x="2085134" y="1057722"/>
                </a:lnTo>
                <a:lnTo>
                  <a:pt x="2106676" y="1056386"/>
                </a:lnTo>
                <a:lnTo>
                  <a:pt x="2110618" y="1056386"/>
                </a:lnTo>
                <a:lnTo>
                  <a:pt x="2071532" y="10368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93947" y="2430017"/>
            <a:ext cx="307086" cy="13106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88690" y="2450973"/>
            <a:ext cx="118110" cy="1116330"/>
          </a:xfrm>
          <a:custGeom>
            <a:avLst/>
            <a:gdLst/>
            <a:ahLst/>
            <a:cxnLst/>
            <a:rect l="l" t="t" r="r" b="b"/>
            <a:pathLst>
              <a:path w="118110" h="1116329">
                <a:moveTo>
                  <a:pt x="71374" y="0"/>
                </a:moveTo>
                <a:lnTo>
                  <a:pt x="46227" y="0"/>
                </a:lnTo>
                <a:lnTo>
                  <a:pt x="46227" y="100583"/>
                </a:lnTo>
                <a:lnTo>
                  <a:pt x="71374" y="100583"/>
                </a:lnTo>
                <a:lnTo>
                  <a:pt x="71374" y="0"/>
                </a:lnTo>
                <a:close/>
              </a:path>
              <a:path w="118110" h="1116329">
                <a:moveTo>
                  <a:pt x="71374" y="176021"/>
                </a:moveTo>
                <a:lnTo>
                  <a:pt x="46227" y="176021"/>
                </a:lnTo>
                <a:lnTo>
                  <a:pt x="46227" y="276606"/>
                </a:lnTo>
                <a:lnTo>
                  <a:pt x="71374" y="276606"/>
                </a:lnTo>
                <a:lnTo>
                  <a:pt x="71374" y="176021"/>
                </a:lnTo>
                <a:close/>
              </a:path>
              <a:path w="118110" h="1116329">
                <a:moveTo>
                  <a:pt x="71374" y="352044"/>
                </a:moveTo>
                <a:lnTo>
                  <a:pt x="46227" y="352044"/>
                </a:lnTo>
                <a:lnTo>
                  <a:pt x="46227" y="452627"/>
                </a:lnTo>
                <a:lnTo>
                  <a:pt x="71374" y="452627"/>
                </a:lnTo>
                <a:lnTo>
                  <a:pt x="71374" y="352044"/>
                </a:lnTo>
                <a:close/>
              </a:path>
              <a:path w="118110" h="1116329">
                <a:moveTo>
                  <a:pt x="71374" y="528065"/>
                </a:moveTo>
                <a:lnTo>
                  <a:pt x="46227" y="528065"/>
                </a:lnTo>
                <a:lnTo>
                  <a:pt x="46227" y="628650"/>
                </a:lnTo>
                <a:lnTo>
                  <a:pt x="71374" y="628650"/>
                </a:lnTo>
                <a:lnTo>
                  <a:pt x="71374" y="528065"/>
                </a:lnTo>
                <a:close/>
              </a:path>
              <a:path w="118110" h="1116329">
                <a:moveTo>
                  <a:pt x="71374" y="704088"/>
                </a:moveTo>
                <a:lnTo>
                  <a:pt x="46227" y="704088"/>
                </a:lnTo>
                <a:lnTo>
                  <a:pt x="46227" y="804671"/>
                </a:lnTo>
                <a:lnTo>
                  <a:pt x="71374" y="804671"/>
                </a:lnTo>
                <a:lnTo>
                  <a:pt x="71374" y="704088"/>
                </a:lnTo>
                <a:close/>
              </a:path>
              <a:path w="118110" h="1116329">
                <a:moveTo>
                  <a:pt x="71374" y="880109"/>
                </a:moveTo>
                <a:lnTo>
                  <a:pt x="46227" y="880109"/>
                </a:lnTo>
                <a:lnTo>
                  <a:pt x="46227" y="980694"/>
                </a:lnTo>
                <a:lnTo>
                  <a:pt x="71374" y="980694"/>
                </a:lnTo>
                <a:lnTo>
                  <a:pt x="71374" y="880109"/>
                </a:lnTo>
                <a:close/>
              </a:path>
              <a:path w="118110" h="1116329">
                <a:moveTo>
                  <a:pt x="13970" y="1000506"/>
                </a:moveTo>
                <a:lnTo>
                  <a:pt x="8000" y="1004062"/>
                </a:lnTo>
                <a:lnTo>
                  <a:pt x="2032" y="1007490"/>
                </a:lnTo>
                <a:lnTo>
                  <a:pt x="0" y="1015238"/>
                </a:lnTo>
                <a:lnTo>
                  <a:pt x="3429" y="1021207"/>
                </a:lnTo>
                <a:lnTo>
                  <a:pt x="58800" y="1116076"/>
                </a:lnTo>
                <a:lnTo>
                  <a:pt x="73403" y="1091057"/>
                </a:lnTo>
                <a:lnTo>
                  <a:pt x="46227" y="1091057"/>
                </a:lnTo>
                <a:lnTo>
                  <a:pt x="46227" y="1056132"/>
                </a:lnTo>
                <a:lnTo>
                  <a:pt x="53054" y="1056132"/>
                </a:lnTo>
                <a:lnTo>
                  <a:pt x="25273" y="1008507"/>
                </a:lnTo>
                <a:lnTo>
                  <a:pt x="21717" y="1002538"/>
                </a:lnTo>
                <a:lnTo>
                  <a:pt x="13970" y="1000506"/>
                </a:lnTo>
                <a:close/>
              </a:path>
              <a:path w="118110" h="1116329">
                <a:moveTo>
                  <a:pt x="53054" y="1056132"/>
                </a:moveTo>
                <a:lnTo>
                  <a:pt x="46227" y="1056132"/>
                </a:lnTo>
                <a:lnTo>
                  <a:pt x="46227" y="1091057"/>
                </a:lnTo>
                <a:lnTo>
                  <a:pt x="71374" y="1091057"/>
                </a:lnTo>
                <a:lnTo>
                  <a:pt x="71374" y="1084707"/>
                </a:lnTo>
                <a:lnTo>
                  <a:pt x="47879" y="1084707"/>
                </a:lnTo>
                <a:lnTo>
                  <a:pt x="58801" y="1065983"/>
                </a:lnTo>
                <a:lnTo>
                  <a:pt x="53054" y="1056132"/>
                </a:lnTo>
                <a:close/>
              </a:path>
              <a:path w="118110" h="1116329">
                <a:moveTo>
                  <a:pt x="93788" y="1056132"/>
                </a:moveTo>
                <a:lnTo>
                  <a:pt x="71374" y="1056132"/>
                </a:lnTo>
                <a:lnTo>
                  <a:pt x="71374" y="1091057"/>
                </a:lnTo>
                <a:lnTo>
                  <a:pt x="73403" y="1091057"/>
                </a:lnTo>
                <a:lnTo>
                  <a:pt x="93788" y="1056132"/>
                </a:lnTo>
                <a:close/>
              </a:path>
              <a:path w="118110" h="1116329">
                <a:moveTo>
                  <a:pt x="58801" y="1065983"/>
                </a:moveTo>
                <a:lnTo>
                  <a:pt x="47879" y="1084707"/>
                </a:lnTo>
                <a:lnTo>
                  <a:pt x="69723" y="1084707"/>
                </a:lnTo>
                <a:lnTo>
                  <a:pt x="58801" y="1065983"/>
                </a:lnTo>
                <a:close/>
              </a:path>
              <a:path w="118110" h="1116329">
                <a:moveTo>
                  <a:pt x="103632" y="1000506"/>
                </a:moveTo>
                <a:lnTo>
                  <a:pt x="95885" y="1002538"/>
                </a:lnTo>
                <a:lnTo>
                  <a:pt x="92329" y="1008507"/>
                </a:lnTo>
                <a:lnTo>
                  <a:pt x="58801" y="1065983"/>
                </a:lnTo>
                <a:lnTo>
                  <a:pt x="69723" y="1084707"/>
                </a:lnTo>
                <a:lnTo>
                  <a:pt x="71374" y="1084707"/>
                </a:lnTo>
                <a:lnTo>
                  <a:pt x="71374" y="1056132"/>
                </a:lnTo>
                <a:lnTo>
                  <a:pt x="93788" y="1056132"/>
                </a:lnTo>
                <a:lnTo>
                  <a:pt x="114173" y="1021207"/>
                </a:lnTo>
                <a:lnTo>
                  <a:pt x="117601" y="1015238"/>
                </a:lnTo>
                <a:lnTo>
                  <a:pt x="115570" y="1007490"/>
                </a:lnTo>
                <a:lnTo>
                  <a:pt x="109600" y="1004062"/>
                </a:lnTo>
                <a:lnTo>
                  <a:pt x="103632" y="1000506"/>
                </a:lnTo>
                <a:close/>
              </a:path>
              <a:path w="118110" h="1116329">
                <a:moveTo>
                  <a:pt x="64547" y="1056132"/>
                </a:moveTo>
                <a:lnTo>
                  <a:pt x="53054" y="1056132"/>
                </a:lnTo>
                <a:lnTo>
                  <a:pt x="58801" y="1065983"/>
                </a:lnTo>
                <a:lnTo>
                  <a:pt x="64547" y="105613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318513" y="2103544"/>
            <a:ext cx="106489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8159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Close</a:t>
            </a:r>
            <a:endParaRPr sz="1200">
              <a:latin typeface="Tahoma"/>
              <a:cs typeface="Tahoma"/>
            </a:endParaRPr>
          </a:p>
          <a:p>
            <a:pPr marR="144780" algn="ctr">
              <a:lnSpc>
                <a:spcPct val="100000"/>
              </a:lnSpc>
              <a:spcBef>
                <a:spcPts val="605"/>
              </a:spcBef>
            </a:pP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Cl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ient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 JVM</a:t>
            </a:r>
            <a:endParaRPr sz="1200">
              <a:latin typeface="Tahoma"/>
              <a:cs typeface="Tahoma"/>
            </a:endParaRPr>
          </a:p>
          <a:p>
            <a:pPr marR="144780" algn="ctr">
              <a:lnSpc>
                <a:spcPct val="100000"/>
              </a:lnSpc>
              <a:spcBef>
                <a:spcPts val="994"/>
              </a:spcBef>
            </a:pP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Cl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ient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628650" y="108191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An</a:t>
            </a:r>
            <a:r>
              <a:rPr spc="-40" dirty="0">
                <a:latin typeface="Calibri"/>
                <a:cs typeface="Calibri"/>
              </a:rPr>
              <a:t>at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File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ead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16"/>
              </a:rPr>
              <a:t>hadoopfis@gmail.com</a:t>
            </a:r>
            <a:endParaRPr spc="-10" dirty="0">
              <a:hlinkClick r:id="rId16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31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90600" y="746759"/>
            <a:ext cx="6248400" cy="432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0426" y="3221735"/>
            <a:ext cx="488441" cy="4884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0196" y="4248150"/>
            <a:ext cx="489203" cy="489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2666238"/>
            <a:ext cx="489204" cy="489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3884" y="2647950"/>
            <a:ext cx="488441" cy="489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2078" y="3201923"/>
            <a:ext cx="489203" cy="489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600" y="3201923"/>
            <a:ext cx="489203" cy="9776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0" y="3710178"/>
            <a:ext cx="489204" cy="489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2600" y="3201923"/>
            <a:ext cx="489204" cy="489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28650" y="178282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6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epli</a:t>
            </a:r>
            <a:r>
              <a:rPr spc="-5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tion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and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Rack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50" dirty="0">
                <a:latin typeface="Calibri"/>
                <a:cs typeface="Calibri"/>
              </a:rPr>
              <a:t>w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eness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8"/>
              </a:rPr>
              <a:t>hadoopfis@gmail.com</a:t>
            </a:r>
            <a:endParaRPr spc="-10" dirty="0">
              <a:hlinkClick r:id="rId8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32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7491" y="1101260"/>
            <a:ext cx="6023610" cy="182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 indent="-16256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175895" algn="l"/>
              </a:tabLst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Se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tu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Had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oop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elo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ment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-2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vi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ron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ment</a:t>
            </a:r>
            <a:r>
              <a:rPr sz="12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using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do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cument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rese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nt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LM</a:t>
            </a:r>
            <a:r>
              <a:rPr sz="1200" spc="-2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006FC0"/>
              </a:buClr>
              <a:buFont typeface="Wingdings"/>
              <a:buChar char=""/>
            </a:pPr>
            <a:endParaRPr sz="1250" dirty="0">
              <a:latin typeface="Times New Roman"/>
              <a:cs typeface="Times New Roman"/>
            </a:endParaRPr>
          </a:p>
          <a:p>
            <a:pPr marL="548640" lvl="1" indent="-26797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9275" algn="l"/>
              </a:tabLst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oop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Insta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lation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Se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Cloud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CDH3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em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VM</a:t>
            </a:r>
            <a:endParaRPr sz="1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"/>
              </a:spcBef>
              <a:buClr>
                <a:srgbClr val="252525"/>
              </a:buClr>
              <a:buFont typeface="Wingdings"/>
              <a:buChar char=""/>
            </a:pPr>
            <a:endParaRPr sz="1250" dirty="0">
              <a:latin typeface="Times New Roman"/>
              <a:cs typeface="Times New Roman"/>
            </a:endParaRPr>
          </a:p>
          <a:p>
            <a:pPr marL="548640" lvl="1" indent="-26797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9275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ecut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Linu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B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asic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Comman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ds</a:t>
            </a:r>
            <a:endParaRPr sz="1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Clr>
                <a:srgbClr val="252525"/>
              </a:buClr>
              <a:buFont typeface="Wingdings"/>
              <a:buChar char=""/>
            </a:pPr>
            <a:endParaRPr sz="1250" dirty="0">
              <a:latin typeface="Times New Roman"/>
              <a:cs typeface="Times New Roman"/>
            </a:endParaRPr>
          </a:p>
          <a:p>
            <a:pPr marL="548640" lvl="1" indent="-26797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9275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ecut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HDF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Han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On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mmand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endParaRPr sz="1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</a:pP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Font typeface="Wingdings"/>
              <a:buChar char=""/>
            </a:pPr>
            <a:endParaRPr sz="1300" dirty="0">
              <a:latin typeface="Times New Roman"/>
              <a:cs typeface="Times New Roman"/>
            </a:endParaRPr>
          </a:p>
          <a:p>
            <a:pPr marL="175260" indent="-16256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175895" algn="l"/>
              </a:tabLst>
            </a:pP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temp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Modul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-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1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Assignmen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rese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nt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LM</a:t>
            </a:r>
            <a:r>
              <a:rPr sz="1200" spc="-2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650" y="216382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-</a:t>
            </a:r>
            <a:r>
              <a:rPr spc="-45" dirty="0">
                <a:latin typeface="Calibri"/>
                <a:cs typeface="Calibri"/>
              </a:rPr>
              <a:t>w</a:t>
            </a:r>
            <a:r>
              <a:rPr spc="-20" dirty="0">
                <a:latin typeface="Calibri"/>
                <a:cs typeface="Calibri"/>
              </a:rPr>
              <a:t>ork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3028950" y="4765686"/>
            <a:ext cx="3086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0" dirty="0" smtClean="0">
                <a:hlinkClick r:id="rId3"/>
              </a:rPr>
              <a:t>hadoopfis@gmail.com</a:t>
            </a:r>
          </a:p>
          <a:p>
            <a:pPr marL="12700">
              <a:lnSpc>
                <a:spcPct val="100000"/>
              </a:lnSpc>
            </a:pPr>
            <a:endParaRPr spc="-10" dirty="0">
              <a:hlinkClick r:id="rId3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33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8742" y="2298001"/>
            <a:ext cx="3481070" cy="134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6500" spc="-40" dirty="0">
                <a:solidFill>
                  <a:srgbClr val="252525"/>
                </a:solidFill>
                <a:latin typeface="Calibri"/>
                <a:cs typeface="Calibri"/>
              </a:rPr>
              <a:t>Than</a:t>
            </a:r>
            <a:r>
              <a:rPr sz="6500" spc="-30" dirty="0">
                <a:solidFill>
                  <a:srgbClr val="252525"/>
                </a:solidFill>
                <a:latin typeface="Calibri"/>
                <a:cs typeface="Calibri"/>
              </a:rPr>
              <a:t>k</a:t>
            </a:r>
            <a:r>
              <a:rPr sz="65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6500" spc="-484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6500" spc="-5" dirty="0">
                <a:solidFill>
                  <a:srgbClr val="252525"/>
                </a:solidFill>
                <a:latin typeface="Calibri"/>
                <a:cs typeface="Calibri"/>
              </a:rPr>
              <a:t>ou</a:t>
            </a:r>
            <a:endParaRPr sz="6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3200" spc="-25" dirty="0">
                <a:solidFill>
                  <a:srgbClr val="3366FF"/>
                </a:solidFill>
                <a:latin typeface="Calibri"/>
                <a:cs typeface="Calibri"/>
              </a:rPr>
              <a:t>Se</a:t>
            </a:r>
            <a:r>
              <a:rPr sz="3200" spc="-20" dirty="0">
                <a:solidFill>
                  <a:srgbClr val="3366FF"/>
                </a:solidFill>
                <a:latin typeface="Calibri"/>
                <a:cs typeface="Calibri"/>
              </a:rPr>
              <a:t>e</a:t>
            </a:r>
            <a:r>
              <a:rPr sz="3200" spc="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3200" spc="-240" dirty="0">
                <a:solidFill>
                  <a:srgbClr val="3366FF"/>
                </a:solidFill>
                <a:latin typeface="Calibri"/>
                <a:cs typeface="Calibri"/>
              </a:rPr>
              <a:t>Y</a:t>
            </a:r>
            <a:r>
              <a:rPr sz="3200" spc="-5" dirty="0">
                <a:solidFill>
                  <a:srgbClr val="3366FF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3366FF"/>
                </a:solidFill>
                <a:latin typeface="Calibri"/>
                <a:cs typeface="Calibri"/>
              </a:rPr>
              <a:t>u</a:t>
            </a:r>
            <a:r>
              <a:rPr sz="3200" spc="1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66FF"/>
                </a:solidFill>
                <a:latin typeface="Calibri"/>
                <a:cs typeface="Calibri"/>
              </a:rPr>
              <a:t>in</a:t>
            </a:r>
            <a:r>
              <a:rPr sz="3200" spc="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366FF"/>
                </a:solidFill>
                <a:latin typeface="Calibri"/>
                <a:cs typeface="Calibri"/>
              </a:rPr>
              <a:t>N</a:t>
            </a:r>
            <a:r>
              <a:rPr sz="3200" spc="-70" dirty="0">
                <a:solidFill>
                  <a:srgbClr val="3366FF"/>
                </a:solidFill>
                <a:latin typeface="Calibri"/>
                <a:cs typeface="Calibri"/>
              </a:rPr>
              <a:t>e</a:t>
            </a:r>
            <a:r>
              <a:rPr sz="3200" spc="-10" dirty="0">
                <a:solidFill>
                  <a:srgbClr val="3366FF"/>
                </a:solidFill>
                <a:latin typeface="Calibri"/>
                <a:cs typeface="Calibri"/>
              </a:rPr>
              <a:t>x</a:t>
            </a:r>
            <a:r>
              <a:rPr sz="3200" spc="-15" dirty="0">
                <a:solidFill>
                  <a:srgbClr val="3366FF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3366FF"/>
                </a:solidFill>
                <a:latin typeface="Calibri"/>
                <a:cs typeface="Calibri"/>
              </a:rPr>
              <a:t>Class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29974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Wh</a:t>
            </a:r>
            <a:r>
              <a:rPr spc="-4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Big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45" dirty="0">
                <a:latin typeface="Calibri"/>
                <a:cs typeface="Calibri"/>
              </a:rPr>
              <a:t>at</a:t>
            </a:r>
            <a:r>
              <a:rPr spc="-15" dirty="0">
                <a:latin typeface="Calibri"/>
                <a:cs typeface="Calibri"/>
              </a:rPr>
              <a:t>a?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3"/>
              </a:rPr>
              <a:t>hadoopfis@gmail.com</a:t>
            </a:r>
            <a:endParaRPr spc="-10" dirty="0">
              <a:hlinkClick r:id="rId3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4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519" y="965624"/>
            <a:ext cx="363474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9400" algn="l"/>
              </a:tabLst>
            </a:pP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Lo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of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Da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sz="1100" spc="-2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sz="1100" spc="-13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sz="1100" spc="-2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aby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te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sz="1100" spc="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or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3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etab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y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tes)</a:t>
            </a:r>
            <a:endParaRPr sz="11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252525"/>
              </a:buClr>
              <a:buFont typeface="Wingdings"/>
              <a:buChar char=""/>
            </a:pPr>
            <a:endParaRPr sz="1100" dirty="0">
              <a:latin typeface="Tahoma" pitchFamily="34" charset="0"/>
              <a:cs typeface="Tahoma" pitchFamily="34" charset="0"/>
            </a:endParaRPr>
          </a:p>
          <a:p>
            <a:pPr marL="279400" marR="5080" indent="-266700" algn="just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9400" algn="l"/>
              </a:tabLst>
            </a:pPr>
            <a:r>
              <a:rPr sz="1100" spc="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ig</a:t>
            </a:r>
            <a:r>
              <a:rPr sz="1100" spc="114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da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ta</a:t>
            </a:r>
            <a:r>
              <a:rPr sz="1100" spc="1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is</a:t>
            </a:r>
            <a:r>
              <a:rPr sz="1100" spc="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th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sz="1100" spc="1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m</a:t>
            </a:r>
            <a:r>
              <a:rPr sz="1100" spc="114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fo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sz="1100" spc="1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sz="1100" spc="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co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llecti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sz="1100" spc="114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of</a:t>
            </a:r>
            <a:r>
              <a:rPr sz="1100" spc="10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da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ta</a:t>
            </a:r>
            <a:r>
              <a:rPr sz="1100" spc="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ets s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</a:t>
            </a:r>
            <a:r>
              <a:rPr sz="1100" spc="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l</a:t>
            </a:r>
            <a:r>
              <a:rPr sz="110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sz="1100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sz="110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ge</a:t>
            </a:r>
            <a:r>
              <a:rPr sz="1100" spc="9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sz="1100" spc="-1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sz="1100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d</a:t>
            </a:r>
            <a:r>
              <a:rPr sz="1100" spc="9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comple</a:t>
            </a:r>
            <a:r>
              <a:rPr sz="110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x</a:t>
            </a:r>
            <a:r>
              <a:rPr sz="1100" spc="10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tha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sz="1100" spc="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it</a:t>
            </a:r>
            <a:r>
              <a:rPr sz="1100" spc="8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becomes</a:t>
            </a:r>
            <a:r>
              <a:rPr sz="1100" spc="9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difficul</a:t>
            </a:r>
            <a:r>
              <a:rPr sz="110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sz="1100" spc="10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to 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ocess </a:t>
            </a:r>
            <a:r>
              <a:rPr sz="1100" spc="8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u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ing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9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on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-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hand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9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da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sz="1100" spc="-2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sz="1100" spc="-2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se </a:t>
            </a:r>
            <a:r>
              <a:rPr sz="1100" spc="8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manage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m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ent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tool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sz="1100" spc="-16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or </a:t>
            </a:r>
            <a:r>
              <a:rPr sz="1100" spc="-16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sz="1100" spc="-2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adit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io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al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6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da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ta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7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oces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sing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6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2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ppli</a:t>
            </a:r>
            <a:r>
              <a:rPr sz="1100" spc="-2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ations.</a:t>
            </a:r>
            <a:endParaRPr sz="11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Clr>
                <a:srgbClr val="252525"/>
              </a:buClr>
              <a:buFont typeface="Wingdings"/>
              <a:buChar char=""/>
            </a:pPr>
            <a:endParaRPr sz="1100" dirty="0">
              <a:latin typeface="Tahoma" pitchFamily="34" charset="0"/>
              <a:cs typeface="Tahoma" pitchFamily="34" charset="0"/>
            </a:endParaRPr>
          </a:p>
          <a:p>
            <a:pPr marL="279400" marR="5080" indent="-266700" algn="just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9400" algn="l"/>
              </a:tabLst>
            </a:pP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Th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   </a:t>
            </a:r>
            <a:r>
              <a:rPr sz="1100" spc="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cha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l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l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es   </a:t>
            </a:r>
            <a:r>
              <a:rPr sz="1100" spc="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includ</a:t>
            </a:r>
            <a:r>
              <a:rPr sz="1100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e   </a:t>
            </a:r>
            <a:r>
              <a:rPr sz="1100" spc="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sz="1100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sz="110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pture,   </a:t>
            </a:r>
            <a:r>
              <a:rPr sz="1100" spc="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cu</a:t>
            </a:r>
            <a:r>
              <a:rPr sz="1100" spc="-2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sz="1100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atio</a:t>
            </a:r>
            <a:r>
              <a:rPr sz="1100" spc="-1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sz="1100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, sto</a:t>
            </a:r>
            <a:r>
              <a:rPr sz="1100" spc="-2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sz="1100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age,</a:t>
            </a:r>
            <a:r>
              <a:rPr sz="110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14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searc</a:t>
            </a:r>
            <a:r>
              <a:rPr sz="1100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h,</a:t>
            </a:r>
            <a:r>
              <a:rPr sz="110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shari</a:t>
            </a:r>
            <a:r>
              <a:rPr sz="1100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sz="1100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g,</a:t>
            </a:r>
            <a:r>
              <a:rPr sz="110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sz="1100" spc="-2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sz="110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ansf</a:t>
            </a:r>
            <a:r>
              <a:rPr sz="1100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sz="1100" spc="-16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sz="1100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,</a:t>
            </a:r>
            <a:r>
              <a:rPr sz="110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14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analysis,</a:t>
            </a:r>
            <a:r>
              <a:rPr sz="110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2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and</a:t>
            </a:r>
            <a:r>
              <a:rPr sz="1100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 vi</a:t>
            </a:r>
            <a:r>
              <a:rPr sz="1100" spc="-1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sual</a:t>
            </a:r>
            <a:r>
              <a:rPr sz="110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sz="1100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zat</a:t>
            </a:r>
            <a:r>
              <a:rPr sz="110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sz="1100" spc="-10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o</a:t>
            </a:r>
            <a:r>
              <a:rPr sz="1100" spc="-5" dirty="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sz="1100" spc="-5" dirty="0">
                <a:solidFill>
                  <a:srgbClr val="252525"/>
                </a:solidFill>
                <a:latin typeface="Tahoma" pitchFamily="34" charset="0"/>
                <a:cs typeface="Tahoma" pitchFamily="34" charset="0"/>
              </a:rPr>
              <a:t>.</a:t>
            </a:r>
            <a:endParaRPr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1274825"/>
            <a:ext cx="788670" cy="507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5370" y="1366266"/>
            <a:ext cx="1306068" cy="839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98641" y="916686"/>
            <a:ext cx="790193" cy="508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2773" y="1007363"/>
            <a:ext cx="1308353" cy="8420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9409" y="682751"/>
            <a:ext cx="790194" cy="508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9930" y="916686"/>
            <a:ext cx="790194" cy="508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3864" y="1660398"/>
            <a:ext cx="1187957" cy="7642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45373" y="1443989"/>
            <a:ext cx="945642" cy="6080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90359" y="2791205"/>
            <a:ext cx="1098042" cy="7063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3026" y="3067811"/>
            <a:ext cx="1098042" cy="7063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7109" y="2551938"/>
            <a:ext cx="841248" cy="5410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2197" y="2227326"/>
            <a:ext cx="1077468" cy="6934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0932" y="2574035"/>
            <a:ext cx="1078230" cy="6934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21578" y="1111694"/>
            <a:ext cx="4292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5538" y="1498155"/>
            <a:ext cx="141605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 dirty="0">
              <a:latin typeface="Calibri"/>
              <a:cs typeface="Calibri"/>
            </a:endParaRPr>
          </a:p>
          <a:p>
            <a:pPr marL="305435">
              <a:lnSpc>
                <a:spcPct val="100000"/>
              </a:lnSpc>
              <a:spcBef>
                <a:spcPts val="400"/>
              </a:spcBef>
            </a:pP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tics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5238" y="2591117"/>
            <a:ext cx="1332865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160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1255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omp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75908" y="1383093"/>
            <a:ext cx="95694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44792" y="868680"/>
            <a:ext cx="881380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port</a:t>
            </a:r>
            <a:endParaRPr sz="1200">
              <a:latin typeface="Calibri"/>
              <a:cs typeface="Calibri"/>
            </a:endParaRPr>
          </a:p>
          <a:p>
            <a:pPr marL="339090">
              <a:lnSpc>
                <a:spcPct val="100000"/>
              </a:lnSpc>
              <a:spcBef>
                <a:spcPts val="760"/>
              </a:spcBef>
            </a:pP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03183" y="1726882"/>
            <a:ext cx="5797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anal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09764" y="2055558"/>
            <a:ext cx="9023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8794" y="3447415"/>
            <a:ext cx="82232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26757" y="2810891"/>
            <a:ext cx="128841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834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mobile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ocessing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18097" y="2133178"/>
            <a:ext cx="1169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00AFEF"/>
                </a:solidFill>
                <a:latin typeface="Tahoma"/>
                <a:cs typeface="Tahoma"/>
              </a:rPr>
              <a:t>B</a:t>
            </a:r>
            <a:r>
              <a:rPr sz="2400" spc="-10" dirty="0">
                <a:solidFill>
                  <a:srgbClr val="00AFEF"/>
                </a:solidFill>
                <a:latin typeface="Tahoma"/>
                <a:cs typeface="Tahoma"/>
              </a:rPr>
              <a:t>ig</a:t>
            </a:r>
            <a:r>
              <a:rPr sz="2400" spc="-5" dirty="0">
                <a:solidFill>
                  <a:srgbClr val="00AFEF"/>
                </a:solidFill>
                <a:latin typeface="Tahoma"/>
                <a:cs typeface="Tahoma"/>
              </a:rPr>
              <a:t> Data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5143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8650" y="23915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Wh</a:t>
            </a:r>
            <a:r>
              <a:rPr spc="-4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Big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45" dirty="0">
                <a:latin typeface="Calibri"/>
                <a:cs typeface="Calibri"/>
              </a:rPr>
              <a:t>at</a:t>
            </a:r>
            <a:r>
              <a:rPr spc="-15" dirty="0">
                <a:latin typeface="Calibri"/>
                <a:cs typeface="Calibri"/>
              </a:rPr>
              <a:t>a?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3"/>
              </a:rPr>
              <a:t>hadoopfis@gmail.com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5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913" y="1045888"/>
            <a:ext cx="7503159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80035" algn="l"/>
              </a:tabLst>
            </a:pP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ystem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/ Enterp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rise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gene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ate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hu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ge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amou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nt of data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rom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3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aby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ve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etab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ormati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0" y="1708404"/>
            <a:ext cx="3842004" cy="2641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3301" y="1924430"/>
            <a:ext cx="3853815" cy="1158240"/>
          </a:xfrm>
          <a:prstGeom prst="rect">
            <a:avLst/>
          </a:prstGeom>
          <a:ln w="25146">
            <a:solidFill>
              <a:srgbClr val="B3621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 marR="336550">
              <a:lnSpc>
                <a:spcPct val="100000"/>
              </a:lnSpc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NYS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gene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ates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bout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one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te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abyte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new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ade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per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per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orm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ading analytics</a:t>
            </a:r>
            <a:r>
              <a:rPr sz="14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dete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rmin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trend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ptimal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ades.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19730" y="3089655"/>
            <a:ext cx="2160905" cy="917575"/>
          </a:xfrm>
          <a:custGeom>
            <a:avLst/>
            <a:gdLst/>
            <a:ahLst/>
            <a:cxnLst/>
            <a:rect l="l" t="t" r="r" b="b"/>
            <a:pathLst>
              <a:path w="2160904" h="917575">
                <a:moveTo>
                  <a:pt x="2160523" y="906614"/>
                </a:moveTo>
                <a:lnTo>
                  <a:pt x="678180" y="917397"/>
                </a:lnTo>
                <a:lnTo>
                  <a:pt x="0" y="0"/>
                </a:lnTo>
                <a:lnTo>
                  <a:pt x="2539" y="16763"/>
                </a:lnTo>
              </a:path>
            </a:pathLst>
          </a:custGeom>
          <a:ln w="25146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5143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12318" y="285686"/>
            <a:ext cx="457962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84730" algn="l"/>
              </a:tabLst>
            </a:pPr>
            <a:r>
              <a:rPr sz="2600" spc="-20" dirty="0">
                <a:solidFill>
                  <a:srgbClr val="252525"/>
                </a:solidFill>
                <a:latin typeface="Calibri"/>
                <a:cs typeface="Calibri"/>
              </a:rPr>
              <a:t>Un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–</a:t>
            </a:r>
            <a:r>
              <a:rPr sz="2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52525"/>
                </a:solidFill>
                <a:latin typeface="Calibri"/>
                <a:cs typeface="Calibri"/>
              </a:rPr>
              <a:t>Structu</a:t>
            </a:r>
            <a:r>
              <a:rPr sz="2600" spc="-3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ed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sz="2600" spc="-2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2600" spc="-45" dirty="0">
                <a:solidFill>
                  <a:srgbClr val="252525"/>
                </a:solidFill>
                <a:latin typeface="Calibri"/>
                <a:cs typeface="Calibri"/>
              </a:rPr>
              <a:t>at</a:t>
            </a: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6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52525"/>
                </a:solidFill>
                <a:latin typeface="Calibri"/>
                <a:cs typeface="Calibri"/>
              </a:rPr>
              <a:t>Exploding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526" y="900683"/>
            <a:ext cx="6759702" cy="3691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4"/>
              </a:rPr>
              <a:t>hadoopfis@gmail.com</a:t>
            </a:r>
            <a:endParaRPr spc="-10" dirty="0">
              <a:hlinkClick r:id="rId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6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802541"/>
            <a:ext cx="35648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 indent="-264795">
              <a:lnSpc>
                <a:spcPct val="100000"/>
              </a:lnSpc>
              <a:buClr>
                <a:srgbClr val="006EC0"/>
              </a:buClr>
              <a:buFont typeface="Wingdings"/>
              <a:buChar char=""/>
              <a:tabLst>
                <a:tab pos="278130" algn="l"/>
              </a:tabLst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IB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M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’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400" spc="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finit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sz="1400" spc="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–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B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g</a:t>
            </a:r>
            <a:r>
              <a:rPr sz="1400" spc="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Da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ta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Ch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te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ri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tics</a:t>
            </a:r>
            <a:endParaRPr sz="14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</a:pP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h</a:t>
            </a:r>
            <a:r>
              <a:rPr sz="1200" u="sng" spc="-3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tp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: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/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/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w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w</a:t>
            </a:r>
            <a:r>
              <a:rPr sz="1200" u="sng" spc="-3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w</a:t>
            </a:r>
            <a:r>
              <a:rPr sz="1200" u="sng" spc="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-</a:t>
            </a:r>
            <a:r>
              <a:rPr sz="1200" u="sng" spc="-3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0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1.ibm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.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c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o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m/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s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o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f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</a:t>
            </a:r>
            <a:r>
              <a:rPr sz="1200" u="sng" spc="-3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w</a:t>
            </a:r>
            <a:r>
              <a:rPr sz="1200" u="sng" spc="-2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ar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e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/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d</a:t>
            </a:r>
            <a:r>
              <a:rPr sz="1200" u="sng" spc="-2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a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</a:t>
            </a:r>
            <a:r>
              <a:rPr sz="1200" u="sng" spc="-2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a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/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big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d</a:t>
            </a:r>
            <a:r>
              <a:rPr sz="1200" u="sng" spc="-2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a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</a:t>
            </a:r>
            <a:r>
              <a:rPr sz="1200" u="sng" spc="-2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a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/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4305" y="3014472"/>
            <a:ext cx="329184" cy="511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9452" y="3039617"/>
            <a:ext cx="225552" cy="4076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725" y="2781300"/>
            <a:ext cx="329184" cy="744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1872" y="2806445"/>
            <a:ext cx="225552" cy="6408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2288" y="2432304"/>
            <a:ext cx="336042" cy="10934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7433" y="2457450"/>
            <a:ext cx="232409" cy="9898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54707" y="1965960"/>
            <a:ext cx="336042" cy="15598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9854" y="1991105"/>
            <a:ext cx="232410" cy="14561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7127" y="1559052"/>
            <a:ext cx="336042" cy="19667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92273" y="1584197"/>
            <a:ext cx="232410" cy="18630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7026" y="1980438"/>
            <a:ext cx="1406652" cy="13053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2171" y="2005583"/>
            <a:ext cx="1303019" cy="12016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77284" y="2478785"/>
            <a:ext cx="326136" cy="30861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2429" y="2504720"/>
            <a:ext cx="222250" cy="204470"/>
          </a:xfrm>
          <a:custGeom>
            <a:avLst/>
            <a:gdLst/>
            <a:ahLst/>
            <a:cxnLst/>
            <a:rect l="l" t="t" r="r" b="b"/>
            <a:pathLst>
              <a:path w="222250" h="204469">
                <a:moveTo>
                  <a:pt x="97375" y="0"/>
                </a:moveTo>
                <a:lnTo>
                  <a:pt x="55833" y="12798"/>
                </a:lnTo>
                <a:lnTo>
                  <a:pt x="23501" y="38667"/>
                </a:lnTo>
                <a:lnTo>
                  <a:pt x="4030" y="74246"/>
                </a:lnTo>
                <a:lnTo>
                  <a:pt x="0" y="101700"/>
                </a:lnTo>
                <a:lnTo>
                  <a:pt x="119" y="106490"/>
                </a:lnTo>
                <a:lnTo>
                  <a:pt x="10374" y="144707"/>
                </a:lnTo>
                <a:lnTo>
                  <a:pt x="35296" y="175716"/>
                </a:lnTo>
                <a:lnTo>
                  <a:pt x="72235" y="196482"/>
                </a:lnTo>
                <a:lnTo>
                  <a:pt x="118541" y="203972"/>
                </a:lnTo>
                <a:lnTo>
                  <a:pt x="132784" y="202256"/>
                </a:lnTo>
                <a:lnTo>
                  <a:pt x="171276" y="187533"/>
                </a:lnTo>
                <a:lnTo>
                  <a:pt x="200922" y="160055"/>
                </a:lnTo>
                <a:lnTo>
                  <a:pt x="218512" y="121885"/>
                </a:lnTo>
                <a:lnTo>
                  <a:pt x="221959" y="91517"/>
                </a:lnTo>
                <a:lnTo>
                  <a:pt x="219685" y="78810"/>
                </a:lnTo>
                <a:lnTo>
                  <a:pt x="202902" y="44581"/>
                </a:lnTo>
                <a:lnTo>
                  <a:pt x="172643" y="18356"/>
                </a:lnTo>
                <a:lnTo>
                  <a:pt x="130789" y="2921"/>
                </a:lnTo>
                <a:lnTo>
                  <a:pt x="9737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1865" y="2391917"/>
            <a:ext cx="586739" cy="3429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6758" y="2416936"/>
            <a:ext cx="483234" cy="239395"/>
          </a:xfrm>
          <a:custGeom>
            <a:avLst/>
            <a:gdLst/>
            <a:ahLst/>
            <a:cxnLst/>
            <a:rect l="l" t="t" r="r" b="b"/>
            <a:pathLst>
              <a:path w="483235" h="239394">
                <a:moveTo>
                  <a:pt x="482980" y="0"/>
                </a:moveTo>
                <a:lnTo>
                  <a:pt x="0" y="152526"/>
                </a:lnTo>
                <a:lnTo>
                  <a:pt x="36449" y="238887"/>
                </a:lnTo>
                <a:lnTo>
                  <a:pt x="48298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45610" y="2082926"/>
            <a:ext cx="1137285" cy="1047750"/>
          </a:xfrm>
          <a:custGeom>
            <a:avLst/>
            <a:gdLst/>
            <a:ahLst/>
            <a:cxnLst/>
            <a:rect l="l" t="t" r="r" b="b"/>
            <a:pathLst>
              <a:path w="1137285" h="1047750">
                <a:moveTo>
                  <a:pt x="0" y="523875"/>
                </a:moveTo>
                <a:lnTo>
                  <a:pt x="1884" y="480912"/>
                </a:lnTo>
                <a:lnTo>
                  <a:pt x="7440" y="438905"/>
                </a:lnTo>
                <a:lnTo>
                  <a:pt x="16520" y="397988"/>
                </a:lnTo>
                <a:lnTo>
                  <a:pt x="28980" y="358298"/>
                </a:lnTo>
                <a:lnTo>
                  <a:pt x="44672" y="319968"/>
                </a:lnTo>
                <a:lnTo>
                  <a:pt x="63450" y="283134"/>
                </a:lnTo>
                <a:lnTo>
                  <a:pt x="85167" y="247929"/>
                </a:lnTo>
                <a:lnTo>
                  <a:pt x="109679" y="214490"/>
                </a:lnTo>
                <a:lnTo>
                  <a:pt x="136837" y="182951"/>
                </a:lnTo>
                <a:lnTo>
                  <a:pt x="166497" y="153447"/>
                </a:lnTo>
                <a:lnTo>
                  <a:pt x="198510" y="126113"/>
                </a:lnTo>
                <a:lnTo>
                  <a:pt x="232733" y="101083"/>
                </a:lnTo>
                <a:lnTo>
                  <a:pt x="269017" y="78493"/>
                </a:lnTo>
                <a:lnTo>
                  <a:pt x="307217" y="58478"/>
                </a:lnTo>
                <a:lnTo>
                  <a:pt x="347186" y="41171"/>
                </a:lnTo>
                <a:lnTo>
                  <a:pt x="388778" y="26709"/>
                </a:lnTo>
                <a:lnTo>
                  <a:pt x="431847" y="15226"/>
                </a:lnTo>
                <a:lnTo>
                  <a:pt x="476246" y="6857"/>
                </a:lnTo>
                <a:lnTo>
                  <a:pt x="521830" y="1736"/>
                </a:lnTo>
                <a:lnTo>
                  <a:pt x="568451" y="0"/>
                </a:lnTo>
                <a:lnTo>
                  <a:pt x="615073" y="1736"/>
                </a:lnTo>
                <a:lnTo>
                  <a:pt x="660657" y="6857"/>
                </a:lnTo>
                <a:lnTo>
                  <a:pt x="705056" y="15226"/>
                </a:lnTo>
                <a:lnTo>
                  <a:pt x="748125" y="26709"/>
                </a:lnTo>
                <a:lnTo>
                  <a:pt x="789717" y="41171"/>
                </a:lnTo>
                <a:lnTo>
                  <a:pt x="829686" y="58478"/>
                </a:lnTo>
                <a:lnTo>
                  <a:pt x="867886" y="78493"/>
                </a:lnTo>
                <a:lnTo>
                  <a:pt x="904170" y="101083"/>
                </a:lnTo>
                <a:lnTo>
                  <a:pt x="938393" y="126113"/>
                </a:lnTo>
                <a:lnTo>
                  <a:pt x="970406" y="153447"/>
                </a:lnTo>
                <a:lnTo>
                  <a:pt x="1000066" y="182951"/>
                </a:lnTo>
                <a:lnTo>
                  <a:pt x="1027224" y="214490"/>
                </a:lnTo>
                <a:lnTo>
                  <a:pt x="1051736" y="247929"/>
                </a:lnTo>
                <a:lnTo>
                  <a:pt x="1073453" y="283134"/>
                </a:lnTo>
                <a:lnTo>
                  <a:pt x="1092231" y="319968"/>
                </a:lnTo>
                <a:lnTo>
                  <a:pt x="1107923" y="358298"/>
                </a:lnTo>
                <a:lnTo>
                  <a:pt x="1120383" y="397988"/>
                </a:lnTo>
                <a:lnTo>
                  <a:pt x="1129463" y="438905"/>
                </a:lnTo>
                <a:lnTo>
                  <a:pt x="1135019" y="480912"/>
                </a:lnTo>
                <a:lnTo>
                  <a:pt x="1136903" y="523875"/>
                </a:lnTo>
                <a:lnTo>
                  <a:pt x="1135019" y="566837"/>
                </a:lnTo>
                <a:lnTo>
                  <a:pt x="1129463" y="608844"/>
                </a:lnTo>
                <a:lnTo>
                  <a:pt x="1120383" y="649761"/>
                </a:lnTo>
                <a:lnTo>
                  <a:pt x="1107923" y="689451"/>
                </a:lnTo>
                <a:lnTo>
                  <a:pt x="1092231" y="727781"/>
                </a:lnTo>
                <a:lnTo>
                  <a:pt x="1073453" y="764615"/>
                </a:lnTo>
                <a:lnTo>
                  <a:pt x="1051736" y="799820"/>
                </a:lnTo>
                <a:lnTo>
                  <a:pt x="1027224" y="833259"/>
                </a:lnTo>
                <a:lnTo>
                  <a:pt x="1000066" y="864798"/>
                </a:lnTo>
                <a:lnTo>
                  <a:pt x="970406" y="894302"/>
                </a:lnTo>
                <a:lnTo>
                  <a:pt x="938393" y="921636"/>
                </a:lnTo>
                <a:lnTo>
                  <a:pt x="904170" y="946666"/>
                </a:lnTo>
                <a:lnTo>
                  <a:pt x="867886" y="969256"/>
                </a:lnTo>
                <a:lnTo>
                  <a:pt x="829686" y="989271"/>
                </a:lnTo>
                <a:lnTo>
                  <a:pt x="789717" y="1006578"/>
                </a:lnTo>
                <a:lnTo>
                  <a:pt x="748125" y="1021040"/>
                </a:lnTo>
                <a:lnTo>
                  <a:pt x="705056" y="1032523"/>
                </a:lnTo>
                <a:lnTo>
                  <a:pt x="660657" y="1040892"/>
                </a:lnTo>
                <a:lnTo>
                  <a:pt x="615073" y="1046013"/>
                </a:lnTo>
                <a:lnTo>
                  <a:pt x="568451" y="1047750"/>
                </a:lnTo>
                <a:lnTo>
                  <a:pt x="521830" y="1046013"/>
                </a:lnTo>
                <a:lnTo>
                  <a:pt x="476246" y="1040892"/>
                </a:lnTo>
                <a:lnTo>
                  <a:pt x="431847" y="1032523"/>
                </a:lnTo>
                <a:lnTo>
                  <a:pt x="388778" y="1021040"/>
                </a:lnTo>
                <a:lnTo>
                  <a:pt x="347186" y="1006578"/>
                </a:lnTo>
                <a:lnTo>
                  <a:pt x="307217" y="989271"/>
                </a:lnTo>
                <a:lnTo>
                  <a:pt x="269017" y="969256"/>
                </a:lnTo>
                <a:lnTo>
                  <a:pt x="232733" y="946666"/>
                </a:lnTo>
                <a:lnTo>
                  <a:pt x="198510" y="921636"/>
                </a:lnTo>
                <a:lnTo>
                  <a:pt x="166497" y="894302"/>
                </a:lnTo>
                <a:lnTo>
                  <a:pt x="136837" y="864798"/>
                </a:lnTo>
                <a:lnTo>
                  <a:pt x="109679" y="833259"/>
                </a:lnTo>
                <a:lnTo>
                  <a:pt x="85167" y="799820"/>
                </a:lnTo>
                <a:lnTo>
                  <a:pt x="63450" y="764615"/>
                </a:lnTo>
                <a:lnTo>
                  <a:pt x="44672" y="727781"/>
                </a:lnTo>
                <a:lnTo>
                  <a:pt x="28980" y="689451"/>
                </a:lnTo>
                <a:lnTo>
                  <a:pt x="16520" y="649761"/>
                </a:lnTo>
                <a:lnTo>
                  <a:pt x="7440" y="608844"/>
                </a:lnTo>
                <a:lnTo>
                  <a:pt x="1884" y="566837"/>
                </a:lnTo>
                <a:lnTo>
                  <a:pt x="0" y="523875"/>
                </a:lnTo>
                <a:close/>
              </a:path>
            </a:pathLst>
          </a:custGeom>
          <a:ln w="25146">
            <a:solidFill>
              <a:srgbClr val="25252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96178" y="1745742"/>
            <a:ext cx="895350" cy="7894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21323" y="1770888"/>
            <a:ext cx="791718" cy="685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8519" y="2026920"/>
            <a:ext cx="894587" cy="789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33666" y="2052066"/>
            <a:ext cx="790955" cy="685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9152" y="2286761"/>
            <a:ext cx="894588" cy="789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94297" y="2311907"/>
            <a:ext cx="790955" cy="685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19444" y="1937597"/>
            <a:ext cx="69024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marR="5080" indent="-17145">
              <a:lnSpc>
                <a:spcPts val="1730"/>
              </a:lnSpc>
            </a:pPr>
            <a:r>
              <a:rPr sz="1500" spc="-7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eb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logs</a:t>
            </a:r>
            <a:endParaRPr sz="1500" dirty="0">
              <a:latin typeface="Tahoma"/>
              <a:cs typeface="Tahoma"/>
            </a:endParaRPr>
          </a:p>
          <a:p>
            <a:pPr marL="125730">
              <a:lnSpc>
                <a:spcPct val="100000"/>
              </a:lnSpc>
              <a:spcBef>
                <a:spcPts val="1215"/>
              </a:spcBef>
            </a:pP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Vi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endParaRPr sz="1500" dirty="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45171" y="2289895"/>
            <a:ext cx="64643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mages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46747" y="1620774"/>
            <a:ext cx="894588" cy="789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1893" y="1645920"/>
            <a:ext cx="790955" cy="6857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15404" y="1883749"/>
            <a:ext cx="58229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ios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31507" y="2615945"/>
            <a:ext cx="894588" cy="789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56654" y="2641092"/>
            <a:ext cx="790955" cy="685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893306" y="2821517"/>
            <a:ext cx="596265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9535">
              <a:lnSpc>
                <a:spcPts val="1730"/>
              </a:lnSpc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ens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500" dirty="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hlinkClick r:id="rId25"/>
              </a:rPr>
              <a:t>hadoopfis@gmail.com</a:t>
            </a:r>
            <a:endParaRPr spc="-10" dirty="0">
              <a:hlinkClick r:id="rId25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7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17497" y="3589544"/>
            <a:ext cx="7956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6FC0"/>
                </a:solidFill>
                <a:latin typeface="Tahoma"/>
                <a:cs typeface="Tahoma"/>
              </a:rPr>
              <a:t>Volume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88485" y="3565160"/>
            <a:ext cx="84137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6FC0"/>
                </a:solidFill>
                <a:latin typeface="Tahoma"/>
                <a:cs typeface="Tahoma"/>
              </a:rPr>
              <a:t>Velo</a:t>
            </a:r>
            <a:r>
              <a:rPr sz="1600" b="1" spc="-5" dirty="0">
                <a:solidFill>
                  <a:srgbClr val="006FC0"/>
                </a:solidFill>
                <a:latin typeface="Tahoma"/>
                <a:cs typeface="Tahoma"/>
              </a:rPr>
              <a:t>city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84847" y="3552968"/>
            <a:ext cx="75692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6FC0"/>
                </a:solidFill>
                <a:latin typeface="Tahoma"/>
                <a:cs typeface="Tahoma"/>
              </a:rPr>
              <a:t>Variety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4858" y="228282"/>
            <a:ext cx="7638542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IBM</a:t>
            </a:r>
            <a:r>
              <a:rPr sz="2600" spc="-170" dirty="0">
                <a:solidFill>
                  <a:srgbClr val="252525"/>
                </a:solidFill>
                <a:latin typeface="Calibri"/>
                <a:cs typeface="Calibri"/>
              </a:rPr>
              <a:t>’</a:t>
            </a: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2600" spc="-4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finiti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6795" y="932843"/>
            <a:ext cx="2948305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99085" algn="l"/>
              </a:tabLst>
            </a:pPr>
            <a:r>
              <a:rPr sz="1400" spc="-70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and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e-tailing</a:t>
            </a:r>
            <a:endParaRPr sz="1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ecommenda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ion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Engines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Ad </a:t>
            </a:r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geti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ng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Quali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Abu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lick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aud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Detecti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95" y="2612037"/>
            <a:ext cx="3195955" cy="93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99085" algn="l"/>
              </a:tabLst>
            </a:pPr>
            <a:r>
              <a:rPr sz="1400" spc="-15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ele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ommunications</a:t>
            </a:r>
            <a:endParaRPr sz="1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Customer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Churn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vent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ion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Networ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orman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Op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tim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izat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ling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eco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rd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(CDR)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Anal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ysis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Analyzing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Networ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edic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ailu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9585" y="2571750"/>
            <a:ext cx="1564386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8650" y="187652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Commo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Big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4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Cu</a:t>
            </a:r>
            <a:r>
              <a:rPr spc="-45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spc="-25" dirty="0">
                <a:latin typeface="Calibri"/>
                <a:cs typeface="Calibri"/>
              </a:rPr>
              <a:t>ome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Scenarios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3028950" y="4765686"/>
            <a:ext cx="3086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0" dirty="0" smtClean="0">
                <a:hlinkClick r:id="rId4"/>
              </a:rPr>
              <a:t>hadoopfis@gmail.com</a:t>
            </a:r>
          </a:p>
          <a:p>
            <a:pPr marL="12700">
              <a:lnSpc>
                <a:spcPct val="100000"/>
              </a:lnSpc>
            </a:pPr>
            <a:endParaRPr spc="-10" dirty="0">
              <a:hlinkClick r:id="rId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8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44390" y="1047750"/>
            <a:ext cx="2486406" cy="921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5959" y="4459648"/>
            <a:ext cx="28752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h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t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t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p:/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/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wiki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.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apache.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o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r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g/hadoo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p/</a:t>
            </a:r>
            <a:r>
              <a:rPr sz="1200" u="sng" spc="-3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P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owe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r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edBy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12318" y="926282"/>
            <a:ext cx="315468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98450" algn="l"/>
              </a:tabLst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Go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ernment</a:t>
            </a:r>
            <a:endParaRPr sz="1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aud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Detecti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Cyb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Securi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6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el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hemes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Justice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318" y="2666647"/>
            <a:ext cx="3555365" cy="1122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98450" algn="l"/>
              </a:tabLst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Healthcar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&amp;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Li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ciences</a:t>
            </a:r>
            <a:endParaRPr sz="1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Healt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ormati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xcha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ge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Ge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qu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enci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ng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rial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zat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Healthcar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rv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Quali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mpr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ements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00600" y="3118104"/>
            <a:ext cx="3200400" cy="298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8650" y="187652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Commo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Big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4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Cu</a:t>
            </a:r>
            <a:r>
              <a:rPr spc="-45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spc="-25" dirty="0">
                <a:latin typeface="Calibri"/>
                <a:cs typeface="Calibri"/>
              </a:rPr>
              <a:t>ome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Scenario</a:t>
            </a:r>
            <a:r>
              <a:rPr spc="-1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(Co</a:t>
            </a:r>
            <a:r>
              <a:rPr spc="-35" dirty="0">
                <a:latin typeface="Calibri"/>
                <a:cs typeface="Calibri"/>
              </a:rPr>
              <a:t>n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.)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3028950" y="4765686"/>
            <a:ext cx="3086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0" dirty="0" smtClean="0">
                <a:hlinkClick r:id="rId4"/>
              </a:rPr>
              <a:t>hadoopfis@gmail.com</a:t>
            </a:r>
          </a:p>
          <a:p>
            <a:pPr marL="12700">
              <a:lnSpc>
                <a:spcPct val="100000"/>
              </a:lnSpc>
            </a:pPr>
            <a:endParaRPr spc="-10" dirty="0">
              <a:hlinkClick r:id="rId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9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7571" y="772668"/>
            <a:ext cx="2108454" cy="1355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5959" y="4459648"/>
            <a:ext cx="28752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h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t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t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p:/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/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wiki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.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apache.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o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r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g/hadoo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p/</a:t>
            </a:r>
            <a:r>
              <a:rPr sz="1200" u="sng" spc="-3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P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owe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r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edBy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6675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1612</Words>
  <Application>Microsoft Office PowerPoint</Application>
  <PresentationFormat>On-screen Show (16:9)</PresentationFormat>
  <Paragraphs>487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Gill Sans MT</vt:lpstr>
      <vt:lpstr>Tahoma</vt:lpstr>
      <vt:lpstr>Times New Roman</vt:lpstr>
      <vt:lpstr>Wingdings</vt:lpstr>
      <vt:lpstr>Wingdings 2</vt:lpstr>
      <vt:lpstr>Office Theme</vt:lpstr>
      <vt:lpstr>PowerPoint Presentation</vt:lpstr>
      <vt:lpstr>Course Topics</vt:lpstr>
      <vt:lpstr>Topics of the Day</vt:lpstr>
      <vt:lpstr>What is Big Data?</vt:lpstr>
      <vt:lpstr>What is Big Data?</vt:lpstr>
      <vt:lpstr>PowerPoint Presentation</vt:lpstr>
      <vt:lpstr>PowerPoint Presentation</vt:lpstr>
      <vt:lpstr>Common Big Data Customer Scenarios</vt:lpstr>
      <vt:lpstr>Common Big Data Customer Scenarios(Contd.)</vt:lpstr>
      <vt:lpstr>Common Big Data Customer Scenarios Contd.)</vt:lpstr>
      <vt:lpstr>Hidden Treasure</vt:lpstr>
      <vt:lpstr>Limitations of Existing Data Analytics Architecture</vt:lpstr>
      <vt:lpstr>Solution: A Combined Storage Computer Layer</vt:lpstr>
      <vt:lpstr>Hadoop Differentiating Factors</vt:lpstr>
      <vt:lpstr>Hadoop – It’s about Scale and Structure</vt:lpstr>
      <vt:lpstr>Why DFS?</vt:lpstr>
      <vt:lpstr>Why DFS?</vt:lpstr>
      <vt:lpstr>Why DFS?</vt:lpstr>
      <vt:lpstr>What is Hadoop?</vt:lpstr>
      <vt:lpstr>Hadoop Eco-System</vt:lpstr>
      <vt:lpstr>Machine Learning with Mahout</vt:lpstr>
      <vt:lpstr>Hadoop Core Components</vt:lpstr>
      <vt:lpstr>Hadoop Core Components</vt:lpstr>
      <vt:lpstr>HDFS Definition</vt:lpstr>
      <vt:lpstr>HDFS Components</vt:lpstr>
      <vt:lpstr>NameNode Metadata</vt:lpstr>
      <vt:lpstr>HDFS Components</vt:lpstr>
      <vt:lpstr>Secondary NameNode</vt:lpstr>
      <vt:lpstr>HDFS Architecture</vt:lpstr>
      <vt:lpstr>Anatomy of A File Write</vt:lpstr>
      <vt:lpstr>Anatomy of A File Read</vt:lpstr>
      <vt:lpstr>Replication and Rack Awareness</vt:lpstr>
      <vt:lpstr>Pre-work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Puja</dc:creator>
  <cp:lastModifiedBy>Dumpala, Tirumala Rao</cp:lastModifiedBy>
  <cp:revision>59</cp:revision>
  <dcterms:created xsi:type="dcterms:W3CDTF">2015-04-03T13:54:08Z</dcterms:created>
  <dcterms:modified xsi:type="dcterms:W3CDTF">2015-04-04T05:05:12Z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2014-07-28T00:00:00Z</vt:filetime>
  </property>
  <property fmtid="{D5CDD505-2E9C-101B-9397-08002B2CF9AE}" pid="3" name="LastSaved">
    <vt:filetime>2015-04-03T00:00:00Z</vt:filetime>
  </property>
</Properties>
</file>