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68"/>
  </p:notesMasterIdLst>
  <p:sldIdLst>
    <p:sldId id="478" r:id="rId2"/>
    <p:sldId id="479" r:id="rId3"/>
    <p:sldId id="314" r:id="rId4"/>
    <p:sldId id="480" r:id="rId5"/>
    <p:sldId id="481" r:id="rId6"/>
    <p:sldId id="482" r:id="rId7"/>
    <p:sldId id="483" r:id="rId8"/>
    <p:sldId id="486" r:id="rId9"/>
    <p:sldId id="531" r:id="rId10"/>
    <p:sldId id="484" r:id="rId11"/>
    <p:sldId id="511" r:id="rId12"/>
    <p:sldId id="528" r:id="rId13"/>
    <p:sldId id="485" r:id="rId14"/>
    <p:sldId id="514" r:id="rId15"/>
    <p:sldId id="529" r:id="rId16"/>
    <p:sldId id="523" r:id="rId17"/>
    <p:sldId id="524" r:id="rId18"/>
    <p:sldId id="530" r:id="rId19"/>
    <p:sldId id="527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6" r:id="rId29"/>
    <p:sldId id="532" r:id="rId30"/>
    <p:sldId id="487" r:id="rId31"/>
    <p:sldId id="502" r:id="rId32"/>
    <p:sldId id="503" r:id="rId33"/>
    <p:sldId id="504" r:id="rId34"/>
    <p:sldId id="505" r:id="rId35"/>
    <p:sldId id="539" r:id="rId36"/>
    <p:sldId id="540" r:id="rId37"/>
    <p:sldId id="546" r:id="rId38"/>
    <p:sldId id="547" r:id="rId39"/>
    <p:sldId id="541" r:id="rId40"/>
    <p:sldId id="542" r:id="rId41"/>
    <p:sldId id="543" r:id="rId42"/>
    <p:sldId id="544" r:id="rId43"/>
    <p:sldId id="545" r:id="rId44"/>
    <p:sldId id="506" r:id="rId45"/>
    <p:sldId id="507" r:id="rId46"/>
    <p:sldId id="29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93" r:id="rId57"/>
    <p:sldId id="294" r:id="rId58"/>
    <p:sldId id="295" r:id="rId59"/>
    <p:sldId id="299" r:id="rId60"/>
    <p:sldId id="259" r:id="rId61"/>
    <p:sldId id="536" r:id="rId62"/>
    <p:sldId id="537" r:id="rId63"/>
    <p:sldId id="538" r:id="rId64"/>
    <p:sldId id="264" r:id="rId65"/>
    <p:sldId id="378" r:id="rId66"/>
    <p:sldId id="38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85A0-1C8B-4ECE-8779-28691F720057}" type="datetimeFigureOut">
              <a:rPr lang="en-IN" smtClean="0"/>
              <a:t>04-04-2015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4BB1-3C00-402B-9B78-FAD8A8438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4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515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08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E1D6EC-556D-4AF2-A5D0-76DF21EBCFFE}" type="slidenum">
              <a:rPr lang="en-US"/>
              <a:pPr/>
              <a:t>11</a:t>
            </a:fld>
            <a:endParaRPr lang="en-US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F146D305-764C-4533-ABF3-660B9ECE3E84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11</a:t>
            </a:fld>
            <a:fld id="{117D7B84-854F-471B-BBB8-61B240C5B478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509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72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452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86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568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54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940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567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CB3227-3958-41F1-BD1C-4CE40560E0EE}" type="slidenum">
              <a:rPr lang="en-US"/>
              <a:pPr/>
              <a:t>20</a:t>
            </a:fld>
            <a:endParaRPr lang="en-US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13832C8-724A-45E2-BAF3-27B2CD2C9D1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20</a:t>
            </a:fld>
            <a:fld id="{2175A4EB-5ED0-43E7-BAE9-1F6F856AED40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72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907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D97C28-EA3D-4984-A2E7-7B365066C2D6}" type="slidenum">
              <a:rPr lang="en-US"/>
              <a:pPr/>
              <a:t>21</a:t>
            </a:fld>
            <a:endParaRPr lang="en-US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F26DFBF8-0BBA-4A66-9774-82A8DF1F64A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21</a:t>
            </a:fld>
            <a:fld id="{67A37D61-E7D7-4D5F-BFFA-734569677770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853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95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673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953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5329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213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788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571531-AE19-445B-8F64-3D4C905FA7C3}" type="slidenum">
              <a:rPr lang="en-US"/>
              <a:pPr/>
              <a:t>28</a:t>
            </a:fld>
            <a:endParaRPr lang="en-US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A860D63F-3195-460C-B00F-AA3A1578738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28</a:t>
            </a:fld>
            <a:fld id="{AA9BCE0C-3587-49E6-AC0E-EDDF52EDEEA6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6890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158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4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289669-176D-45AF-A531-C662DA31D897}" type="slidenum">
              <a:rPr lang="en-US"/>
              <a:pPr/>
              <a:t>3</a:t>
            </a:fld>
            <a:endParaRPr lang="en-US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5848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561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532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591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961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539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953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652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947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8776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76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0665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497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376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08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99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180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2ECFF-6461-4B18-8249-1312616B5D4B}" type="slidenum">
              <a:rPr lang="en-US"/>
              <a:pPr/>
              <a:t>60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A9CF504-8B2F-4AE5-9D9E-44F870E3C6C5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60</a:t>
            </a:fld>
            <a:fld id="{3BC0ED31-04A3-454E-AA9A-C68C77A31DA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1719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2ECFF-6461-4B18-8249-1312616B5D4B}" type="slidenum">
              <a:rPr lang="en-US"/>
              <a:pPr/>
              <a:t>61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A9CF504-8B2F-4AE5-9D9E-44F870E3C6C5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61</a:t>
            </a:fld>
            <a:fld id="{3BC0ED31-04A3-454E-AA9A-C68C77A31DA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6776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2ECFF-6461-4B18-8249-1312616B5D4B}" type="slidenum">
              <a:rPr lang="en-US"/>
              <a:pPr/>
              <a:t>62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A9CF504-8B2F-4AE5-9D9E-44F870E3C6C5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62</a:t>
            </a:fld>
            <a:fld id="{3BC0ED31-04A3-454E-AA9A-C68C77A31DA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683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2ECFF-6461-4B18-8249-1312616B5D4B}" type="slidenum">
              <a:rPr lang="en-US"/>
              <a:pPr/>
              <a:t>63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A9CF504-8B2F-4AE5-9D9E-44F870E3C6C5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63</a:t>
            </a:fld>
            <a:fld id="{3BC0ED31-04A3-454E-AA9A-C68C77A31DA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4348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1E6FB4-BA5F-4A7B-AD02-88D10976A036}" type="slidenum">
              <a:rPr lang="en-US"/>
              <a:pPr/>
              <a:t>64</a:t>
            </a:fld>
            <a:endParaRPr 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514D098D-26EB-4071-A650-EAB4BA04D599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64</a:t>
            </a:fld>
            <a:fld id="{B4E43DFD-7C24-437E-88D2-E6168FE7D1E4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110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252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5420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69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04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67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13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6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04-04-2015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16074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109090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285267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17025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04-04-2015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220140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04-04-2015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04-04-2015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14274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20831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40907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/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/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/>
              <a:pPr marL="12700"/>
              <a:t>‹#›</a:t>
            </a:fld>
            <a:endParaRPr b="0" spc="-10" dirty="0"/>
          </a:p>
        </p:txBody>
      </p:sp>
    </p:spTree>
    <p:extLst>
      <p:ext uri="{BB962C8B-B14F-4D97-AF65-F5344CB8AC3E}">
        <p14:creationId xmlns:p14="http://schemas.microsoft.com/office/powerpoint/2010/main" val="366541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9.png"/><Relationship Id="rId21" Type="http://schemas.openxmlformats.org/officeDocument/2006/relationships/image" Target="../media/image151.png"/><Relationship Id="rId34" Type="http://schemas.openxmlformats.org/officeDocument/2006/relationships/image" Target="../media/image164.png"/><Relationship Id="rId42" Type="http://schemas.openxmlformats.org/officeDocument/2006/relationships/image" Target="../media/image172.png"/><Relationship Id="rId47" Type="http://schemas.openxmlformats.org/officeDocument/2006/relationships/image" Target="../media/image177.png"/><Relationship Id="rId50" Type="http://schemas.openxmlformats.org/officeDocument/2006/relationships/image" Target="../media/image180.png"/><Relationship Id="rId55" Type="http://schemas.openxmlformats.org/officeDocument/2006/relationships/image" Target="../media/image185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38" Type="http://schemas.openxmlformats.org/officeDocument/2006/relationships/image" Target="../media/image168.png"/><Relationship Id="rId46" Type="http://schemas.openxmlformats.org/officeDocument/2006/relationships/image" Target="../media/image17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41" Type="http://schemas.openxmlformats.org/officeDocument/2006/relationships/image" Target="../media/image171.png"/><Relationship Id="rId54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37" Type="http://schemas.openxmlformats.org/officeDocument/2006/relationships/image" Target="../media/image167.png"/><Relationship Id="rId40" Type="http://schemas.openxmlformats.org/officeDocument/2006/relationships/image" Target="../media/image170.png"/><Relationship Id="rId45" Type="http://schemas.openxmlformats.org/officeDocument/2006/relationships/image" Target="../media/image175.png"/><Relationship Id="rId53" Type="http://schemas.openxmlformats.org/officeDocument/2006/relationships/image" Target="../media/image183.png"/><Relationship Id="rId58" Type="http://schemas.openxmlformats.org/officeDocument/2006/relationships/image" Target="../media/image188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36" Type="http://schemas.openxmlformats.org/officeDocument/2006/relationships/image" Target="../media/image166.png"/><Relationship Id="rId49" Type="http://schemas.openxmlformats.org/officeDocument/2006/relationships/image" Target="../media/image179.png"/><Relationship Id="rId57" Type="http://schemas.openxmlformats.org/officeDocument/2006/relationships/image" Target="../media/image187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1.png"/><Relationship Id="rId44" Type="http://schemas.openxmlformats.org/officeDocument/2006/relationships/image" Target="../media/image174.png"/><Relationship Id="rId52" Type="http://schemas.openxmlformats.org/officeDocument/2006/relationships/image" Target="../media/image18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35" Type="http://schemas.openxmlformats.org/officeDocument/2006/relationships/image" Target="../media/image165.png"/><Relationship Id="rId43" Type="http://schemas.openxmlformats.org/officeDocument/2006/relationships/image" Target="../media/image173.png"/><Relationship Id="rId48" Type="http://schemas.openxmlformats.org/officeDocument/2006/relationships/image" Target="../media/image178.png"/><Relationship Id="rId56" Type="http://schemas.openxmlformats.org/officeDocument/2006/relationships/image" Target="../media/image186.png"/><Relationship Id="rId8" Type="http://schemas.openxmlformats.org/officeDocument/2006/relationships/image" Target="../media/image138.png"/><Relationship Id="rId51" Type="http://schemas.openxmlformats.org/officeDocument/2006/relationships/image" Target="../media/image181.png"/><Relationship Id="rId3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hyperlink" Target="http://www.edureka.in/hadoop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9.png"/><Relationship Id="rId7" Type="http://schemas.openxmlformats.org/officeDocument/2006/relationships/image" Target="../media/image2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3.png"/><Relationship Id="rId5" Type="http://schemas.openxmlformats.org/officeDocument/2006/relationships/image" Target="../media/image262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10" Type="http://schemas.openxmlformats.org/officeDocument/2006/relationships/image" Target="../media/image261.png"/><Relationship Id="rId4" Type="http://schemas.openxmlformats.org/officeDocument/2006/relationships/image" Target="../media/image260.png"/><Relationship Id="rId9" Type="http://schemas.openxmlformats.org/officeDocument/2006/relationships/image" Target="../media/image2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10" Type="http://schemas.openxmlformats.org/officeDocument/2006/relationships/image" Target="../media/image261.png"/><Relationship Id="rId4" Type="http://schemas.openxmlformats.org/officeDocument/2006/relationships/image" Target="../media/image260.png"/><Relationship Id="rId9" Type="http://schemas.openxmlformats.org/officeDocument/2006/relationships/image" Target="../media/image2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70.png"/><Relationship Id="rId18" Type="http://schemas.openxmlformats.org/officeDocument/2006/relationships/image" Target="../media/image261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12" Type="http://schemas.openxmlformats.org/officeDocument/2006/relationships/image" Target="../media/image269.png"/><Relationship Id="rId17" Type="http://schemas.openxmlformats.org/officeDocument/2006/relationships/image" Target="../media/image27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6.png"/><Relationship Id="rId11" Type="http://schemas.openxmlformats.org/officeDocument/2006/relationships/image" Target="../media/image268.png"/><Relationship Id="rId5" Type="http://schemas.openxmlformats.org/officeDocument/2006/relationships/image" Target="../media/image265.png"/><Relationship Id="rId15" Type="http://schemas.openxmlformats.org/officeDocument/2006/relationships/image" Target="../media/image272.png"/><Relationship Id="rId10" Type="http://schemas.openxmlformats.org/officeDocument/2006/relationships/image" Target="../media/image267.png"/><Relationship Id="rId4" Type="http://schemas.openxmlformats.org/officeDocument/2006/relationships/image" Target="../media/image260.png"/><Relationship Id="rId9" Type="http://schemas.openxmlformats.org/officeDocument/2006/relationships/image" Target="../media/image264.png"/><Relationship Id="rId14" Type="http://schemas.openxmlformats.org/officeDocument/2006/relationships/image" Target="../media/image2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9.png"/><Relationship Id="rId18" Type="http://schemas.openxmlformats.org/officeDocument/2006/relationships/image" Target="../media/image273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12" Type="http://schemas.openxmlformats.org/officeDocument/2006/relationships/image" Target="../media/image268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76.png"/><Relationship Id="rId20" Type="http://schemas.openxmlformats.org/officeDocument/2006/relationships/image" Target="../media/image2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6.png"/><Relationship Id="rId11" Type="http://schemas.openxmlformats.org/officeDocument/2006/relationships/image" Target="../media/image267.png"/><Relationship Id="rId5" Type="http://schemas.openxmlformats.org/officeDocument/2006/relationships/image" Target="../media/image265.png"/><Relationship Id="rId15" Type="http://schemas.openxmlformats.org/officeDocument/2006/relationships/image" Target="../media/image271.png"/><Relationship Id="rId10" Type="http://schemas.openxmlformats.org/officeDocument/2006/relationships/image" Target="../media/image275.png"/><Relationship Id="rId19" Type="http://schemas.openxmlformats.org/officeDocument/2006/relationships/image" Target="../media/image274.png"/><Relationship Id="rId4" Type="http://schemas.openxmlformats.org/officeDocument/2006/relationships/image" Target="../media/image260.png"/><Relationship Id="rId9" Type="http://schemas.openxmlformats.org/officeDocument/2006/relationships/image" Target="../media/image264.png"/><Relationship Id="rId1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107.png"/><Relationship Id="rId26" Type="http://schemas.openxmlformats.org/officeDocument/2006/relationships/image" Target="../media/image299.png"/><Relationship Id="rId3" Type="http://schemas.openxmlformats.org/officeDocument/2006/relationships/image" Target="../media/image277.png"/><Relationship Id="rId21" Type="http://schemas.openxmlformats.org/officeDocument/2006/relationships/image" Target="../media/image294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1.png"/><Relationship Id="rId25" Type="http://schemas.openxmlformats.org/officeDocument/2006/relationships/image" Target="../media/image2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90.png"/><Relationship Id="rId20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24" Type="http://schemas.openxmlformats.org/officeDocument/2006/relationships/image" Target="../media/image297.png"/><Relationship Id="rId5" Type="http://schemas.openxmlformats.org/officeDocument/2006/relationships/image" Target="../media/image279.png"/><Relationship Id="rId15" Type="http://schemas.openxmlformats.org/officeDocument/2006/relationships/image" Target="../media/image289.png"/><Relationship Id="rId23" Type="http://schemas.openxmlformats.org/officeDocument/2006/relationships/image" Target="../media/image296.png"/><Relationship Id="rId10" Type="http://schemas.openxmlformats.org/officeDocument/2006/relationships/image" Target="../media/image284.png"/><Relationship Id="rId19" Type="http://schemas.openxmlformats.org/officeDocument/2006/relationships/image" Target="../media/image292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5.png"/><Relationship Id="rId27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5" Type="http://schemas.openxmlformats.org/officeDocument/2006/relationships/image" Target="../media/image303.png"/><Relationship Id="rId10" Type="http://schemas.openxmlformats.org/officeDocument/2006/relationships/image" Target="../media/image308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13" Type="http://schemas.openxmlformats.org/officeDocument/2006/relationships/image" Target="../media/image322.png"/><Relationship Id="rId18" Type="http://schemas.openxmlformats.org/officeDocument/2006/relationships/image" Target="../media/image327.png"/><Relationship Id="rId3" Type="http://schemas.openxmlformats.org/officeDocument/2006/relationships/image" Target="../media/image312.png"/><Relationship Id="rId7" Type="http://schemas.openxmlformats.org/officeDocument/2006/relationships/image" Target="../media/image316.png"/><Relationship Id="rId12" Type="http://schemas.openxmlformats.org/officeDocument/2006/relationships/image" Target="../media/image321.png"/><Relationship Id="rId17" Type="http://schemas.openxmlformats.org/officeDocument/2006/relationships/image" Target="../media/image326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325.png"/><Relationship Id="rId20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png"/><Relationship Id="rId11" Type="http://schemas.openxmlformats.org/officeDocument/2006/relationships/image" Target="../media/image320.png"/><Relationship Id="rId5" Type="http://schemas.openxmlformats.org/officeDocument/2006/relationships/image" Target="../media/image314.png"/><Relationship Id="rId15" Type="http://schemas.openxmlformats.org/officeDocument/2006/relationships/image" Target="../media/image324.png"/><Relationship Id="rId10" Type="http://schemas.openxmlformats.org/officeDocument/2006/relationships/image" Target="../media/image319.png"/><Relationship Id="rId19" Type="http://schemas.openxmlformats.org/officeDocument/2006/relationships/image" Target="../media/image328.png"/><Relationship Id="rId4" Type="http://schemas.openxmlformats.org/officeDocument/2006/relationships/image" Target="../media/image313.png"/><Relationship Id="rId9" Type="http://schemas.openxmlformats.org/officeDocument/2006/relationships/image" Target="../media/image318.png"/><Relationship Id="rId14" Type="http://schemas.openxmlformats.org/officeDocument/2006/relationships/image" Target="../media/image3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13" Type="http://schemas.openxmlformats.org/officeDocument/2006/relationships/image" Target="../media/image340.png"/><Relationship Id="rId18" Type="http://schemas.openxmlformats.org/officeDocument/2006/relationships/image" Target="../media/image345.png"/><Relationship Id="rId26" Type="http://schemas.openxmlformats.org/officeDocument/2006/relationships/image" Target="../media/image353.png"/><Relationship Id="rId39" Type="http://schemas.openxmlformats.org/officeDocument/2006/relationships/image" Target="../media/image366.png"/><Relationship Id="rId3" Type="http://schemas.openxmlformats.org/officeDocument/2006/relationships/image" Target="../media/image330.png"/><Relationship Id="rId21" Type="http://schemas.openxmlformats.org/officeDocument/2006/relationships/image" Target="../media/image348.png"/><Relationship Id="rId34" Type="http://schemas.openxmlformats.org/officeDocument/2006/relationships/image" Target="../media/image361.png"/><Relationship Id="rId42" Type="http://schemas.openxmlformats.org/officeDocument/2006/relationships/image" Target="../media/image369.png"/><Relationship Id="rId7" Type="http://schemas.openxmlformats.org/officeDocument/2006/relationships/image" Target="../media/image334.png"/><Relationship Id="rId12" Type="http://schemas.openxmlformats.org/officeDocument/2006/relationships/image" Target="../media/image339.png"/><Relationship Id="rId17" Type="http://schemas.openxmlformats.org/officeDocument/2006/relationships/image" Target="../media/image344.png"/><Relationship Id="rId25" Type="http://schemas.openxmlformats.org/officeDocument/2006/relationships/image" Target="../media/image352.png"/><Relationship Id="rId33" Type="http://schemas.openxmlformats.org/officeDocument/2006/relationships/image" Target="../media/image360.png"/><Relationship Id="rId38" Type="http://schemas.openxmlformats.org/officeDocument/2006/relationships/image" Target="../media/image36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43.png"/><Relationship Id="rId20" Type="http://schemas.openxmlformats.org/officeDocument/2006/relationships/image" Target="../media/image347.png"/><Relationship Id="rId29" Type="http://schemas.openxmlformats.org/officeDocument/2006/relationships/image" Target="../media/image356.png"/><Relationship Id="rId41" Type="http://schemas.openxmlformats.org/officeDocument/2006/relationships/image" Target="../media/image3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3.png"/><Relationship Id="rId11" Type="http://schemas.openxmlformats.org/officeDocument/2006/relationships/image" Target="../media/image338.png"/><Relationship Id="rId24" Type="http://schemas.openxmlformats.org/officeDocument/2006/relationships/image" Target="../media/image351.png"/><Relationship Id="rId32" Type="http://schemas.openxmlformats.org/officeDocument/2006/relationships/image" Target="../media/image359.png"/><Relationship Id="rId37" Type="http://schemas.openxmlformats.org/officeDocument/2006/relationships/image" Target="../media/image364.png"/><Relationship Id="rId40" Type="http://schemas.openxmlformats.org/officeDocument/2006/relationships/image" Target="../media/image367.png"/><Relationship Id="rId5" Type="http://schemas.openxmlformats.org/officeDocument/2006/relationships/image" Target="../media/image332.png"/><Relationship Id="rId15" Type="http://schemas.openxmlformats.org/officeDocument/2006/relationships/image" Target="../media/image342.png"/><Relationship Id="rId23" Type="http://schemas.openxmlformats.org/officeDocument/2006/relationships/image" Target="../media/image350.png"/><Relationship Id="rId28" Type="http://schemas.openxmlformats.org/officeDocument/2006/relationships/image" Target="../media/image355.png"/><Relationship Id="rId36" Type="http://schemas.openxmlformats.org/officeDocument/2006/relationships/image" Target="../media/image363.png"/><Relationship Id="rId10" Type="http://schemas.openxmlformats.org/officeDocument/2006/relationships/image" Target="../media/image337.png"/><Relationship Id="rId19" Type="http://schemas.openxmlformats.org/officeDocument/2006/relationships/image" Target="../media/image346.png"/><Relationship Id="rId31" Type="http://schemas.openxmlformats.org/officeDocument/2006/relationships/image" Target="../media/image358.png"/><Relationship Id="rId4" Type="http://schemas.openxmlformats.org/officeDocument/2006/relationships/image" Target="../media/image331.png"/><Relationship Id="rId9" Type="http://schemas.openxmlformats.org/officeDocument/2006/relationships/image" Target="../media/image336.png"/><Relationship Id="rId14" Type="http://schemas.openxmlformats.org/officeDocument/2006/relationships/image" Target="../media/image341.png"/><Relationship Id="rId22" Type="http://schemas.openxmlformats.org/officeDocument/2006/relationships/image" Target="../media/image349.png"/><Relationship Id="rId27" Type="http://schemas.openxmlformats.org/officeDocument/2006/relationships/image" Target="../media/image354.png"/><Relationship Id="rId30" Type="http://schemas.openxmlformats.org/officeDocument/2006/relationships/image" Target="../media/image357.png"/><Relationship Id="rId35" Type="http://schemas.openxmlformats.org/officeDocument/2006/relationships/image" Target="../media/image362.png"/><Relationship Id="rId43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18" Type="http://schemas.openxmlformats.org/officeDocument/2006/relationships/image" Target="../media/image386.png"/><Relationship Id="rId26" Type="http://schemas.openxmlformats.org/officeDocument/2006/relationships/image" Target="../media/image394.png"/><Relationship Id="rId3" Type="http://schemas.openxmlformats.org/officeDocument/2006/relationships/image" Target="../media/image371.png"/><Relationship Id="rId21" Type="http://schemas.openxmlformats.org/officeDocument/2006/relationships/image" Target="../media/image389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17" Type="http://schemas.openxmlformats.org/officeDocument/2006/relationships/image" Target="../media/image385.png"/><Relationship Id="rId25" Type="http://schemas.openxmlformats.org/officeDocument/2006/relationships/image" Target="../media/image393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24" Type="http://schemas.openxmlformats.org/officeDocument/2006/relationships/image" Target="../media/image392.png"/><Relationship Id="rId5" Type="http://schemas.openxmlformats.org/officeDocument/2006/relationships/image" Target="../media/image373.png"/><Relationship Id="rId15" Type="http://schemas.openxmlformats.org/officeDocument/2006/relationships/image" Target="../media/image383.png"/><Relationship Id="rId23" Type="http://schemas.openxmlformats.org/officeDocument/2006/relationships/image" Target="../media/image391.png"/><Relationship Id="rId28" Type="http://schemas.openxmlformats.org/officeDocument/2006/relationships/image" Target="../media/image396.png"/><Relationship Id="rId10" Type="http://schemas.openxmlformats.org/officeDocument/2006/relationships/image" Target="../media/image378.png"/><Relationship Id="rId19" Type="http://schemas.openxmlformats.org/officeDocument/2006/relationships/image" Target="../media/image387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Relationship Id="rId22" Type="http://schemas.openxmlformats.org/officeDocument/2006/relationships/image" Target="../media/image390.png"/><Relationship Id="rId27" Type="http://schemas.openxmlformats.org/officeDocument/2006/relationships/image" Target="../media/image39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7.png"/><Relationship Id="rId18" Type="http://schemas.openxmlformats.org/officeDocument/2006/relationships/image" Target="../media/image411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6.png"/><Relationship Id="rId17" Type="http://schemas.openxmlformats.org/officeDocument/2006/relationships/image" Target="../media/image231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405.png"/><Relationship Id="rId5" Type="http://schemas.openxmlformats.org/officeDocument/2006/relationships/image" Target="../media/image400.png"/><Relationship Id="rId15" Type="http://schemas.openxmlformats.org/officeDocument/2006/relationships/image" Target="../media/image409.png"/><Relationship Id="rId10" Type="http://schemas.openxmlformats.org/officeDocument/2006/relationships/image" Target="../media/image404.png"/><Relationship Id="rId4" Type="http://schemas.openxmlformats.org/officeDocument/2006/relationships/image" Target="../media/image399.png"/><Relationship Id="rId9" Type="http://schemas.openxmlformats.org/officeDocument/2006/relationships/image" Target="../media/image225.png"/><Relationship Id="rId14" Type="http://schemas.openxmlformats.org/officeDocument/2006/relationships/image" Target="../media/image4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png"/><Relationship Id="rId3" Type="http://schemas.openxmlformats.org/officeDocument/2006/relationships/image" Target="../media/image412.png"/><Relationship Id="rId7" Type="http://schemas.openxmlformats.org/officeDocument/2006/relationships/image" Target="../media/image416.png"/><Relationship Id="rId12" Type="http://schemas.openxmlformats.org/officeDocument/2006/relationships/image" Target="../media/image4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5.png"/><Relationship Id="rId11" Type="http://schemas.openxmlformats.org/officeDocument/2006/relationships/image" Target="../media/image420.png"/><Relationship Id="rId5" Type="http://schemas.openxmlformats.org/officeDocument/2006/relationships/image" Target="../media/image414.png"/><Relationship Id="rId10" Type="http://schemas.openxmlformats.org/officeDocument/2006/relationships/image" Target="../media/image419.png"/><Relationship Id="rId4" Type="http://schemas.openxmlformats.org/officeDocument/2006/relationships/image" Target="../media/image413.png"/><Relationship Id="rId9" Type="http://schemas.openxmlformats.org/officeDocument/2006/relationships/image" Target="../media/image4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png"/><Relationship Id="rId13" Type="http://schemas.openxmlformats.org/officeDocument/2006/relationships/image" Target="../media/image432.png"/><Relationship Id="rId18" Type="http://schemas.openxmlformats.org/officeDocument/2006/relationships/image" Target="../media/image437.png"/><Relationship Id="rId3" Type="http://schemas.openxmlformats.org/officeDocument/2006/relationships/image" Target="../media/image422.png"/><Relationship Id="rId21" Type="http://schemas.openxmlformats.org/officeDocument/2006/relationships/image" Target="../media/image440.png"/><Relationship Id="rId7" Type="http://schemas.openxmlformats.org/officeDocument/2006/relationships/image" Target="../media/image426.png"/><Relationship Id="rId12" Type="http://schemas.openxmlformats.org/officeDocument/2006/relationships/image" Target="../media/image431.png"/><Relationship Id="rId17" Type="http://schemas.openxmlformats.org/officeDocument/2006/relationships/image" Target="../media/image436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435.png"/><Relationship Id="rId20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11" Type="http://schemas.openxmlformats.org/officeDocument/2006/relationships/image" Target="../media/image430.png"/><Relationship Id="rId5" Type="http://schemas.openxmlformats.org/officeDocument/2006/relationships/image" Target="../media/image424.png"/><Relationship Id="rId15" Type="http://schemas.openxmlformats.org/officeDocument/2006/relationships/image" Target="../media/image434.png"/><Relationship Id="rId10" Type="http://schemas.openxmlformats.org/officeDocument/2006/relationships/image" Target="../media/image429.png"/><Relationship Id="rId19" Type="http://schemas.openxmlformats.org/officeDocument/2006/relationships/image" Target="../media/image438.png"/><Relationship Id="rId4" Type="http://schemas.openxmlformats.org/officeDocument/2006/relationships/image" Target="../media/image423.png"/><Relationship Id="rId9" Type="http://schemas.openxmlformats.org/officeDocument/2006/relationships/image" Target="../media/image428.png"/><Relationship Id="rId14" Type="http://schemas.openxmlformats.org/officeDocument/2006/relationships/image" Target="../media/image433.png"/><Relationship Id="rId22" Type="http://schemas.openxmlformats.org/officeDocument/2006/relationships/image" Target="../media/image4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8.png"/><Relationship Id="rId3" Type="http://schemas.openxmlformats.org/officeDocument/2006/relationships/image" Target="../media/image432.png"/><Relationship Id="rId7" Type="http://schemas.openxmlformats.org/officeDocument/2006/relationships/image" Target="../media/image438.png"/><Relationship Id="rId12" Type="http://schemas.openxmlformats.org/officeDocument/2006/relationships/image" Target="../media/image4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7.png"/><Relationship Id="rId11" Type="http://schemas.openxmlformats.org/officeDocument/2006/relationships/image" Target="../media/image446.png"/><Relationship Id="rId5" Type="http://schemas.openxmlformats.org/officeDocument/2006/relationships/image" Target="../media/image442.png"/><Relationship Id="rId15" Type="http://schemas.openxmlformats.org/officeDocument/2006/relationships/image" Target="../media/image450.png"/><Relationship Id="rId10" Type="http://schemas.openxmlformats.org/officeDocument/2006/relationships/image" Target="../media/image445.png"/><Relationship Id="rId4" Type="http://schemas.openxmlformats.org/officeDocument/2006/relationships/image" Target="../media/image433.png"/><Relationship Id="rId9" Type="http://schemas.openxmlformats.org/officeDocument/2006/relationships/image" Target="../media/image444.png"/><Relationship Id="rId14" Type="http://schemas.openxmlformats.org/officeDocument/2006/relationships/image" Target="../media/image4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hyperlink" Target="http://www.edureka.in/hadoop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png"/><Relationship Id="rId13" Type="http://schemas.openxmlformats.org/officeDocument/2006/relationships/image" Target="../media/image432.png"/><Relationship Id="rId18" Type="http://schemas.openxmlformats.org/officeDocument/2006/relationships/image" Target="../media/image437.png"/><Relationship Id="rId3" Type="http://schemas.openxmlformats.org/officeDocument/2006/relationships/image" Target="../media/image422.png"/><Relationship Id="rId21" Type="http://schemas.openxmlformats.org/officeDocument/2006/relationships/image" Target="../media/image440.png"/><Relationship Id="rId7" Type="http://schemas.openxmlformats.org/officeDocument/2006/relationships/image" Target="../media/image426.png"/><Relationship Id="rId12" Type="http://schemas.openxmlformats.org/officeDocument/2006/relationships/image" Target="../media/image431.png"/><Relationship Id="rId17" Type="http://schemas.openxmlformats.org/officeDocument/2006/relationships/image" Target="../media/image436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35.png"/><Relationship Id="rId20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11" Type="http://schemas.openxmlformats.org/officeDocument/2006/relationships/image" Target="../media/image430.png"/><Relationship Id="rId5" Type="http://schemas.openxmlformats.org/officeDocument/2006/relationships/image" Target="../media/image424.png"/><Relationship Id="rId15" Type="http://schemas.openxmlformats.org/officeDocument/2006/relationships/image" Target="../media/image434.png"/><Relationship Id="rId10" Type="http://schemas.openxmlformats.org/officeDocument/2006/relationships/image" Target="../media/image429.png"/><Relationship Id="rId19" Type="http://schemas.openxmlformats.org/officeDocument/2006/relationships/image" Target="../media/image438.png"/><Relationship Id="rId4" Type="http://schemas.openxmlformats.org/officeDocument/2006/relationships/image" Target="../media/image423.png"/><Relationship Id="rId9" Type="http://schemas.openxmlformats.org/officeDocument/2006/relationships/image" Target="../media/image428.png"/><Relationship Id="rId14" Type="http://schemas.openxmlformats.org/officeDocument/2006/relationships/image" Target="../media/image433.png"/><Relationship Id="rId22" Type="http://schemas.openxmlformats.org/officeDocument/2006/relationships/image" Target="../media/image4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8.png"/><Relationship Id="rId3" Type="http://schemas.openxmlformats.org/officeDocument/2006/relationships/image" Target="../media/image432.png"/><Relationship Id="rId7" Type="http://schemas.openxmlformats.org/officeDocument/2006/relationships/image" Target="../media/image438.png"/><Relationship Id="rId12" Type="http://schemas.openxmlformats.org/officeDocument/2006/relationships/image" Target="../media/image4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7.png"/><Relationship Id="rId11" Type="http://schemas.openxmlformats.org/officeDocument/2006/relationships/image" Target="../media/image446.png"/><Relationship Id="rId5" Type="http://schemas.openxmlformats.org/officeDocument/2006/relationships/image" Target="../media/image442.png"/><Relationship Id="rId15" Type="http://schemas.openxmlformats.org/officeDocument/2006/relationships/image" Target="../media/image450.png"/><Relationship Id="rId10" Type="http://schemas.openxmlformats.org/officeDocument/2006/relationships/image" Target="../media/image445.png"/><Relationship Id="rId4" Type="http://schemas.openxmlformats.org/officeDocument/2006/relationships/image" Target="../media/image433.png"/><Relationship Id="rId9" Type="http://schemas.openxmlformats.org/officeDocument/2006/relationships/image" Target="../media/image444.png"/><Relationship Id="rId14" Type="http://schemas.openxmlformats.org/officeDocument/2006/relationships/image" Target="../media/image44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7.png"/><Relationship Id="rId18" Type="http://schemas.openxmlformats.org/officeDocument/2006/relationships/image" Target="../media/image33.png"/><Relationship Id="rId3" Type="http://schemas.openxmlformats.org/officeDocument/2006/relationships/image" Target="../media/image51.png"/><Relationship Id="rId21" Type="http://schemas.openxmlformats.org/officeDocument/2006/relationships/image" Target="../media/image63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31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hyperlink" Target="http://www.edureka.in/hadoop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4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hyperlink" Target="http://www.edureka.in/hadoop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34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66334" y="2933700"/>
            <a:ext cx="116205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0" y="3057436"/>
            <a:ext cx="6604885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3900" dirty="0" smtClean="0">
                <a:latin typeface="Arial"/>
                <a:cs typeface="Arial"/>
              </a:rPr>
              <a:t> 		Map </a:t>
            </a:r>
            <a:r>
              <a:rPr lang="en-US" sz="3900" dirty="0">
                <a:latin typeface="Arial"/>
                <a:cs typeface="Arial"/>
              </a:rPr>
              <a:t>Reduce 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6" name="object 95"/>
          <p:cNvSpPr txBox="1">
            <a:spLocks noGrp="1"/>
          </p:cNvSpPr>
          <p:nvPr>
            <p:ph type="title"/>
          </p:nvPr>
        </p:nvSpPr>
        <p:spPr>
          <a:xfrm>
            <a:off x="28194" y="116435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4769"/>
            <a:r>
              <a:rPr lang="en-US" spc="-5" dirty="0" smtClean="0">
                <a:latin typeface="Calibri"/>
                <a:cs typeface="Calibri"/>
              </a:rPr>
              <a:t>Hadoop</a:t>
            </a:r>
            <a:endParaRPr spc="-5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3323"/>
            <a:ext cx="9144000" cy="5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7832" y="3306318"/>
            <a:ext cx="713232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9361" y="3366135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8" y="50672"/>
                </a:lnTo>
                <a:lnTo>
                  <a:pt x="490474" y="50672"/>
                </a:lnTo>
                <a:lnTo>
                  <a:pt x="490474" y="25526"/>
                </a:lnTo>
                <a:lnTo>
                  <a:pt x="528827" y="25526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477774" y="50672"/>
                </a:lnTo>
                <a:lnTo>
                  <a:pt x="477774" y="25526"/>
                </a:lnTo>
                <a:close/>
              </a:path>
              <a:path w="554354" h="76200">
                <a:moveTo>
                  <a:pt x="528827" y="25526"/>
                </a:moveTo>
                <a:lnTo>
                  <a:pt x="490474" y="25526"/>
                </a:lnTo>
                <a:lnTo>
                  <a:pt x="490474" y="50672"/>
                </a:lnTo>
                <a:lnTo>
                  <a:pt x="528828" y="50672"/>
                </a:lnTo>
                <a:lnTo>
                  <a:pt x="553974" y="38100"/>
                </a:lnTo>
                <a:lnTo>
                  <a:pt x="528827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7832" y="4203192"/>
            <a:ext cx="713232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9361" y="4263009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7" y="50673"/>
                </a:lnTo>
                <a:lnTo>
                  <a:pt x="490474" y="50673"/>
                </a:lnTo>
                <a:lnTo>
                  <a:pt x="490474" y="25527"/>
                </a:lnTo>
                <a:lnTo>
                  <a:pt x="528828" y="25527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7"/>
                </a:lnTo>
                <a:close/>
              </a:path>
              <a:path w="554354" h="76200">
                <a:moveTo>
                  <a:pt x="528828" y="25527"/>
                </a:moveTo>
                <a:lnTo>
                  <a:pt x="490474" y="25527"/>
                </a:lnTo>
                <a:lnTo>
                  <a:pt x="490474" y="50673"/>
                </a:lnTo>
                <a:lnTo>
                  <a:pt x="528827" y="50673"/>
                </a:lnTo>
                <a:lnTo>
                  <a:pt x="553974" y="38100"/>
                </a:lnTo>
                <a:lnTo>
                  <a:pt x="528828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3363" y="655068"/>
            <a:ext cx="45897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e O</a:t>
            </a:r>
            <a:r>
              <a:rPr spc="-2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all</a:t>
            </a:r>
            <a:r>
              <a:rPr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Map-</a:t>
            </a:r>
            <a:r>
              <a:rPr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edu</a:t>
            </a:r>
            <a:r>
              <a:rPr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d Co</a:t>
            </a:r>
            <a:r>
              <a:rPr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dirty="0">
                <a:solidFill>
                  <a:srgbClr val="006FC0"/>
                </a:solidFill>
                <a:latin typeface="Tahoma"/>
                <a:cs typeface="Tahoma"/>
              </a:rPr>
              <a:t>ocess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791" y="2512469"/>
            <a:ext cx="5245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995" y="2512469"/>
            <a:ext cx="7842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plitting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3902" y="3236976"/>
            <a:ext cx="1270253" cy="375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0195" y="3259074"/>
            <a:ext cx="1138428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9053" y="3262123"/>
            <a:ext cx="1166610" cy="272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4208" y="3436621"/>
            <a:ext cx="720851" cy="616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5483" y="3534536"/>
            <a:ext cx="561975" cy="457834"/>
          </a:xfrm>
          <a:custGeom>
            <a:avLst/>
            <a:gdLst/>
            <a:ahLst/>
            <a:cxnLst/>
            <a:rect l="l" t="t" r="r" b="b"/>
            <a:pathLst>
              <a:path w="561975" h="457835">
                <a:moveTo>
                  <a:pt x="494683" y="38090"/>
                </a:moveTo>
                <a:lnTo>
                  <a:pt x="0" y="437895"/>
                </a:lnTo>
                <a:lnTo>
                  <a:pt x="15748" y="457454"/>
                </a:lnTo>
                <a:lnTo>
                  <a:pt x="510525" y="57672"/>
                </a:lnTo>
                <a:lnTo>
                  <a:pt x="494683" y="38090"/>
                </a:lnTo>
                <a:close/>
              </a:path>
              <a:path w="561975" h="457835">
                <a:moveTo>
                  <a:pt x="548130" y="30099"/>
                </a:moveTo>
                <a:lnTo>
                  <a:pt x="504571" y="30099"/>
                </a:lnTo>
                <a:lnTo>
                  <a:pt x="520446" y="49656"/>
                </a:lnTo>
                <a:lnTo>
                  <a:pt x="510525" y="57672"/>
                </a:lnTo>
                <a:lnTo>
                  <a:pt x="526542" y="77469"/>
                </a:lnTo>
                <a:lnTo>
                  <a:pt x="548130" y="30099"/>
                </a:lnTo>
                <a:close/>
              </a:path>
              <a:path w="561975" h="457835">
                <a:moveTo>
                  <a:pt x="504571" y="30099"/>
                </a:moveTo>
                <a:lnTo>
                  <a:pt x="494683" y="38090"/>
                </a:lnTo>
                <a:lnTo>
                  <a:pt x="510525" y="57672"/>
                </a:lnTo>
                <a:lnTo>
                  <a:pt x="520446" y="49656"/>
                </a:lnTo>
                <a:lnTo>
                  <a:pt x="504571" y="30099"/>
                </a:lnTo>
                <a:close/>
              </a:path>
              <a:path w="561975" h="457835">
                <a:moveTo>
                  <a:pt x="561848" y="0"/>
                </a:moveTo>
                <a:lnTo>
                  <a:pt x="478663" y="18287"/>
                </a:lnTo>
                <a:lnTo>
                  <a:pt x="494683" y="38090"/>
                </a:lnTo>
                <a:lnTo>
                  <a:pt x="504571" y="30099"/>
                </a:lnTo>
                <a:lnTo>
                  <a:pt x="548130" y="30099"/>
                </a:lnTo>
                <a:lnTo>
                  <a:pt x="56184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1827" y="4172712"/>
            <a:ext cx="713232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3358" y="4232528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5" h="76200">
                <a:moveTo>
                  <a:pt x="477774" y="0"/>
                </a:moveTo>
                <a:lnTo>
                  <a:pt x="477774" y="76200"/>
                </a:lnTo>
                <a:lnTo>
                  <a:pt x="528828" y="50673"/>
                </a:lnTo>
                <a:lnTo>
                  <a:pt x="490474" y="50673"/>
                </a:lnTo>
                <a:lnTo>
                  <a:pt x="490474" y="25527"/>
                </a:lnTo>
                <a:lnTo>
                  <a:pt x="528827" y="25527"/>
                </a:lnTo>
                <a:lnTo>
                  <a:pt x="477774" y="0"/>
                </a:lnTo>
                <a:close/>
              </a:path>
              <a:path w="554355" h="76200">
                <a:moveTo>
                  <a:pt x="4777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7"/>
                </a:lnTo>
                <a:close/>
              </a:path>
              <a:path w="554355" h="76200">
                <a:moveTo>
                  <a:pt x="528827" y="25527"/>
                </a:moveTo>
                <a:lnTo>
                  <a:pt x="490474" y="25527"/>
                </a:lnTo>
                <a:lnTo>
                  <a:pt x="490474" y="50673"/>
                </a:lnTo>
                <a:lnTo>
                  <a:pt x="528828" y="50673"/>
                </a:lnTo>
                <a:lnTo>
                  <a:pt x="553974" y="38100"/>
                </a:lnTo>
                <a:lnTo>
                  <a:pt x="52882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2683" y="4412742"/>
            <a:ext cx="722376" cy="8023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3832" y="4433824"/>
            <a:ext cx="563880" cy="643255"/>
          </a:xfrm>
          <a:custGeom>
            <a:avLst/>
            <a:gdLst/>
            <a:ahLst/>
            <a:cxnLst/>
            <a:rect l="l" t="t" r="r" b="b"/>
            <a:pathLst>
              <a:path w="563880" h="643254">
                <a:moveTo>
                  <a:pt x="503979" y="594111"/>
                </a:moveTo>
                <a:lnTo>
                  <a:pt x="484759" y="610882"/>
                </a:lnTo>
                <a:lnTo>
                  <a:pt x="563499" y="643254"/>
                </a:lnTo>
                <a:lnTo>
                  <a:pt x="553256" y="603669"/>
                </a:lnTo>
                <a:lnTo>
                  <a:pt x="512318" y="603669"/>
                </a:lnTo>
                <a:lnTo>
                  <a:pt x="503979" y="594111"/>
                </a:lnTo>
                <a:close/>
              </a:path>
              <a:path w="563880" h="643254">
                <a:moveTo>
                  <a:pt x="522908" y="577594"/>
                </a:moveTo>
                <a:lnTo>
                  <a:pt x="503979" y="594111"/>
                </a:lnTo>
                <a:lnTo>
                  <a:pt x="512318" y="603669"/>
                </a:lnTo>
                <a:lnTo>
                  <a:pt x="531241" y="587146"/>
                </a:lnTo>
                <a:lnTo>
                  <a:pt x="522908" y="577594"/>
                </a:lnTo>
                <a:close/>
              </a:path>
              <a:path w="563880" h="643254">
                <a:moveTo>
                  <a:pt x="542163" y="560793"/>
                </a:moveTo>
                <a:lnTo>
                  <a:pt x="522908" y="577594"/>
                </a:lnTo>
                <a:lnTo>
                  <a:pt x="531241" y="587146"/>
                </a:lnTo>
                <a:lnTo>
                  <a:pt x="512318" y="603669"/>
                </a:lnTo>
                <a:lnTo>
                  <a:pt x="553256" y="603669"/>
                </a:lnTo>
                <a:lnTo>
                  <a:pt x="542163" y="560793"/>
                </a:lnTo>
                <a:close/>
              </a:path>
              <a:path w="563880" h="643254">
                <a:moveTo>
                  <a:pt x="19050" y="0"/>
                </a:moveTo>
                <a:lnTo>
                  <a:pt x="0" y="16509"/>
                </a:lnTo>
                <a:lnTo>
                  <a:pt x="503979" y="594111"/>
                </a:lnTo>
                <a:lnTo>
                  <a:pt x="522908" y="577594"/>
                </a:lnTo>
                <a:lnTo>
                  <a:pt x="190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027" y="3884676"/>
            <a:ext cx="1327404" cy="861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795" y="3983735"/>
            <a:ext cx="1188720" cy="7033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176" y="3909823"/>
            <a:ext cx="1223766" cy="7574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1807" y="3616451"/>
            <a:ext cx="1057655" cy="12214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0771" y="3730751"/>
            <a:ext cx="839724" cy="10447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6952" y="3641598"/>
            <a:ext cx="954024" cy="11178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3211" y="3085338"/>
            <a:ext cx="1012698" cy="4221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4360" y="3168523"/>
            <a:ext cx="854075" cy="278130"/>
          </a:xfrm>
          <a:custGeom>
            <a:avLst/>
            <a:gdLst/>
            <a:ahLst/>
            <a:cxnLst/>
            <a:rect l="l" t="t" r="r" b="b"/>
            <a:pathLst>
              <a:path w="854075" h="278130">
                <a:moveTo>
                  <a:pt x="777807" y="27371"/>
                </a:moveTo>
                <a:lnTo>
                  <a:pt x="0" y="259587"/>
                </a:lnTo>
                <a:lnTo>
                  <a:pt x="5334" y="277875"/>
                </a:lnTo>
                <a:lnTo>
                  <a:pt x="783277" y="45656"/>
                </a:lnTo>
                <a:lnTo>
                  <a:pt x="777807" y="27371"/>
                </a:lnTo>
                <a:close/>
              </a:path>
              <a:path w="854075" h="278130">
                <a:moveTo>
                  <a:pt x="843960" y="23749"/>
                </a:moveTo>
                <a:lnTo>
                  <a:pt x="789939" y="23749"/>
                </a:lnTo>
                <a:lnTo>
                  <a:pt x="795401" y="42037"/>
                </a:lnTo>
                <a:lnTo>
                  <a:pt x="783277" y="45656"/>
                </a:lnTo>
                <a:lnTo>
                  <a:pt x="791463" y="73025"/>
                </a:lnTo>
                <a:lnTo>
                  <a:pt x="843960" y="23749"/>
                </a:lnTo>
                <a:close/>
              </a:path>
              <a:path w="854075" h="278130">
                <a:moveTo>
                  <a:pt x="789939" y="23749"/>
                </a:moveTo>
                <a:lnTo>
                  <a:pt x="777807" y="27371"/>
                </a:lnTo>
                <a:lnTo>
                  <a:pt x="783277" y="45656"/>
                </a:lnTo>
                <a:lnTo>
                  <a:pt x="795401" y="42037"/>
                </a:lnTo>
                <a:lnTo>
                  <a:pt x="789939" y="23749"/>
                </a:lnTo>
                <a:close/>
              </a:path>
              <a:path w="854075" h="278130">
                <a:moveTo>
                  <a:pt x="769619" y="0"/>
                </a:moveTo>
                <a:lnTo>
                  <a:pt x="777807" y="27371"/>
                </a:lnTo>
                <a:lnTo>
                  <a:pt x="789939" y="23749"/>
                </a:lnTo>
                <a:lnTo>
                  <a:pt x="843960" y="23749"/>
                </a:lnTo>
                <a:lnTo>
                  <a:pt x="853566" y="14731"/>
                </a:lnTo>
                <a:lnTo>
                  <a:pt x="76961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85488" y="3341370"/>
            <a:ext cx="1035558" cy="14165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6763" y="3362199"/>
            <a:ext cx="876300" cy="1257935"/>
          </a:xfrm>
          <a:custGeom>
            <a:avLst/>
            <a:gdLst/>
            <a:ahLst/>
            <a:cxnLst/>
            <a:rect l="l" t="t" r="r" b="b"/>
            <a:pathLst>
              <a:path w="876300" h="1257935">
                <a:moveTo>
                  <a:pt x="824984" y="1200747"/>
                </a:moveTo>
                <a:lnTo>
                  <a:pt x="801497" y="1217040"/>
                </a:lnTo>
                <a:lnTo>
                  <a:pt x="876173" y="1257935"/>
                </a:lnTo>
                <a:lnTo>
                  <a:pt x="869486" y="1211198"/>
                </a:lnTo>
                <a:lnTo>
                  <a:pt x="832231" y="1211198"/>
                </a:lnTo>
                <a:lnTo>
                  <a:pt x="824984" y="1200747"/>
                </a:lnTo>
                <a:close/>
              </a:path>
              <a:path w="876300" h="1257935">
                <a:moveTo>
                  <a:pt x="840587" y="1189923"/>
                </a:moveTo>
                <a:lnTo>
                  <a:pt x="824984" y="1200747"/>
                </a:lnTo>
                <a:lnTo>
                  <a:pt x="832231" y="1211198"/>
                </a:lnTo>
                <a:lnTo>
                  <a:pt x="847851" y="1200404"/>
                </a:lnTo>
                <a:lnTo>
                  <a:pt x="840587" y="1189923"/>
                </a:lnTo>
                <a:close/>
              </a:path>
              <a:path w="876300" h="1257935">
                <a:moveTo>
                  <a:pt x="864108" y="1173607"/>
                </a:moveTo>
                <a:lnTo>
                  <a:pt x="840587" y="1189923"/>
                </a:lnTo>
                <a:lnTo>
                  <a:pt x="847851" y="1200404"/>
                </a:lnTo>
                <a:lnTo>
                  <a:pt x="832231" y="1211198"/>
                </a:lnTo>
                <a:lnTo>
                  <a:pt x="869486" y="1211198"/>
                </a:lnTo>
                <a:lnTo>
                  <a:pt x="864108" y="1173607"/>
                </a:lnTo>
                <a:close/>
              </a:path>
              <a:path w="876300" h="1257935">
                <a:moveTo>
                  <a:pt x="15748" y="0"/>
                </a:moveTo>
                <a:lnTo>
                  <a:pt x="0" y="10921"/>
                </a:lnTo>
                <a:lnTo>
                  <a:pt x="824984" y="1200747"/>
                </a:lnTo>
                <a:lnTo>
                  <a:pt x="840587" y="1189923"/>
                </a:lnTo>
                <a:lnTo>
                  <a:pt x="1574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9195" y="3280410"/>
            <a:ext cx="1156715" cy="2039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0723" y="3301492"/>
            <a:ext cx="997585" cy="1880870"/>
          </a:xfrm>
          <a:custGeom>
            <a:avLst/>
            <a:gdLst/>
            <a:ahLst/>
            <a:cxnLst/>
            <a:rect l="l" t="t" r="r" b="b"/>
            <a:pathLst>
              <a:path w="997585" h="1880870">
                <a:moveTo>
                  <a:pt x="953426" y="1817888"/>
                </a:moveTo>
                <a:lnTo>
                  <a:pt x="928115" y="1831225"/>
                </a:lnTo>
                <a:lnTo>
                  <a:pt x="997330" y="1880870"/>
                </a:lnTo>
                <a:lnTo>
                  <a:pt x="996251" y="1829142"/>
                </a:lnTo>
                <a:lnTo>
                  <a:pt x="959357" y="1829142"/>
                </a:lnTo>
                <a:lnTo>
                  <a:pt x="953426" y="1817888"/>
                </a:lnTo>
                <a:close/>
              </a:path>
              <a:path w="997585" h="1880870">
                <a:moveTo>
                  <a:pt x="970312" y="1808990"/>
                </a:moveTo>
                <a:lnTo>
                  <a:pt x="953426" y="1817888"/>
                </a:lnTo>
                <a:lnTo>
                  <a:pt x="959357" y="1829142"/>
                </a:lnTo>
                <a:lnTo>
                  <a:pt x="976249" y="1820252"/>
                </a:lnTo>
                <a:lnTo>
                  <a:pt x="970312" y="1808990"/>
                </a:lnTo>
                <a:close/>
              </a:path>
              <a:path w="997585" h="1880870">
                <a:moveTo>
                  <a:pt x="995552" y="1795691"/>
                </a:moveTo>
                <a:lnTo>
                  <a:pt x="970312" y="1808990"/>
                </a:lnTo>
                <a:lnTo>
                  <a:pt x="976249" y="1820252"/>
                </a:lnTo>
                <a:lnTo>
                  <a:pt x="959357" y="1829142"/>
                </a:lnTo>
                <a:lnTo>
                  <a:pt x="996251" y="1829142"/>
                </a:lnTo>
                <a:lnTo>
                  <a:pt x="995552" y="1795691"/>
                </a:lnTo>
                <a:close/>
              </a:path>
              <a:path w="997585" h="1880870">
                <a:moveTo>
                  <a:pt x="16763" y="0"/>
                </a:moveTo>
                <a:lnTo>
                  <a:pt x="0" y="8889"/>
                </a:lnTo>
                <a:lnTo>
                  <a:pt x="953426" y="1817888"/>
                </a:lnTo>
                <a:lnTo>
                  <a:pt x="970312" y="1808990"/>
                </a:lnTo>
                <a:lnTo>
                  <a:pt x="167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961" y="3739134"/>
            <a:ext cx="1011174" cy="4236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8984" y="3822573"/>
            <a:ext cx="852169" cy="279400"/>
          </a:xfrm>
          <a:custGeom>
            <a:avLst/>
            <a:gdLst/>
            <a:ahLst/>
            <a:cxnLst/>
            <a:rect l="l" t="t" r="r" b="b"/>
            <a:pathLst>
              <a:path w="852170" h="279400">
                <a:moveTo>
                  <a:pt x="776324" y="27300"/>
                </a:moveTo>
                <a:lnTo>
                  <a:pt x="0" y="260984"/>
                </a:lnTo>
                <a:lnTo>
                  <a:pt x="5587" y="279145"/>
                </a:lnTo>
                <a:lnTo>
                  <a:pt x="781831" y="45572"/>
                </a:lnTo>
                <a:lnTo>
                  <a:pt x="776324" y="27300"/>
                </a:lnTo>
                <a:close/>
              </a:path>
              <a:path w="852170" h="279400">
                <a:moveTo>
                  <a:pt x="842342" y="23621"/>
                </a:moveTo>
                <a:lnTo>
                  <a:pt x="788542" y="23621"/>
                </a:lnTo>
                <a:lnTo>
                  <a:pt x="794003" y="41909"/>
                </a:lnTo>
                <a:lnTo>
                  <a:pt x="781831" y="45572"/>
                </a:lnTo>
                <a:lnTo>
                  <a:pt x="790066" y="72897"/>
                </a:lnTo>
                <a:lnTo>
                  <a:pt x="842342" y="23621"/>
                </a:lnTo>
                <a:close/>
              </a:path>
              <a:path w="852170" h="279400">
                <a:moveTo>
                  <a:pt x="788542" y="23621"/>
                </a:moveTo>
                <a:lnTo>
                  <a:pt x="776324" y="27300"/>
                </a:lnTo>
                <a:lnTo>
                  <a:pt x="781831" y="45572"/>
                </a:lnTo>
                <a:lnTo>
                  <a:pt x="794003" y="41909"/>
                </a:lnTo>
                <a:lnTo>
                  <a:pt x="788542" y="23621"/>
                </a:lnTo>
                <a:close/>
              </a:path>
              <a:path w="852170" h="279400">
                <a:moveTo>
                  <a:pt x="768095" y="0"/>
                </a:moveTo>
                <a:lnTo>
                  <a:pt x="776324" y="27300"/>
                </a:lnTo>
                <a:lnTo>
                  <a:pt x="788542" y="23621"/>
                </a:lnTo>
                <a:lnTo>
                  <a:pt x="842342" y="23621"/>
                </a:lnTo>
                <a:lnTo>
                  <a:pt x="852042" y="14477"/>
                </a:lnTo>
                <a:lnTo>
                  <a:pt x="76809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6344" y="3883914"/>
            <a:ext cx="1011174" cy="4236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7366" y="3967352"/>
            <a:ext cx="852169" cy="279400"/>
          </a:xfrm>
          <a:custGeom>
            <a:avLst/>
            <a:gdLst/>
            <a:ahLst/>
            <a:cxnLst/>
            <a:rect l="l" t="t" r="r" b="b"/>
            <a:pathLst>
              <a:path w="852170" h="279400">
                <a:moveTo>
                  <a:pt x="776324" y="27300"/>
                </a:moveTo>
                <a:lnTo>
                  <a:pt x="0" y="260985"/>
                </a:lnTo>
                <a:lnTo>
                  <a:pt x="5587" y="279146"/>
                </a:lnTo>
                <a:lnTo>
                  <a:pt x="781831" y="45572"/>
                </a:lnTo>
                <a:lnTo>
                  <a:pt x="776324" y="27300"/>
                </a:lnTo>
                <a:close/>
              </a:path>
              <a:path w="852170" h="279400">
                <a:moveTo>
                  <a:pt x="842342" y="23622"/>
                </a:moveTo>
                <a:lnTo>
                  <a:pt x="788543" y="23622"/>
                </a:lnTo>
                <a:lnTo>
                  <a:pt x="794004" y="41910"/>
                </a:lnTo>
                <a:lnTo>
                  <a:pt x="781831" y="45572"/>
                </a:lnTo>
                <a:lnTo>
                  <a:pt x="790067" y="72898"/>
                </a:lnTo>
                <a:lnTo>
                  <a:pt x="842342" y="23622"/>
                </a:lnTo>
                <a:close/>
              </a:path>
              <a:path w="852170" h="279400">
                <a:moveTo>
                  <a:pt x="788543" y="23622"/>
                </a:moveTo>
                <a:lnTo>
                  <a:pt x="776324" y="27300"/>
                </a:lnTo>
                <a:lnTo>
                  <a:pt x="781831" y="45572"/>
                </a:lnTo>
                <a:lnTo>
                  <a:pt x="794004" y="41910"/>
                </a:lnTo>
                <a:lnTo>
                  <a:pt x="788543" y="23622"/>
                </a:lnTo>
                <a:close/>
              </a:path>
              <a:path w="852170" h="279400">
                <a:moveTo>
                  <a:pt x="768096" y="0"/>
                </a:moveTo>
                <a:lnTo>
                  <a:pt x="776324" y="27300"/>
                </a:lnTo>
                <a:lnTo>
                  <a:pt x="788543" y="23622"/>
                </a:lnTo>
                <a:lnTo>
                  <a:pt x="842342" y="23622"/>
                </a:lnTo>
                <a:lnTo>
                  <a:pt x="852043" y="14478"/>
                </a:lnTo>
                <a:lnTo>
                  <a:pt x="76809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8641" y="4361688"/>
            <a:ext cx="1017269" cy="10942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0042" y="4383024"/>
            <a:ext cx="857885" cy="935355"/>
          </a:xfrm>
          <a:custGeom>
            <a:avLst/>
            <a:gdLst/>
            <a:ahLst/>
            <a:cxnLst/>
            <a:rect l="l" t="t" r="r" b="b"/>
            <a:pathLst>
              <a:path w="857885" h="935354">
                <a:moveTo>
                  <a:pt x="799376" y="885394"/>
                </a:moveTo>
                <a:lnTo>
                  <a:pt x="778256" y="904722"/>
                </a:lnTo>
                <a:lnTo>
                  <a:pt x="857885" y="935164"/>
                </a:lnTo>
                <a:lnTo>
                  <a:pt x="846365" y="894778"/>
                </a:lnTo>
                <a:lnTo>
                  <a:pt x="807974" y="894778"/>
                </a:lnTo>
                <a:lnTo>
                  <a:pt x="799376" y="885394"/>
                </a:lnTo>
                <a:close/>
              </a:path>
              <a:path w="857885" h="935354">
                <a:moveTo>
                  <a:pt x="813455" y="872510"/>
                </a:moveTo>
                <a:lnTo>
                  <a:pt x="799376" y="885394"/>
                </a:lnTo>
                <a:lnTo>
                  <a:pt x="807974" y="894778"/>
                </a:lnTo>
                <a:lnTo>
                  <a:pt x="822071" y="881913"/>
                </a:lnTo>
                <a:lnTo>
                  <a:pt x="813455" y="872510"/>
                </a:lnTo>
                <a:close/>
              </a:path>
              <a:path w="857885" h="935354">
                <a:moveTo>
                  <a:pt x="834517" y="853236"/>
                </a:moveTo>
                <a:lnTo>
                  <a:pt x="813455" y="872510"/>
                </a:lnTo>
                <a:lnTo>
                  <a:pt x="822071" y="881913"/>
                </a:lnTo>
                <a:lnTo>
                  <a:pt x="807974" y="894778"/>
                </a:lnTo>
                <a:lnTo>
                  <a:pt x="846365" y="894778"/>
                </a:lnTo>
                <a:lnTo>
                  <a:pt x="834517" y="853236"/>
                </a:lnTo>
                <a:close/>
              </a:path>
              <a:path w="857885" h="935354">
                <a:moveTo>
                  <a:pt x="13970" y="0"/>
                </a:moveTo>
                <a:lnTo>
                  <a:pt x="0" y="12953"/>
                </a:lnTo>
                <a:lnTo>
                  <a:pt x="799376" y="885394"/>
                </a:lnTo>
                <a:lnTo>
                  <a:pt x="813455" y="872510"/>
                </a:lnTo>
                <a:lnTo>
                  <a:pt x="1397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23003" y="4569714"/>
            <a:ext cx="1089660" cy="7688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3897" y="4667631"/>
            <a:ext cx="930910" cy="610235"/>
          </a:xfrm>
          <a:custGeom>
            <a:avLst/>
            <a:gdLst/>
            <a:ahLst/>
            <a:cxnLst/>
            <a:rect l="l" t="t" r="r" b="b"/>
            <a:pathLst>
              <a:path w="930910" h="610235">
                <a:moveTo>
                  <a:pt x="861669" y="33538"/>
                </a:moveTo>
                <a:lnTo>
                  <a:pt x="0" y="593674"/>
                </a:lnTo>
                <a:lnTo>
                  <a:pt x="10413" y="609650"/>
                </a:lnTo>
                <a:lnTo>
                  <a:pt x="872011" y="49462"/>
                </a:lnTo>
                <a:lnTo>
                  <a:pt x="861669" y="33538"/>
                </a:lnTo>
                <a:close/>
              </a:path>
              <a:path w="930910" h="610235">
                <a:moveTo>
                  <a:pt x="915027" y="26670"/>
                </a:moveTo>
                <a:lnTo>
                  <a:pt x="872236" y="26670"/>
                </a:lnTo>
                <a:lnTo>
                  <a:pt x="882650" y="42545"/>
                </a:lnTo>
                <a:lnTo>
                  <a:pt x="872011" y="49462"/>
                </a:lnTo>
                <a:lnTo>
                  <a:pt x="887602" y="73469"/>
                </a:lnTo>
                <a:lnTo>
                  <a:pt x="915027" y="26670"/>
                </a:lnTo>
                <a:close/>
              </a:path>
              <a:path w="930910" h="610235">
                <a:moveTo>
                  <a:pt x="872236" y="26670"/>
                </a:moveTo>
                <a:lnTo>
                  <a:pt x="861669" y="33538"/>
                </a:lnTo>
                <a:lnTo>
                  <a:pt x="872011" y="49462"/>
                </a:lnTo>
                <a:lnTo>
                  <a:pt x="882650" y="42545"/>
                </a:lnTo>
                <a:lnTo>
                  <a:pt x="872236" y="26670"/>
                </a:lnTo>
                <a:close/>
              </a:path>
              <a:path w="930910" h="610235">
                <a:moveTo>
                  <a:pt x="930655" y="0"/>
                </a:moveTo>
                <a:lnTo>
                  <a:pt x="846074" y="9525"/>
                </a:lnTo>
                <a:lnTo>
                  <a:pt x="861669" y="33538"/>
                </a:lnTo>
                <a:lnTo>
                  <a:pt x="872236" y="26670"/>
                </a:lnTo>
                <a:lnTo>
                  <a:pt x="915027" y="26670"/>
                </a:lnTo>
                <a:lnTo>
                  <a:pt x="9306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7679" y="3995166"/>
            <a:ext cx="1014984" cy="13411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9082" y="4093082"/>
            <a:ext cx="855980" cy="1182370"/>
          </a:xfrm>
          <a:custGeom>
            <a:avLst/>
            <a:gdLst/>
            <a:ahLst/>
            <a:cxnLst/>
            <a:rect l="l" t="t" r="r" b="b"/>
            <a:pathLst>
              <a:path w="855979" h="1182370">
                <a:moveTo>
                  <a:pt x="803249" y="56229"/>
                </a:moveTo>
                <a:lnTo>
                  <a:pt x="0" y="1170762"/>
                </a:lnTo>
                <a:lnTo>
                  <a:pt x="15493" y="1181900"/>
                </a:lnTo>
                <a:lnTo>
                  <a:pt x="818688" y="67356"/>
                </a:lnTo>
                <a:lnTo>
                  <a:pt x="803249" y="56229"/>
                </a:lnTo>
                <a:close/>
              </a:path>
              <a:path w="855979" h="1182370">
                <a:moveTo>
                  <a:pt x="848041" y="45974"/>
                </a:moveTo>
                <a:lnTo>
                  <a:pt x="810640" y="45974"/>
                </a:lnTo>
                <a:lnTo>
                  <a:pt x="826134" y="57023"/>
                </a:lnTo>
                <a:lnTo>
                  <a:pt x="818688" y="67356"/>
                </a:lnTo>
                <a:lnTo>
                  <a:pt x="841882" y="84074"/>
                </a:lnTo>
                <a:lnTo>
                  <a:pt x="848041" y="45974"/>
                </a:lnTo>
                <a:close/>
              </a:path>
              <a:path w="855979" h="1182370">
                <a:moveTo>
                  <a:pt x="810640" y="45974"/>
                </a:moveTo>
                <a:lnTo>
                  <a:pt x="803249" y="56229"/>
                </a:lnTo>
                <a:lnTo>
                  <a:pt x="818688" y="67356"/>
                </a:lnTo>
                <a:lnTo>
                  <a:pt x="826134" y="57023"/>
                </a:lnTo>
                <a:lnTo>
                  <a:pt x="810640" y="45974"/>
                </a:lnTo>
                <a:close/>
              </a:path>
              <a:path w="855979" h="1182370">
                <a:moveTo>
                  <a:pt x="855471" y="0"/>
                </a:moveTo>
                <a:lnTo>
                  <a:pt x="780033" y="39497"/>
                </a:lnTo>
                <a:lnTo>
                  <a:pt x="803249" y="56229"/>
                </a:lnTo>
                <a:lnTo>
                  <a:pt x="810640" y="45974"/>
                </a:lnTo>
                <a:lnTo>
                  <a:pt x="848041" y="45974"/>
                </a:lnTo>
                <a:lnTo>
                  <a:pt x="8554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7867" y="3182111"/>
            <a:ext cx="991362" cy="22631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8889" y="3280030"/>
            <a:ext cx="840740" cy="2103755"/>
          </a:xfrm>
          <a:custGeom>
            <a:avLst/>
            <a:gdLst/>
            <a:ahLst/>
            <a:cxnLst/>
            <a:rect l="l" t="t" r="r" b="b"/>
            <a:pathLst>
              <a:path w="840739" h="2103754">
                <a:moveTo>
                  <a:pt x="796098" y="67446"/>
                </a:moveTo>
                <a:lnTo>
                  <a:pt x="0" y="2096782"/>
                </a:lnTo>
                <a:lnTo>
                  <a:pt x="17780" y="2103742"/>
                </a:lnTo>
                <a:lnTo>
                  <a:pt x="813884" y="74414"/>
                </a:lnTo>
                <a:lnTo>
                  <a:pt x="796098" y="67446"/>
                </a:lnTo>
                <a:close/>
              </a:path>
              <a:path w="840739" h="2103754">
                <a:moveTo>
                  <a:pt x="837818" y="55625"/>
                </a:moveTo>
                <a:lnTo>
                  <a:pt x="800735" y="55625"/>
                </a:lnTo>
                <a:lnTo>
                  <a:pt x="818514" y="62610"/>
                </a:lnTo>
                <a:lnTo>
                  <a:pt x="813884" y="74414"/>
                </a:lnTo>
                <a:lnTo>
                  <a:pt x="840486" y="84835"/>
                </a:lnTo>
                <a:lnTo>
                  <a:pt x="837818" y="55625"/>
                </a:lnTo>
                <a:close/>
              </a:path>
              <a:path w="840739" h="2103754">
                <a:moveTo>
                  <a:pt x="800735" y="55625"/>
                </a:moveTo>
                <a:lnTo>
                  <a:pt x="796098" y="67446"/>
                </a:lnTo>
                <a:lnTo>
                  <a:pt x="813884" y="74414"/>
                </a:lnTo>
                <a:lnTo>
                  <a:pt x="818514" y="62610"/>
                </a:lnTo>
                <a:lnTo>
                  <a:pt x="800735" y="55625"/>
                </a:lnTo>
                <a:close/>
              </a:path>
              <a:path w="840739" h="2103754">
                <a:moveTo>
                  <a:pt x="832738" y="0"/>
                </a:moveTo>
                <a:lnTo>
                  <a:pt x="769493" y="57022"/>
                </a:lnTo>
                <a:lnTo>
                  <a:pt x="796098" y="67446"/>
                </a:lnTo>
                <a:lnTo>
                  <a:pt x="800735" y="55625"/>
                </a:lnTo>
                <a:lnTo>
                  <a:pt x="837818" y="55625"/>
                </a:lnTo>
                <a:lnTo>
                  <a:pt x="8327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4607" y="3151632"/>
            <a:ext cx="600455" cy="6286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76135" y="3173096"/>
            <a:ext cx="441325" cy="469265"/>
          </a:xfrm>
          <a:custGeom>
            <a:avLst/>
            <a:gdLst/>
            <a:ahLst/>
            <a:cxnLst/>
            <a:rect l="l" t="t" r="r" b="b"/>
            <a:pathLst>
              <a:path w="441325" h="469264">
                <a:moveTo>
                  <a:pt x="379681" y="422034"/>
                </a:moveTo>
                <a:lnTo>
                  <a:pt x="361061" y="439547"/>
                </a:lnTo>
                <a:lnTo>
                  <a:pt x="440944" y="469011"/>
                </a:lnTo>
                <a:lnTo>
                  <a:pt x="429681" y="431292"/>
                </a:lnTo>
                <a:lnTo>
                  <a:pt x="388366" y="431292"/>
                </a:lnTo>
                <a:lnTo>
                  <a:pt x="379681" y="422034"/>
                </a:lnTo>
                <a:close/>
              </a:path>
              <a:path w="441325" h="469264">
                <a:moveTo>
                  <a:pt x="397943" y="404858"/>
                </a:moveTo>
                <a:lnTo>
                  <a:pt x="379681" y="422034"/>
                </a:lnTo>
                <a:lnTo>
                  <a:pt x="388366" y="431292"/>
                </a:lnTo>
                <a:lnTo>
                  <a:pt x="406654" y="414147"/>
                </a:lnTo>
                <a:lnTo>
                  <a:pt x="397943" y="404858"/>
                </a:lnTo>
                <a:close/>
              </a:path>
              <a:path w="441325" h="469264">
                <a:moveTo>
                  <a:pt x="416560" y="387350"/>
                </a:moveTo>
                <a:lnTo>
                  <a:pt x="397943" y="404858"/>
                </a:lnTo>
                <a:lnTo>
                  <a:pt x="406654" y="414147"/>
                </a:lnTo>
                <a:lnTo>
                  <a:pt x="388366" y="431292"/>
                </a:lnTo>
                <a:lnTo>
                  <a:pt x="429681" y="431292"/>
                </a:lnTo>
                <a:lnTo>
                  <a:pt x="416560" y="387350"/>
                </a:lnTo>
                <a:close/>
              </a:path>
              <a:path w="441325" h="469264">
                <a:moveTo>
                  <a:pt x="18288" y="0"/>
                </a:moveTo>
                <a:lnTo>
                  <a:pt x="0" y="17272"/>
                </a:lnTo>
                <a:lnTo>
                  <a:pt x="379681" y="422034"/>
                </a:lnTo>
                <a:lnTo>
                  <a:pt x="397943" y="404858"/>
                </a:lnTo>
                <a:lnTo>
                  <a:pt x="1828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45581" y="3793236"/>
            <a:ext cx="1113281" cy="2354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87109" y="3853052"/>
            <a:ext cx="954405" cy="76200"/>
          </a:xfrm>
          <a:custGeom>
            <a:avLst/>
            <a:gdLst/>
            <a:ahLst/>
            <a:cxnLst/>
            <a:rect l="l" t="t" r="r" b="b"/>
            <a:pathLst>
              <a:path w="954404" h="76200">
                <a:moveTo>
                  <a:pt x="877824" y="0"/>
                </a:moveTo>
                <a:lnTo>
                  <a:pt x="877824" y="76200"/>
                </a:lnTo>
                <a:lnTo>
                  <a:pt x="928877" y="50673"/>
                </a:lnTo>
                <a:lnTo>
                  <a:pt x="890524" y="50673"/>
                </a:lnTo>
                <a:lnTo>
                  <a:pt x="890524" y="25527"/>
                </a:lnTo>
                <a:lnTo>
                  <a:pt x="928877" y="25527"/>
                </a:lnTo>
                <a:lnTo>
                  <a:pt x="877824" y="0"/>
                </a:lnTo>
                <a:close/>
              </a:path>
              <a:path w="954404" h="76200">
                <a:moveTo>
                  <a:pt x="87782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877824" y="50673"/>
                </a:lnTo>
                <a:lnTo>
                  <a:pt x="877824" y="25527"/>
                </a:lnTo>
                <a:close/>
              </a:path>
              <a:path w="954404" h="76200">
                <a:moveTo>
                  <a:pt x="928877" y="25527"/>
                </a:moveTo>
                <a:lnTo>
                  <a:pt x="890524" y="25527"/>
                </a:lnTo>
                <a:lnTo>
                  <a:pt x="890524" y="50673"/>
                </a:lnTo>
                <a:lnTo>
                  <a:pt x="928877" y="50673"/>
                </a:lnTo>
                <a:lnTo>
                  <a:pt x="954024" y="38100"/>
                </a:lnTo>
                <a:lnTo>
                  <a:pt x="92887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45581" y="4530090"/>
            <a:ext cx="1113281" cy="2354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87109" y="4589907"/>
            <a:ext cx="954405" cy="76200"/>
          </a:xfrm>
          <a:custGeom>
            <a:avLst/>
            <a:gdLst/>
            <a:ahLst/>
            <a:cxnLst/>
            <a:rect l="l" t="t" r="r" b="b"/>
            <a:pathLst>
              <a:path w="954404" h="76200">
                <a:moveTo>
                  <a:pt x="877824" y="0"/>
                </a:moveTo>
                <a:lnTo>
                  <a:pt x="877824" y="76200"/>
                </a:lnTo>
                <a:lnTo>
                  <a:pt x="928877" y="50673"/>
                </a:lnTo>
                <a:lnTo>
                  <a:pt x="890524" y="50673"/>
                </a:lnTo>
                <a:lnTo>
                  <a:pt x="890524" y="25527"/>
                </a:lnTo>
                <a:lnTo>
                  <a:pt x="928877" y="25527"/>
                </a:lnTo>
                <a:lnTo>
                  <a:pt x="877824" y="0"/>
                </a:lnTo>
                <a:close/>
              </a:path>
              <a:path w="954404" h="76200">
                <a:moveTo>
                  <a:pt x="87782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877824" y="50673"/>
                </a:lnTo>
                <a:lnTo>
                  <a:pt x="877824" y="25527"/>
                </a:lnTo>
                <a:close/>
              </a:path>
              <a:path w="954404" h="76200">
                <a:moveTo>
                  <a:pt x="928877" y="25527"/>
                </a:moveTo>
                <a:lnTo>
                  <a:pt x="890524" y="25527"/>
                </a:lnTo>
                <a:lnTo>
                  <a:pt x="890524" y="50673"/>
                </a:lnTo>
                <a:lnTo>
                  <a:pt x="928877" y="50673"/>
                </a:lnTo>
                <a:lnTo>
                  <a:pt x="954024" y="38100"/>
                </a:lnTo>
                <a:lnTo>
                  <a:pt x="92887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21068" y="4748784"/>
            <a:ext cx="737616" cy="7696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61834" y="4846701"/>
            <a:ext cx="579120" cy="610870"/>
          </a:xfrm>
          <a:custGeom>
            <a:avLst/>
            <a:gdLst/>
            <a:ahLst/>
            <a:cxnLst/>
            <a:rect l="l" t="t" r="r" b="b"/>
            <a:pathLst>
              <a:path w="579120" h="610870">
                <a:moveTo>
                  <a:pt x="517542" y="46684"/>
                </a:moveTo>
                <a:lnTo>
                  <a:pt x="0" y="593013"/>
                </a:lnTo>
                <a:lnTo>
                  <a:pt x="18288" y="610311"/>
                </a:lnTo>
                <a:lnTo>
                  <a:pt x="535825" y="63986"/>
                </a:lnTo>
                <a:lnTo>
                  <a:pt x="517542" y="46684"/>
                </a:lnTo>
                <a:close/>
              </a:path>
              <a:path w="579120" h="610870">
                <a:moveTo>
                  <a:pt x="567673" y="37452"/>
                </a:moveTo>
                <a:lnTo>
                  <a:pt x="526288" y="37452"/>
                </a:lnTo>
                <a:lnTo>
                  <a:pt x="544576" y="54749"/>
                </a:lnTo>
                <a:lnTo>
                  <a:pt x="535825" y="63986"/>
                </a:lnTo>
                <a:lnTo>
                  <a:pt x="554355" y="81521"/>
                </a:lnTo>
                <a:lnTo>
                  <a:pt x="567673" y="37452"/>
                </a:lnTo>
                <a:close/>
              </a:path>
              <a:path w="579120" h="610870">
                <a:moveTo>
                  <a:pt x="526288" y="37452"/>
                </a:moveTo>
                <a:lnTo>
                  <a:pt x="517542" y="46684"/>
                </a:lnTo>
                <a:lnTo>
                  <a:pt x="535825" y="63986"/>
                </a:lnTo>
                <a:lnTo>
                  <a:pt x="544576" y="54749"/>
                </a:lnTo>
                <a:lnTo>
                  <a:pt x="526288" y="37452"/>
                </a:lnTo>
                <a:close/>
              </a:path>
              <a:path w="579120" h="610870">
                <a:moveTo>
                  <a:pt x="578993" y="0"/>
                </a:moveTo>
                <a:lnTo>
                  <a:pt x="498983" y="29121"/>
                </a:lnTo>
                <a:lnTo>
                  <a:pt x="517542" y="46684"/>
                </a:lnTo>
                <a:lnTo>
                  <a:pt x="526288" y="37452"/>
                </a:lnTo>
                <a:lnTo>
                  <a:pt x="567673" y="37452"/>
                </a:lnTo>
                <a:lnTo>
                  <a:pt x="57899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1629" y="3092957"/>
            <a:ext cx="789431" cy="7414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2682" y="3145535"/>
            <a:ext cx="687324" cy="6751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6773" y="3118104"/>
            <a:ext cx="685800" cy="63779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64103" y="3966210"/>
            <a:ext cx="789431" cy="7414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15155" y="4018788"/>
            <a:ext cx="687324" cy="6751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89247" y="3991355"/>
            <a:ext cx="685800" cy="63779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9623" y="4837176"/>
            <a:ext cx="791718" cy="7421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1346" y="4889754"/>
            <a:ext cx="668274" cy="6751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4771" y="4862321"/>
            <a:ext cx="688085" cy="6385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807967" y="2512470"/>
            <a:ext cx="963294" cy="54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/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Mapping</a:t>
            </a:r>
            <a:endParaRPr sz="1400">
              <a:latin typeface="Tahoma"/>
              <a:cs typeface="Tahoma"/>
            </a:endParaRPr>
          </a:p>
          <a:p>
            <a:pPr algn="ctr">
              <a:spcBef>
                <a:spcPts val="1045"/>
              </a:spcBef>
            </a:pP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Li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st(K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2)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84477" y="4124706"/>
            <a:ext cx="1271015" cy="3749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0873" y="4146042"/>
            <a:ext cx="997458" cy="3703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09624" y="4149852"/>
            <a:ext cx="1167378" cy="2712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27832" y="4971288"/>
            <a:ext cx="713232" cy="235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9361" y="5031104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8" y="50673"/>
                </a:lnTo>
                <a:lnTo>
                  <a:pt x="490474" y="50673"/>
                </a:lnTo>
                <a:lnTo>
                  <a:pt x="490474" y="25527"/>
                </a:lnTo>
                <a:lnTo>
                  <a:pt x="528827" y="25527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7"/>
                </a:lnTo>
                <a:close/>
              </a:path>
              <a:path w="554354" h="76200">
                <a:moveTo>
                  <a:pt x="528827" y="25527"/>
                </a:moveTo>
                <a:lnTo>
                  <a:pt x="490474" y="25527"/>
                </a:lnTo>
                <a:lnTo>
                  <a:pt x="490474" y="50673"/>
                </a:lnTo>
                <a:lnTo>
                  <a:pt x="528828" y="50673"/>
                </a:lnTo>
                <a:lnTo>
                  <a:pt x="553974" y="38100"/>
                </a:lnTo>
                <a:lnTo>
                  <a:pt x="52882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56282" y="4924806"/>
            <a:ext cx="1271778" cy="3749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0582" y="4946141"/>
            <a:ext cx="1043940" cy="3703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1430" y="4949953"/>
            <a:ext cx="1168140" cy="27127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37376" y="3022092"/>
            <a:ext cx="839724" cy="3756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93002" y="3031998"/>
            <a:ext cx="728472" cy="40233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78524" y="3043427"/>
            <a:ext cx="757427" cy="2933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7376" y="3736086"/>
            <a:ext cx="839724" cy="3764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33389" y="3745992"/>
            <a:ext cx="648461" cy="40233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78524" y="3757423"/>
            <a:ext cx="757427" cy="2941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37376" y="4466844"/>
            <a:ext cx="839724" cy="3756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86144" y="4476750"/>
            <a:ext cx="742188" cy="40233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78524" y="4488180"/>
            <a:ext cx="757427" cy="29336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37376" y="5198364"/>
            <a:ext cx="839724" cy="3756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76238" y="5208270"/>
            <a:ext cx="762762" cy="40233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8524" y="5219700"/>
            <a:ext cx="757427" cy="29337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46827" y="3083815"/>
            <a:ext cx="713231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8355" y="3143630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7" y="50673"/>
                </a:lnTo>
                <a:lnTo>
                  <a:pt x="490474" y="50673"/>
                </a:lnTo>
                <a:lnTo>
                  <a:pt x="490474" y="25526"/>
                </a:lnTo>
                <a:lnTo>
                  <a:pt x="528827" y="25526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6"/>
                </a:lnTo>
                <a:close/>
              </a:path>
              <a:path w="554354" h="76200">
                <a:moveTo>
                  <a:pt x="528827" y="25526"/>
                </a:moveTo>
                <a:lnTo>
                  <a:pt x="490474" y="25526"/>
                </a:lnTo>
                <a:lnTo>
                  <a:pt x="490474" y="50673"/>
                </a:lnTo>
                <a:lnTo>
                  <a:pt x="528827" y="50673"/>
                </a:lnTo>
                <a:lnTo>
                  <a:pt x="553974" y="38100"/>
                </a:lnTo>
                <a:lnTo>
                  <a:pt x="528827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46827" y="3793236"/>
            <a:ext cx="713231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88355" y="3853052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7" y="50673"/>
                </a:lnTo>
                <a:lnTo>
                  <a:pt x="490474" y="50673"/>
                </a:lnTo>
                <a:lnTo>
                  <a:pt x="490474" y="25527"/>
                </a:lnTo>
                <a:lnTo>
                  <a:pt x="528828" y="25527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7"/>
                </a:lnTo>
                <a:close/>
              </a:path>
              <a:path w="554354" h="76200">
                <a:moveTo>
                  <a:pt x="528828" y="25527"/>
                </a:moveTo>
                <a:lnTo>
                  <a:pt x="490474" y="25527"/>
                </a:lnTo>
                <a:lnTo>
                  <a:pt x="490474" y="50673"/>
                </a:lnTo>
                <a:lnTo>
                  <a:pt x="528827" y="50673"/>
                </a:lnTo>
                <a:lnTo>
                  <a:pt x="553974" y="38100"/>
                </a:lnTo>
                <a:lnTo>
                  <a:pt x="528828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46827" y="4515612"/>
            <a:ext cx="713231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88355" y="4575428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7" y="50673"/>
                </a:lnTo>
                <a:lnTo>
                  <a:pt x="490474" y="50673"/>
                </a:lnTo>
                <a:lnTo>
                  <a:pt x="490474" y="25527"/>
                </a:lnTo>
                <a:lnTo>
                  <a:pt x="528827" y="25527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7"/>
                </a:lnTo>
                <a:close/>
              </a:path>
              <a:path w="554354" h="76200">
                <a:moveTo>
                  <a:pt x="528827" y="25527"/>
                </a:moveTo>
                <a:lnTo>
                  <a:pt x="490474" y="25527"/>
                </a:lnTo>
                <a:lnTo>
                  <a:pt x="490474" y="50673"/>
                </a:lnTo>
                <a:lnTo>
                  <a:pt x="528827" y="50673"/>
                </a:lnTo>
                <a:lnTo>
                  <a:pt x="553974" y="38100"/>
                </a:lnTo>
                <a:lnTo>
                  <a:pt x="52882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46827" y="5220461"/>
            <a:ext cx="713231" cy="235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88355" y="5280278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477774" y="0"/>
                </a:moveTo>
                <a:lnTo>
                  <a:pt x="477774" y="76200"/>
                </a:lnTo>
                <a:lnTo>
                  <a:pt x="528827" y="50673"/>
                </a:lnTo>
                <a:lnTo>
                  <a:pt x="490474" y="50673"/>
                </a:lnTo>
                <a:lnTo>
                  <a:pt x="490474" y="25527"/>
                </a:lnTo>
                <a:lnTo>
                  <a:pt x="528827" y="25527"/>
                </a:lnTo>
                <a:lnTo>
                  <a:pt x="477774" y="0"/>
                </a:lnTo>
                <a:close/>
              </a:path>
              <a:path w="554354" h="76200">
                <a:moveTo>
                  <a:pt x="4777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477774" y="50673"/>
                </a:lnTo>
                <a:lnTo>
                  <a:pt x="477774" y="25527"/>
                </a:lnTo>
                <a:close/>
              </a:path>
              <a:path w="554354" h="76200">
                <a:moveTo>
                  <a:pt x="528827" y="25527"/>
                </a:moveTo>
                <a:lnTo>
                  <a:pt x="490474" y="25527"/>
                </a:lnTo>
                <a:lnTo>
                  <a:pt x="490474" y="50673"/>
                </a:lnTo>
                <a:lnTo>
                  <a:pt x="528827" y="50673"/>
                </a:lnTo>
                <a:lnTo>
                  <a:pt x="553974" y="38100"/>
                </a:lnTo>
                <a:lnTo>
                  <a:pt x="52882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32654" y="3021329"/>
            <a:ext cx="1000505" cy="3749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01996" y="3042667"/>
            <a:ext cx="862584" cy="37033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7802" y="3046476"/>
            <a:ext cx="896868" cy="2712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176520" y="2512470"/>
            <a:ext cx="96329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Shuffling</a:t>
            </a:r>
            <a:endParaRPr sz="1400">
              <a:latin typeface="Tahoma"/>
              <a:cs typeface="Tahoma"/>
            </a:endParaRPr>
          </a:p>
          <a:p>
            <a:pPr marL="12700">
              <a:spcBef>
                <a:spcPts val="645"/>
              </a:spcBef>
            </a:pP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K2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,L</a:t>
            </a:r>
            <a:r>
              <a:rPr sz="1300" b="1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st(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2)</a:t>
            </a:r>
            <a:endParaRPr sz="1300">
              <a:latin typeface="Tahoma"/>
              <a:cs typeface="Tahoma"/>
            </a:endParaRPr>
          </a:p>
          <a:p>
            <a:pPr marL="97155" algn="ctr">
              <a:spcBef>
                <a:spcPts val="919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Bear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(1,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383274" y="2512469"/>
            <a:ext cx="8578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Reducing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83347" y="2512469"/>
            <a:ext cx="10756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ina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Resul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624826" y="3388461"/>
            <a:ext cx="96329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Li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st(K3,V3)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418842" y="2997809"/>
            <a:ext cx="908050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880" algn="ctr"/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K1,V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endParaRPr sz="1300">
              <a:latin typeface="Tahoma"/>
              <a:cs typeface="Tahoma"/>
            </a:endParaRPr>
          </a:p>
          <a:p>
            <a:pPr algn="ctr">
              <a:spcBef>
                <a:spcPts val="1110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Dee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Bea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River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45998" y="4058370"/>
            <a:ext cx="95123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050" spc="-5" dirty="0">
                <a:solidFill>
                  <a:srgbClr val="FFFFFF"/>
                </a:solidFill>
                <a:latin typeface="Tahoma"/>
                <a:cs typeface="Tahoma"/>
              </a:rPr>
              <a:t>Dea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ahoma"/>
                <a:cs typeface="Tahoma"/>
              </a:rPr>
              <a:t>Bea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spc="-5" dirty="0">
                <a:solidFill>
                  <a:srgbClr val="FFFFFF"/>
                </a:solidFill>
                <a:latin typeface="Tahoma"/>
                <a:cs typeface="Tahoma"/>
              </a:rPr>
              <a:t> River Car</a:t>
            </a:r>
            <a:r>
              <a:rPr sz="10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Car</a:t>
            </a:r>
            <a:r>
              <a:rPr sz="10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ahoma"/>
                <a:cs typeface="Tahoma"/>
              </a:rPr>
              <a:t>River Dee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 Car</a:t>
            </a:r>
            <a:r>
              <a:rPr sz="10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ahoma"/>
                <a:cs typeface="Tahoma"/>
              </a:rPr>
              <a:t>Bear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813040" y="3819499"/>
            <a:ext cx="56388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ea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  <a:p>
            <a:pPr marL="74295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300">
              <a:latin typeface="Tahoma"/>
              <a:cs typeface="Tahoma"/>
            </a:endParaRPr>
          </a:p>
          <a:p>
            <a:pPr marL="23495"/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Dee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, 2</a:t>
            </a:r>
            <a:endParaRPr sz="1300">
              <a:latin typeface="Tahoma"/>
              <a:cs typeface="Tahoma"/>
            </a:endParaRPr>
          </a:p>
          <a:p>
            <a:pPr marL="12700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, 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021328" y="3217095"/>
            <a:ext cx="45720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Deer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27305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Bear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River,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03802" y="4090347"/>
            <a:ext cx="45720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Car,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60325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Car,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River,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000246" y="4961821"/>
            <a:ext cx="43815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Deer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50800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7780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Bear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509521" y="4218110"/>
            <a:ext cx="76771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Car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Car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River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458974" y="5018210"/>
            <a:ext cx="81343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Dee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Car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ear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13143" y="3111670"/>
            <a:ext cx="4889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ea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53530" y="3826172"/>
            <a:ext cx="4089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606285" y="4556422"/>
            <a:ext cx="5029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Dee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96380" y="5288450"/>
            <a:ext cx="5232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232654" y="3732277"/>
            <a:ext cx="998981" cy="37718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79136" y="3755136"/>
            <a:ext cx="906017" cy="37033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57800" y="3757423"/>
            <a:ext cx="895350" cy="27355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367782" y="3826696"/>
            <a:ext cx="675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Car,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(1,1,1)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232654" y="4445509"/>
            <a:ext cx="1000505" cy="37490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95901" y="4466845"/>
            <a:ext cx="874013" cy="37033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57802" y="4470653"/>
            <a:ext cx="896868" cy="2712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384546" y="4538912"/>
            <a:ext cx="6438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Deer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(1,1)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232654" y="5156453"/>
            <a:ext cx="1000505" cy="37642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86756" y="5179314"/>
            <a:ext cx="893063" cy="3703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57800" y="5181601"/>
            <a:ext cx="896874" cy="27279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375402" y="5250874"/>
            <a:ext cx="6629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River,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(1,1)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0" y="16111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Map-Reduce Paradigm</a:t>
            </a:r>
          </a:p>
        </p:txBody>
      </p:sp>
      <p:sp>
        <p:nvSpPr>
          <p:cNvPr id="122" name="Rectangle 121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-16701" y="0"/>
            <a:ext cx="8442325" cy="392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20" dirty="0">
                <a:latin typeface="Calibri"/>
                <a:ea typeface="+mj-ea"/>
                <a:cs typeface="Calibri"/>
              </a:rPr>
              <a:t>Introduction to </a:t>
            </a:r>
            <a:r>
              <a:rPr lang="en-US" sz="3300" spc="-20" dirty="0" err="1">
                <a:latin typeface="Calibri"/>
                <a:ea typeface="+mj-ea"/>
                <a:cs typeface="Calibri"/>
              </a:rPr>
              <a:t>MapReduce</a:t>
            </a:r>
            <a:r>
              <a:rPr lang="en-US" sz="3300" spc="-20" dirty="0">
                <a:latin typeface="Calibri"/>
                <a:ea typeface="+mj-ea"/>
                <a:cs typeface="Calibri"/>
              </a:rPr>
              <a:t> Framework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51520" y="1052736"/>
            <a:ext cx="8442325" cy="528796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346075" indent="-34290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programming model for parallel data processing.  Hadoop can run map reduce programs in multiple languages like Java, Python, Ruby and C++.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function: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 on set of key, value pairs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is applied in parallel on input data set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produces output keys and list of values for each key depending upon the functionality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Mapper output are partitioned per reducer = No. Of reduce task for that job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Reduce  function: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 on set of key, value pairs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is then applied in parallel to each group,  again producing a collection of key, values.</a:t>
            </a:r>
          </a:p>
          <a:p>
            <a:pPr marL="631825" lvl="1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of reducers can be set by the user.</a:t>
            </a:r>
          </a:p>
          <a:p>
            <a:pPr marL="122238" indent="-119063" algn="ctr" hangingPunct="1">
              <a:lnSpc>
                <a:spcPct val="91000"/>
              </a:lnSpc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25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3658361"/>
            <a:ext cx="25234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ww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.ed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2086" y="1891106"/>
            <a:ext cx="1837689" cy="2227580"/>
          </a:xfrm>
          <a:custGeom>
            <a:avLst/>
            <a:gdLst/>
            <a:ahLst/>
            <a:cxnLst/>
            <a:rect l="l" t="t" r="r" b="b"/>
            <a:pathLst>
              <a:path w="1837690" h="2227579">
                <a:moveTo>
                  <a:pt x="0" y="2227126"/>
                </a:moveTo>
                <a:lnTo>
                  <a:pt x="1837384" y="2227126"/>
                </a:lnTo>
                <a:lnTo>
                  <a:pt x="1837384" y="0"/>
                </a:lnTo>
                <a:lnTo>
                  <a:pt x="0" y="0"/>
                </a:lnTo>
                <a:lnTo>
                  <a:pt x="0" y="2227126"/>
                </a:lnTo>
                <a:close/>
              </a:path>
            </a:pathLst>
          </a:custGeom>
          <a:solidFill>
            <a:srgbClr val="098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2086" y="1922543"/>
            <a:ext cx="1837421" cy="326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20" dirty="0">
                <a:latin typeface="Calibri"/>
                <a:cs typeface="Calibri"/>
              </a:rPr>
              <a:t>Data Types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7579" y="2189116"/>
            <a:ext cx="2828925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ts val="192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600" spc="-4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ri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leCom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endParaRPr sz="1600" dirty="0">
              <a:latin typeface="Tahoma"/>
              <a:cs typeface="Tahoma"/>
            </a:endParaRPr>
          </a:p>
          <a:p>
            <a:pPr marL="463550" lvl="1" indent="-187325">
              <a:lnSpc>
                <a:spcPts val="1680"/>
              </a:lnSpc>
              <a:buClr>
                <a:srgbClr val="252525"/>
              </a:buClr>
              <a:buFont typeface="Wingdings"/>
              <a:buChar char=""/>
              <a:tabLst>
                <a:tab pos="464184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eys</a:t>
            </a:r>
            <a:endParaRPr sz="1400" dirty="0">
              <a:latin typeface="Tahoma"/>
              <a:cs typeface="Tahoma"/>
            </a:endParaRPr>
          </a:p>
          <a:p>
            <a:pPr lvl="1">
              <a:spcBef>
                <a:spcPts val="6"/>
              </a:spcBef>
              <a:buClr>
                <a:srgbClr val="252525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299085" indent="-286385">
              <a:lnSpc>
                <a:spcPts val="192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600" spc="-4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ri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endParaRPr sz="1600" dirty="0">
              <a:latin typeface="Tahoma"/>
              <a:cs typeface="Tahoma"/>
            </a:endParaRPr>
          </a:p>
          <a:p>
            <a:pPr marL="463550" lvl="1" indent="-187325">
              <a:lnSpc>
                <a:spcPts val="1680"/>
              </a:lnSpc>
              <a:buClr>
                <a:srgbClr val="252525"/>
              </a:buClr>
              <a:buFont typeface="Wingdings"/>
              <a:buChar char=""/>
              <a:tabLst>
                <a:tab pos="464184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inter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lues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99085" indent="-286385"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Custo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Data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Types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3658361"/>
            <a:ext cx="2510028" cy="234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600" y="3688842"/>
            <a:ext cx="45720" cy="457200"/>
          </a:xfrm>
          <a:custGeom>
            <a:avLst/>
            <a:gdLst/>
            <a:ahLst/>
            <a:cxnLst/>
            <a:rect l="l" t="t" r="r" b="b"/>
            <a:pathLst>
              <a:path w="45720" h="457200">
                <a:moveTo>
                  <a:pt x="34289" y="22859"/>
                </a:moveTo>
                <a:lnTo>
                  <a:pt x="11429" y="22859"/>
                </a:lnTo>
                <a:lnTo>
                  <a:pt x="11429" y="457200"/>
                </a:lnTo>
                <a:lnTo>
                  <a:pt x="34289" y="457200"/>
                </a:lnTo>
                <a:lnTo>
                  <a:pt x="34289" y="22859"/>
                </a:lnTo>
                <a:close/>
              </a:path>
              <a:path w="45720" h="457200">
                <a:moveTo>
                  <a:pt x="22860" y="0"/>
                </a:moveTo>
                <a:lnTo>
                  <a:pt x="0" y="22859"/>
                </a:lnTo>
                <a:lnTo>
                  <a:pt x="45720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3688842"/>
            <a:ext cx="45720" cy="457200"/>
          </a:xfrm>
          <a:custGeom>
            <a:avLst/>
            <a:gdLst/>
            <a:ahLst/>
            <a:cxnLst/>
            <a:rect l="l" t="t" r="r" b="b"/>
            <a:pathLst>
              <a:path w="45720" h="457200">
                <a:moveTo>
                  <a:pt x="0" y="22859"/>
                </a:moveTo>
                <a:lnTo>
                  <a:pt x="22860" y="0"/>
                </a:lnTo>
                <a:lnTo>
                  <a:pt x="45720" y="22859"/>
                </a:lnTo>
                <a:lnTo>
                  <a:pt x="34289" y="22859"/>
                </a:lnTo>
                <a:lnTo>
                  <a:pt x="34289" y="457200"/>
                </a:lnTo>
                <a:lnTo>
                  <a:pt x="11429" y="457200"/>
                </a:lnTo>
                <a:lnTo>
                  <a:pt x="11429" y="22859"/>
                </a:lnTo>
                <a:lnTo>
                  <a:pt x="0" y="22859"/>
                </a:lnTo>
                <a:close/>
              </a:path>
            </a:pathLst>
          </a:custGeom>
          <a:ln w="76199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2988" y="3681223"/>
            <a:ext cx="45720" cy="410209"/>
          </a:xfrm>
          <a:custGeom>
            <a:avLst/>
            <a:gdLst/>
            <a:ahLst/>
            <a:cxnLst/>
            <a:rect l="l" t="t" r="r" b="b"/>
            <a:pathLst>
              <a:path w="45720" h="410210">
                <a:moveTo>
                  <a:pt x="45719" y="387095"/>
                </a:moveTo>
                <a:lnTo>
                  <a:pt x="0" y="387095"/>
                </a:lnTo>
                <a:lnTo>
                  <a:pt x="22859" y="409955"/>
                </a:lnTo>
                <a:lnTo>
                  <a:pt x="45719" y="387095"/>
                </a:lnTo>
                <a:close/>
              </a:path>
              <a:path w="45720" h="410210">
                <a:moveTo>
                  <a:pt x="34289" y="0"/>
                </a:moveTo>
                <a:lnTo>
                  <a:pt x="11429" y="0"/>
                </a:lnTo>
                <a:lnTo>
                  <a:pt x="11429" y="387095"/>
                </a:lnTo>
                <a:lnTo>
                  <a:pt x="34289" y="387095"/>
                </a:lnTo>
                <a:lnTo>
                  <a:pt x="3428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2988" y="3681223"/>
            <a:ext cx="45720" cy="410209"/>
          </a:xfrm>
          <a:custGeom>
            <a:avLst/>
            <a:gdLst/>
            <a:ahLst/>
            <a:cxnLst/>
            <a:rect l="l" t="t" r="r" b="b"/>
            <a:pathLst>
              <a:path w="45720" h="410210">
                <a:moveTo>
                  <a:pt x="0" y="387095"/>
                </a:moveTo>
                <a:lnTo>
                  <a:pt x="11429" y="387095"/>
                </a:lnTo>
                <a:lnTo>
                  <a:pt x="11429" y="0"/>
                </a:lnTo>
                <a:lnTo>
                  <a:pt x="34289" y="0"/>
                </a:lnTo>
                <a:lnTo>
                  <a:pt x="34289" y="387095"/>
                </a:lnTo>
                <a:lnTo>
                  <a:pt x="45719" y="387095"/>
                </a:lnTo>
                <a:lnTo>
                  <a:pt x="22859" y="409955"/>
                </a:lnTo>
                <a:lnTo>
                  <a:pt x="0" y="387095"/>
                </a:lnTo>
                <a:close/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927" y="2094514"/>
            <a:ext cx="794004" cy="959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1987" y="2214910"/>
            <a:ext cx="635635" cy="800100"/>
          </a:xfrm>
          <a:custGeom>
            <a:avLst/>
            <a:gdLst/>
            <a:ahLst/>
            <a:cxnLst/>
            <a:rect l="l" t="t" r="r" b="b"/>
            <a:pathLst>
              <a:path w="635635" h="800100">
                <a:moveTo>
                  <a:pt x="578214" y="52030"/>
                </a:moveTo>
                <a:lnTo>
                  <a:pt x="0" y="784351"/>
                </a:lnTo>
                <a:lnTo>
                  <a:pt x="19812" y="799972"/>
                </a:lnTo>
                <a:lnTo>
                  <a:pt x="598013" y="67667"/>
                </a:lnTo>
                <a:lnTo>
                  <a:pt x="578214" y="52030"/>
                </a:lnTo>
                <a:close/>
              </a:path>
              <a:path w="635635" h="800100">
                <a:moveTo>
                  <a:pt x="626615" y="42037"/>
                </a:moveTo>
                <a:lnTo>
                  <a:pt x="586105" y="42037"/>
                </a:lnTo>
                <a:lnTo>
                  <a:pt x="605917" y="57657"/>
                </a:lnTo>
                <a:lnTo>
                  <a:pt x="598013" y="67667"/>
                </a:lnTo>
                <a:lnTo>
                  <a:pt x="617982" y="83438"/>
                </a:lnTo>
                <a:lnTo>
                  <a:pt x="626615" y="42037"/>
                </a:lnTo>
                <a:close/>
              </a:path>
              <a:path w="635635" h="800100">
                <a:moveTo>
                  <a:pt x="586105" y="42037"/>
                </a:moveTo>
                <a:lnTo>
                  <a:pt x="578214" y="52030"/>
                </a:lnTo>
                <a:lnTo>
                  <a:pt x="598013" y="67667"/>
                </a:lnTo>
                <a:lnTo>
                  <a:pt x="605917" y="57657"/>
                </a:lnTo>
                <a:lnTo>
                  <a:pt x="586105" y="42037"/>
                </a:lnTo>
                <a:close/>
              </a:path>
              <a:path w="635635" h="800100">
                <a:moveTo>
                  <a:pt x="635381" y="0"/>
                </a:moveTo>
                <a:lnTo>
                  <a:pt x="558165" y="36194"/>
                </a:lnTo>
                <a:lnTo>
                  <a:pt x="578214" y="52030"/>
                </a:lnTo>
                <a:lnTo>
                  <a:pt x="586105" y="42037"/>
                </a:lnTo>
                <a:lnTo>
                  <a:pt x="626615" y="42037"/>
                </a:lnTo>
                <a:lnTo>
                  <a:pt x="63538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106" y="1257777"/>
            <a:ext cx="1002791" cy="1002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253" y="1270821"/>
            <a:ext cx="920495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856" y="2095657"/>
            <a:ext cx="873252" cy="957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5616" y="2233216"/>
            <a:ext cx="714375" cy="798195"/>
          </a:xfrm>
          <a:custGeom>
            <a:avLst/>
            <a:gdLst/>
            <a:ahLst/>
            <a:cxnLst/>
            <a:rect l="l" t="t" r="r" b="b"/>
            <a:pathLst>
              <a:path w="714375" h="798194">
                <a:moveTo>
                  <a:pt x="60121" y="48466"/>
                </a:moveTo>
                <a:lnTo>
                  <a:pt x="41335" y="65213"/>
                </a:lnTo>
                <a:lnTo>
                  <a:pt x="695452" y="798195"/>
                </a:lnTo>
                <a:lnTo>
                  <a:pt x="714247" y="781431"/>
                </a:lnTo>
                <a:lnTo>
                  <a:pt x="60121" y="48466"/>
                </a:lnTo>
                <a:close/>
              </a:path>
              <a:path w="714375" h="798194">
                <a:moveTo>
                  <a:pt x="0" y="0"/>
                </a:moveTo>
                <a:lnTo>
                  <a:pt x="22313" y="82168"/>
                </a:lnTo>
                <a:lnTo>
                  <a:pt x="41335" y="65213"/>
                </a:lnTo>
                <a:lnTo>
                  <a:pt x="32893" y="55753"/>
                </a:lnTo>
                <a:lnTo>
                  <a:pt x="51663" y="38989"/>
                </a:lnTo>
                <a:lnTo>
                  <a:pt x="70753" y="38989"/>
                </a:lnTo>
                <a:lnTo>
                  <a:pt x="79159" y="31496"/>
                </a:lnTo>
                <a:lnTo>
                  <a:pt x="0" y="0"/>
                </a:lnTo>
                <a:close/>
              </a:path>
              <a:path w="714375" h="798194">
                <a:moveTo>
                  <a:pt x="51663" y="38989"/>
                </a:moveTo>
                <a:lnTo>
                  <a:pt x="32893" y="55753"/>
                </a:lnTo>
                <a:lnTo>
                  <a:pt x="41335" y="65213"/>
                </a:lnTo>
                <a:lnTo>
                  <a:pt x="60121" y="48466"/>
                </a:lnTo>
                <a:lnTo>
                  <a:pt x="51663" y="38989"/>
                </a:lnTo>
                <a:close/>
              </a:path>
              <a:path w="714375" h="798194">
                <a:moveTo>
                  <a:pt x="70753" y="38989"/>
                </a:moveTo>
                <a:lnTo>
                  <a:pt x="51663" y="38989"/>
                </a:lnTo>
                <a:lnTo>
                  <a:pt x="60121" y="48466"/>
                </a:lnTo>
                <a:lnTo>
                  <a:pt x="70753" y="3898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1691" y="2793057"/>
            <a:ext cx="1816608" cy="1504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8936" y="3312028"/>
            <a:ext cx="1284732" cy="47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5074" y="2847220"/>
            <a:ext cx="1712976" cy="1400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5490" y="3437923"/>
            <a:ext cx="9931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Map-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1148" y="1092485"/>
            <a:ext cx="4537075" cy="3355975"/>
          </a:xfrm>
          <a:custGeom>
            <a:avLst/>
            <a:gdLst/>
            <a:ahLst/>
            <a:cxnLst/>
            <a:rect l="l" t="t" r="r" b="b"/>
            <a:pathLst>
              <a:path w="4537075" h="3355975">
                <a:moveTo>
                  <a:pt x="0" y="3355848"/>
                </a:moveTo>
                <a:lnTo>
                  <a:pt x="4536948" y="3355848"/>
                </a:lnTo>
                <a:lnTo>
                  <a:pt x="453694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6563" y="1174859"/>
            <a:ext cx="5041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pc="-10" dirty="0">
                <a:solidFill>
                  <a:srgbClr val="252525"/>
                </a:solidFill>
                <a:latin typeface="Tahoma"/>
                <a:cs typeface="Tahoma"/>
              </a:rPr>
              <a:t>Map:</a:t>
            </a:r>
            <a:endParaRPr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2742" y="2571037"/>
            <a:ext cx="81851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pc="-5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pc="-5" dirty="0">
                <a:solidFill>
                  <a:srgbClr val="252525"/>
                </a:solidFill>
                <a:latin typeface="Tahoma"/>
                <a:cs typeface="Tahoma"/>
              </a:rPr>
              <a:t>e: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3205" y="1539919"/>
            <a:ext cx="1725168" cy="7475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0713" y="1521821"/>
            <a:ext cx="1621535" cy="6438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43762" y="1751185"/>
            <a:ext cx="838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(K1,</a:t>
            </a:r>
            <a:r>
              <a:rPr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V1)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97097" y="1569017"/>
            <a:ext cx="1724405" cy="7475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8913" y="1521821"/>
            <a:ext cx="1620774" cy="6438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75914" y="1751185"/>
            <a:ext cx="12541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(K2,</a:t>
            </a:r>
            <a:r>
              <a:rPr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V2)</a:t>
            </a:r>
            <a:endParaRPr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55492" y="3015010"/>
            <a:ext cx="1722881" cy="749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67944" y="3065304"/>
            <a:ext cx="1619250" cy="646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56563" y="3233298"/>
            <a:ext cx="13677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(K2,</a:t>
            </a:r>
            <a:r>
              <a:rPr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(V2))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38754" y="3127698"/>
            <a:ext cx="1722881" cy="749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0570" y="3062706"/>
            <a:ext cx="1619250" cy="646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20330" y="3233298"/>
            <a:ext cx="12541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(K3,</a:t>
            </a:r>
            <a:r>
              <a:rPr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V3)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8116" y="1615966"/>
            <a:ext cx="4279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ey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49936" y="1238788"/>
            <a:ext cx="1002792" cy="1002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1156" y="1279936"/>
            <a:ext cx="920495" cy="920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63367" y="1615966"/>
            <a:ext cx="632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alue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-11429" y="15213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 smtClean="0">
                <a:latin typeface="Calibri"/>
                <a:cs typeface="Calibri"/>
              </a:rPr>
              <a:t>Map-Reduce </a:t>
            </a:r>
            <a:r>
              <a:rPr lang="en-US" spc="-20" dirty="0" smtClean="0">
                <a:latin typeface="Calibri"/>
                <a:cs typeface="Calibri"/>
              </a:rPr>
              <a:t>Key &amp; Value</a:t>
            </a:r>
            <a:endParaRPr spc="-20" dirty="0">
              <a:latin typeface="Calibri"/>
              <a:cs typeface="Calibri"/>
            </a:endParaRPr>
          </a:p>
        </p:txBody>
      </p:sp>
      <p:sp>
        <p:nvSpPr>
          <p:cNvPr id="34" name="Rectangle 3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70" y="-2738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InputFormat – Class Hierarchy</a:t>
            </a:r>
          </a:p>
        </p:txBody>
      </p:sp>
      <p:sp>
        <p:nvSpPr>
          <p:cNvPr id="4" name="object 4"/>
          <p:cNvSpPr/>
          <p:nvPr/>
        </p:nvSpPr>
        <p:spPr>
          <a:xfrm>
            <a:off x="3392423" y="1655826"/>
            <a:ext cx="2839212" cy="272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1191" y="1680210"/>
            <a:ext cx="2743200" cy="262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191" y="1680210"/>
            <a:ext cx="2743200" cy="2628900"/>
          </a:xfrm>
          <a:custGeom>
            <a:avLst/>
            <a:gdLst/>
            <a:ahLst/>
            <a:cxnLst/>
            <a:rect l="l" t="t" r="r" b="b"/>
            <a:pathLst>
              <a:path w="2743200" h="2628900">
                <a:moveTo>
                  <a:pt x="0" y="1314450"/>
                </a:moveTo>
                <a:lnTo>
                  <a:pt x="657225" y="657225"/>
                </a:lnTo>
                <a:lnTo>
                  <a:pt x="657225" y="985901"/>
                </a:lnTo>
                <a:lnTo>
                  <a:pt x="960755" y="985901"/>
                </a:lnTo>
                <a:lnTo>
                  <a:pt x="960755" y="0"/>
                </a:lnTo>
                <a:lnTo>
                  <a:pt x="2743200" y="0"/>
                </a:lnTo>
                <a:lnTo>
                  <a:pt x="2743200" y="2628900"/>
                </a:lnTo>
                <a:lnTo>
                  <a:pt x="960755" y="2628900"/>
                </a:lnTo>
                <a:lnTo>
                  <a:pt x="960755" y="1643126"/>
                </a:lnTo>
                <a:lnTo>
                  <a:pt x="657225" y="1643126"/>
                </a:lnTo>
                <a:lnTo>
                  <a:pt x="657225" y="1971675"/>
                </a:lnTo>
                <a:lnTo>
                  <a:pt x="0" y="1314450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8368" y="1733550"/>
            <a:ext cx="1671827" cy="53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5612" y="1760983"/>
            <a:ext cx="1577339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5611" y="1760982"/>
            <a:ext cx="1577340" cy="445134"/>
          </a:xfrm>
          <a:custGeom>
            <a:avLst/>
            <a:gdLst/>
            <a:ahLst/>
            <a:cxnLst/>
            <a:rect l="l" t="t" r="r" b="b"/>
            <a:pathLst>
              <a:path w="1577339" h="445134">
                <a:moveTo>
                  <a:pt x="0" y="74167"/>
                </a:moveTo>
                <a:lnTo>
                  <a:pt x="11909" y="33794"/>
                </a:lnTo>
                <a:lnTo>
                  <a:pt x="42792" y="6922"/>
                </a:lnTo>
                <a:lnTo>
                  <a:pt x="1503172" y="0"/>
                </a:lnTo>
                <a:lnTo>
                  <a:pt x="1517681" y="1412"/>
                </a:lnTo>
                <a:lnTo>
                  <a:pt x="1554361" y="20454"/>
                </a:lnTo>
                <a:lnTo>
                  <a:pt x="1575118" y="56046"/>
                </a:lnTo>
                <a:lnTo>
                  <a:pt x="1577339" y="370839"/>
                </a:lnTo>
                <a:lnTo>
                  <a:pt x="1575927" y="385349"/>
                </a:lnTo>
                <a:lnTo>
                  <a:pt x="1556885" y="422029"/>
                </a:lnTo>
                <a:lnTo>
                  <a:pt x="1521293" y="442786"/>
                </a:lnTo>
                <a:lnTo>
                  <a:pt x="74167" y="445007"/>
                </a:lnTo>
                <a:lnTo>
                  <a:pt x="59658" y="443595"/>
                </a:lnTo>
                <a:lnTo>
                  <a:pt x="22978" y="424553"/>
                </a:lnTo>
                <a:lnTo>
                  <a:pt x="2221" y="388961"/>
                </a:lnTo>
                <a:lnTo>
                  <a:pt x="0" y="74167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8368" y="2236470"/>
            <a:ext cx="1671827" cy="539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5612" y="2263902"/>
            <a:ext cx="1577339" cy="445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5611" y="2263902"/>
            <a:ext cx="1577340" cy="445134"/>
          </a:xfrm>
          <a:custGeom>
            <a:avLst/>
            <a:gdLst/>
            <a:ahLst/>
            <a:cxnLst/>
            <a:rect l="l" t="t" r="r" b="b"/>
            <a:pathLst>
              <a:path w="1577339" h="445135">
                <a:moveTo>
                  <a:pt x="0" y="74168"/>
                </a:moveTo>
                <a:lnTo>
                  <a:pt x="11909" y="33794"/>
                </a:lnTo>
                <a:lnTo>
                  <a:pt x="42792" y="6922"/>
                </a:lnTo>
                <a:lnTo>
                  <a:pt x="1503172" y="0"/>
                </a:lnTo>
                <a:lnTo>
                  <a:pt x="1517681" y="1412"/>
                </a:lnTo>
                <a:lnTo>
                  <a:pt x="1554361" y="20454"/>
                </a:lnTo>
                <a:lnTo>
                  <a:pt x="1575118" y="56046"/>
                </a:lnTo>
                <a:lnTo>
                  <a:pt x="1577339" y="370839"/>
                </a:lnTo>
                <a:lnTo>
                  <a:pt x="1575927" y="385349"/>
                </a:lnTo>
                <a:lnTo>
                  <a:pt x="1556885" y="422029"/>
                </a:lnTo>
                <a:lnTo>
                  <a:pt x="1521293" y="442786"/>
                </a:lnTo>
                <a:lnTo>
                  <a:pt x="74167" y="445008"/>
                </a:lnTo>
                <a:lnTo>
                  <a:pt x="59658" y="443595"/>
                </a:lnTo>
                <a:lnTo>
                  <a:pt x="22978" y="424553"/>
                </a:lnTo>
                <a:lnTo>
                  <a:pt x="2221" y="388961"/>
                </a:lnTo>
                <a:lnTo>
                  <a:pt x="0" y="74168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97678" y="1852168"/>
            <a:ext cx="104584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mbin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ile 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utF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rmat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&lt;K,V&gt;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</a:pPr>
            <a:endParaRPr sz="850">
              <a:latin typeface="Times New Roman"/>
              <a:cs typeface="Times New Roman"/>
            </a:endParaRPr>
          </a:p>
          <a:p>
            <a:pPr marL="71755" algn="ctr"/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ex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utF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rmat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8368" y="2739389"/>
            <a:ext cx="1671827" cy="53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5612" y="2766823"/>
            <a:ext cx="1577339" cy="445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5611" y="2766822"/>
            <a:ext cx="1577340" cy="445134"/>
          </a:xfrm>
          <a:custGeom>
            <a:avLst/>
            <a:gdLst/>
            <a:ahLst/>
            <a:cxnLst/>
            <a:rect l="l" t="t" r="r" b="b"/>
            <a:pathLst>
              <a:path w="1577339" h="445135">
                <a:moveTo>
                  <a:pt x="0" y="74167"/>
                </a:moveTo>
                <a:lnTo>
                  <a:pt x="11909" y="33794"/>
                </a:lnTo>
                <a:lnTo>
                  <a:pt x="42792" y="6922"/>
                </a:lnTo>
                <a:lnTo>
                  <a:pt x="1503172" y="0"/>
                </a:lnTo>
                <a:lnTo>
                  <a:pt x="1517681" y="1412"/>
                </a:lnTo>
                <a:lnTo>
                  <a:pt x="1554361" y="20454"/>
                </a:lnTo>
                <a:lnTo>
                  <a:pt x="1575118" y="56046"/>
                </a:lnTo>
                <a:lnTo>
                  <a:pt x="1577339" y="370839"/>
                </a:lnTo>
                <a:lnTo>
                  <a:pt x="1575927" y="385349"/>
                </a:lnTo>
                <a:lnTo>
                  <a:pt x="1556885" y="422029"/>
                </a:lnTo>
                <a:lnTo>
                  <a:pt x="1521293" y="442786"/>
                </a:lnTo>
                <a:lnTo>
                  <a:pt x="74167" y="445007"/>
                </a:lnTo>
                <a:lnTo>
                  <a:pt x="59658" y="443595"/>
                </a:lnTo>
                <a:lnTo>
                  <a:pt x="22978" y="424553"/>
                </a:lnTo>
                <a:lnTo>
                  <a:pt x="2221" y="388961"/>
                </a:lnTo>
                <a:lnTo>
                  <a:pt x="0" y="74167"/>
                </a:lnTo>
                <a:close/>
              </a:path>
            </a:pathLst>
          </a:custGeom>
          <a:ln w="9143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5721" y="2931541"/>
            <a:ext cx="14859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Va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lu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ex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utF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8368" y="3242311"/>
            <a:ext cx="1671827" cy="539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5612" y="3269743"/>
            <a:ext cx="1577339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5611" y="3269742"/>
            <a:ext cx="1577340" cy="445134"/>
          </a:xfrm>
          <a:custGeom>
            <a:avLst/>
            <a:gdLst/>
            <a:ahLst/>
            <a:cxnLst/>
            <a:rect l="l" t="t" r="r" b="b"/>
            <a:pathLst>
              <a:path w="1577339" h="445135">
                <a:moveTo>
                  <a:pt x="0" y="74168"/>
                </a:moveTo>
                <a:lnTo>
                  <a:pt x="11909" y="33794"/>
                </a:lnTo>
                <a:lnTo>
                  <a:pt x="42792" y="6922"/>
                </a:lnTo>
                <a:lnTo>
                  <a:pt x="1503172" y="0"/>
                </a:lnTo>
                <a:lnTo>
                  <a:pt x="1517681" y="1412"/>
                </a:lnTo>
                <a:lnTo>
                  <a:pt x="1554361" y="20454"/>
                </a:lnTo>
                <a:lnTo>
                  <a:pt x="1575118" y="56046"/>
                </a:lnTo>
                <a:lnTo>
                  <a:pt x="1577339" y="370839"/>
                </a:lnTo>
                <a:lnTo>
                  <a:pt x="1575927" y="385349"/>
                </a:lnTo>
                <a:lnTo>
                  <a:pt x="1556885" y="422029"/>
                </a:lnTo>
                <a:lnTo>
                  <a:pt x="1521293" y="442786"/>
                </a:lnTo>
                <a:lnTo>
                  <a:pt x="74167" y="445007"/>
                </a:lnTo>
                <a:lnTo>
                  <a:pt x="59658" y="443595"/>
                </a:lnTo>
                <a:lnTo>
                  <a:pt x="22978" y="424553"/>
                </a:lnTo>
                <a:lnTo>
                  <a:pt x="2221" y="388961"/>
                </a:lnTo>
                <a:lnTo>
                  <a:pt x="0" y="74168"/>
                </a:lnTo>
                <a:close/>
              </a:path>
            </a:pathLst>
          </a:custGeom>
          <a:ln w="9143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31207" y="3436873"/>
            <a:ext cx="10414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NLin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utF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rmat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68368" y="3745230"/>
            <a:ext cx="1671827" cy="539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5612" y="3772662"/>
            <a:ext cx="1577339" cy="445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5611" y="3772661"/>
            <a:ext cx="1577340" cy="445134"/>
          </a:xfrm>
          <a:custGeom>
            <a:avLst/>
            <a:gdLst/>
            <a:ahLst/>
            <a:cxnLst/>
            <a:rect l="l" t="t" r="r" b="b"/>
            <a:pathLst>
              <a:path w="1577339" h="445135">
                <a:moveTo>
                  <a:pt x="0" y="74168"/>
                </a:moveTo>
                <a:lnTo>
                  <a:pt x="11909" y="33794"/>
                </a:lnTo>
                <a:lnTo>
                  <a:pt x="42792" y="6922"/>
                </a:lnTo>
                <a:lnTo>
                  <a:pt x="1503172" y="0"/>
                </a:lnTo>
                <a:lnTo>
                  <a:pt x="1517681" y="1412"/>
                </a:lnTo>
                <a:lnTo>
                  <a:pt x="1554361" y="20454"/>
                </a:lnTo>
                <a:lnTo>
                  <a:pt x="1575118" y="56046"/>
                </a:lnTo>
                <a:lnTo>
                  <a:pt x="1577339" y="370839"/>
                </a:lnTo>
                <a:lnTo>
                  <a:pt x="1575927" y="385349"/>
                </a:lnTo>
                <a:lnTo>
                  <a:pt x="1556885" y="422029"/>
                </a:lnTo>
                <a:lnTo>
                  <a:pt x="1521293" y="442786"/>
                </a:lnTo>
                <a:lnTo>
                  <a:pt x="74167" y="445007"/>
                </a:lnTo>
                <a:lnTo>
                  <a:pt x="59658" y="443595"/>
                </a:lnTo>
                <a:lnTo>
                  <a:pt x="22978" y="424553"/>
                </a:lnTo>
                <a:lnTo>
                  <a:pt x="2221" y="388961"/>
                </a:lnTo>
                <a:lnTo>
                  <a:pt x="0" y="74168"/>
                </a:lnTo>
                <a:close/>
              </a:path>
            </a:pathLst>
          </a:custGeom>
          <a:ln w="9143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13808" y="3859910"/>
            <a:ext cx="1045844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/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nc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eF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ile 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utF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rmat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&lt;K,V&gt;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07835" y="5328666"/>
            <a:ext cx="341376" cy="123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1270" y="536752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6980" y="4639818"/>
            <a:ext cx="341375" cy="123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60414" y="467867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311" y="3976877"/>
            <a:ext cx="123444" cy="1458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8034" y="3995928"/>
            <a:ext cx="0" cy="1354455"/>
          </a:xfrm>
          <a:custGeom>
            <a:avLst/>
            <a:gdLst/>
            <a:ahLst/>
            <a:cxnLst/>
            <a:rect l="l" t="t" r="r" b="b"/>
            <a:pathLst>
              <a:path h="1354454">
                <a:moveTo>
                  <a:pt x="0" y="0"/>
                </a:moveTo>
                <a:lnTo>
                  <a:pt x="0" y="1354455"/>
                </a:lnTo>
              </a:path>
            </a:pathLst>
          </a:custGeom>
          <a:ln w="38100">
            <a:solidFill>
              <a:srgbClr val="F48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1973" y="2640329"/>
            <a:ext cx="1443355" cy="713740"/>
          </a:xfrm>
          <a:custGeom>
            <a:avLst/>
            <a:gdLst/>
            <a:ahLst/>
            <a:cxnLst/>
            <a:rect l="l" t="t" r="r" b="b"/>
            <a:pathLst>
              <a:path w="1443354" h="713739">
                <a:moveTo>
                  <a:pt x="1371853" y="0"/>
                </a:moveTo>
                <a:lnTo>
                  <a:pt x="57608" y="1319"/>
                </a:lnTo>
                <a:lnTo>
                  <a:pt x="21130" y="20622"/>
                </a:lnTo>
                <a:lnTo>
                  <a:pt x="1465" y="56875"/>
                </a:lnTo>
                <a:lnTo>
                  <a:pt x="0" y="71374"/>
                </a:lnTo>
                <a:lnTo>
                  <a:pt x="1319" y="655623"/>
                </a:lnTo>
                <a:lnTo>
                  <a:pt x="20622" y="692101"/>
                </a:lnTo>
                <a:lnTo>
                  <a:pt x="56875" y="711766"/>
                </a:lnTo>
                <a:lnTo>
                  <a:pt x="71373" y="713232"/>
                </a:lnTo>
                <a:lnTo>
                  <a:pt x="1385619" y="711912"/>
                </a:lnTo>
                <a:lnTo>
                  <a:pt x="1422097" y="692609"/>
                </a:lnTo>
                <a:lnTo>
                  <a:pt x="1441762" y="656356"/>
                </a:lnTo>
                <a:lnTo>
                  <a:pt x="1443227" y="641858"/>
                </a:lnTo>
                <a:lnTo>
                  <a:pt x="1441908" y="57608"/>
                </a:lnTo>
                <a:lnTo>
                  <a:pt x="1422605" y="21130"/>
                </a:lnTo>
                <a:lnTo>
                  <a:pt x="1386352" y="1465"/>
                </a:lnTo>
                <a:lnTo>
                  <a:pt x="1371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1973" y="2640329"/>
            <a:ext cx="1443355" cy="713740"/>
          </a:xfrm>
          <a:custGeom>
            <a:avLst/>
            <a:gdLst/>
            <a:ahLst/>
            <a:cxnLst/>
            <a:rect l="l" t="t" r="r" b="b"/>
            <a:pathLst>
              <a:path w="1443354" h="713739">
                <a:moveTo>
                  <a:pt x="0" y="71374"/>
                </a:moveTo>
                <a:lnTo>
                  <a:pt x="12320" y="31209"/>
                </a:lnTo>
                <a:lnTo>
                  <a:pt x="44064" y="5386"/>
                </a:lnTo>
                <a:lnTo>
                  <a:pt x="1371853" y="0"/>
                </a:lnTo>
                <a:lnTo>
                  <a:pt x="1386352" y="1465"/>
                </a:lnTo>
                <a:lnTo>
                  <a:pt x="1422605" y="21130"/>
                </a:lnTo>
                <a:lnTo>
                  <a:pt x="1441908" y="57608"/>
                </a:lnTo>
                <a:lnTo>
                  <a:pt x="1443227" y="641858"/>
                </a:lnTo>
                <a:lnTo>
                  <a:pt x="1441762" y="656356"/>
                </a:lnTo>
                <a:lnTo>
                  <a:pt x="1422097" y="692609"/>
                </a:lnTo>
                <a:lnTo>
                  <a:pt x="1385619" y="711912"/>
                </a:lnTo>
                <a:lnTo>
                  <a:pt x="71373" y="713232"/>
                </a:lnTo>
                <a:lnTo>
                  <a:pt x="56875" y="711766"/>
                </a:lnTo>
                <a:lnTo>
                  <a:pt x="20622" y="692101"/>
                </a:lnTo>
                <a:lnTo>
                  <a:pt x="1319" y="655623"/>
                </a:lnTo>
                <a:lnTo>
                  <a:pt x="0" y="71374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62682" y="2920009"/>
            <a:ext cx="12420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il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npu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050" b="1" spc="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&lt;K,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13916" y="2853689"/>
            <a:ext cx="524256" cy="315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71651" y="2931414"/>
            <a:ext cx="323215" cy="114300"/>
          </a:xfrm>
          <a:custGeom>
            <a:avLst/>
            <a:gdLst/>
            <a:ahLst/>
            <a:cxnLst/>
            <a:rect l="l" t="t" r="r" b="b"/>
            <a:pathLst>
              <a:path w="32321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2321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23214" h="114300">
                <a:moveTo>
                  <a:pt x="32321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23214" y="76200"/>
                </a:lnTo>
                <a:lnTo>
                  <a:pt x="323214" y="38100"/>
                </a:lnTo>
                <a:close/>
              </a:path>
            </a:pathLst>
          </a:custGeom>
          <a:solidFill>
            <a:srgbClr val="F48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4184" y="3842766"/>
            <a:ext cx="594360" cy="3154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01918" y="3920489"/>
            <a:ext cx="394335" cy="114300"/>
          </a:xfrm>
          <a:custGeom>
            <a:avLst/>
            <a:gdLst/>
            <a:ahLst/>
            <a:cxnLst/>
            <a:rect l="l" t="t" r="r" b="b"/>
            <a:pathLst>
              <a:path w="3943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943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94334" h="114300">
                <a:moveTo>
                  <a:pt x="39408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94081" y="76200"/>
                </a:lnTo>
                <a:lnTo>
                  <a:pt x="394081" y="38100"/>
                </a:lnTo>
                <a:close/>
              </a:path>
            </a:pathLst>
          </a:custGeom>
          <a:solidFill>
            <a:srgbClr val="F48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812" y="2739389"/>
            <a:ext cx="1729739" cy="640080"/>
          </a:xfrm>
          <a:custGeom>
            <a:avLst/>
            <a:gdLst/>
            <a:ahLst/>
            <a:cxnLst/>
            <a:rect l="l" t="t" r="r" b="b"/>
            <a:pathLst>
              <a:path w="1729739" h="640080">
                <a:moveTo>
                  <a:pt x="1665732" y="0"/>
                </a:moveTo>
                <a:lnTo>
                  <a:pt x="62115" y="27"/>
                </a:lnTo>
                <a:lnTo>
                  <a:pt x="23194" y="14712"/>
                </a:lnTo>
                <a:lnTo>
                  <a:pt x="1631" y="49598"/>
                </a:lnTo>
                <a:lnTo>
                  <a:pt x="0" y="64008"/>
                </a:lnTo>
                <a:lnTo>
                  <a:pt x="27" y="577962"/>
                </a:lnTo>
                <a:lnTo>
                  <a:pt x="14698" y="616867"/>
                </a:lnTo>
                <a:lnTo>
                  <a:pt x="49584" y="638446"/>
                </a:lnTo>
                <a:lnTo>
                  <a:pt x="64007" y="640080"/>
                </a:lnTo>
                <a:lnTo>
                  <a:pt x="1667622" y="640052"/>
                </a:lnTo>
                <a:lnTo>
                  <a:pt x="1706527" y="625367"/>
                </a:lnTo>
                <a:lnTo>
                  <a:pt x="1728106" y="590481"/>
                </a:lnTo>
                <a:lnTo>
                  <a:pt x="1729739" y="576072"/>
                </a:lnTo>
                <a:lnTo>
                  <a:pt x="1729712" y="62117"/>
                </a:lnTo>
                <a:lnTo>
                  <a:pt x="1715027" y="23212"/>
                </a:lnTo>
                <a:lnTo>
                  <a:pt x="1680141" y="1633"/>
                </a:lnTo>
                <a:lnTo>
                  <a:pt x="1665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2" y="2739389"/>
            <a:ext cx="1729739" cy="640080"/>
          </a:xfrm>
          <a:custGeom>
            <a:avLst/>
            <a:gdLst/>
            <a:ahLst/>
            <a:cxnLst/>
            <a:rect l="l" t="t" r="r" b="b"/>
            <a:pathLst>
              <a:path w="1729739" h="640080">
                <a:moveTo>
                  <a:pt x="0" y="64008"/>
                </a:moveTo>
                <a:lnTo>
                  <a:pt x="13592" y="24584"/>
                </a:lnTo>
                <a:lnTo>
                  <a:pt x="47819" y="2067"/>
                </a:lnTo>
                <a:lnTo>
                  <a:pt x="1665732" y="0"/>
                </a:lnTo>
                <a:lnTo>
                  <a:pt x="1680141" y="1633"/>
                </a:lnTo>
                <a:lnTo>
                  <a:pt x="1715027" y="23212"/>
                </a:lnTo>
                <a:lnTo>
                  <a:pt x="1729712" y="62117"/>
                </a:lnTo>
                <a:lnTo>
                  <a:pt x="1729739" y="576072"/>
                </a:lnTo>
                <a:lnTo>
                  <a:pt x="1728106" y="590481"/>
                </a:lnTo>
                <a:lnTo>
                  <a:pt x="1706527" y="625367"/>
                </a:lnTo>
                <a:lnTo>
                  <a:pt x="1667622" y="640052"/>
                </a:lnTo>
                <a:lnTo>
                  <a:pt x="64007" y="640080"/>
                </a:lnTo>
                <a:lnTo>
                  <a:pt x="49584" y="638446"/>
                </a:lnTo>
                <a:lnTo>
                  <a:pt x="14698" y="616867"/>
                </a:lnTo>
                <a:lnTo>
                  <a:pt x="27" y="577962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2269" y="2862961"/>
            <a:ext cx="1543685" cy="418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/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Inpu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V&gt;</a:t>
            </a:r>
            <a:endParaRPr sz="1400">
              <a:latin typeface="Calibri"/>
              <a:cs typeface="Calibri"/>
            </a:endParaRPr>
          </a:p>
          <a:p>
            <a:pPr algn="ctr">
              <a:spcBef>
                <a:spcPts val="509"/>
              </a:spcBef>
            </a:pPr>
            <a:r>
              <a:rPr sz="900" b="1" i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900" b="1" i="1" spc="-5" dirty="0">
                <a:solidFill>
                  <a:srgbClr val="252525"/>
                </a:solidFill>
                <a:latin typeface="Calibri"/>
                <a:cs typeface="Calibri"/>
              </a:rPr>
              <a:t>rg.apac</a:t>
            </a:r>
            <a:r>
              <a:rPr sz="900" b="1" i="1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900" b="1" i="1" spc="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900" b="1" i="1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sz="900" b="1" i="1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900" b="1" i="1" spc="-5" dirty="0">
                <a:solidFill>
                  <a:srgbClr val="252525"/>
                </a:solidFill>
                <a:latin typeface="Calibri"/>
                <a:cs typeface="Calibri"/>
              </a:rPr>
              <a:t>ad</a:t>
            </a:r>
            <a:r>
              <a:rPr sz="900" b="1" i="1" dirty="0">
                <a:solidFill>
                  <a:srgbClr val="252525"/>
                </a:solidFill>
                <a:latin typeface="Calibri"/>
                <a:cs typeface="Calibri"/>
              </a:rPr>
              <a:t>oo</a:t>
            </a:r>
            <a:r>
              <a:rPr sz="900" b="1" i="1" spc="-5" dirty="0">
                <a:solidFill>
                  <a:srgbClr val="252525"/>
                </a:solidFill>
                <a:latin typeface="Calibri"/>
                <a:cs typeface="Calibri"/>
              </a:rPr>
              <a:t>p.</a:t>
            </a:r>
            <a:r>
              <a:rPr sz="900" b="1" i="1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900" b="1" i="1" spc="-5" dirty="0">
                <a:solidFill>
                  <a:srgbClr val="252525"/>
                </a:solidFill>
                <a:latin typeface="Calibri"/>
                <a:cs typeface="Calibri"/>
              </a:rPr>
              <a:t>apre</a:t>
            </a:r>
            <a:r>
              <a:rPr sz="900" b="1" i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900" b="1" i="1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900" b="1" i="1" spc="-5" dirty="0">
                <a:solidFill>
                  <a:srgbClr val="252525"/>
                </a:solidFill>
                <a:latin typeface="Calibri"/>
                <a:cs typeface="Calibri"/>
              </a:rPr>
              <a:t>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64436" y="2971038"/>
            <a:ext cx="123443" cy="17922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6157" y="2990088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8592"/>
                </a:lnTo>
              </a:path>
            </a:pathLst>
          </a:custGeom>
          <a:ln w="38100">
            <a:solidFill>
              <a:srgbClr val="F48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4249" y="4639818"/>
            <a:ext cx="341375" cy="123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7682" y="467867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19886" y="4400550"/>
            <a:ext cx="1289685" cy="541020"/>
          </a:xfrm>
          <a:custGeom>
            <a:avLst/>
            <a:gdLst/>
            <a:ahLst/>
            <a:cxnLst/>
            <a:rect l="l" t="t" r="r" b="b"/>
            <a:pathLst>
              <a:path w="1289685" h="541020">
                <a:moveTo>
                  <a:pt x="1235200" y="0"/>
                </a:moveTo>
                <a:lnTo>
                  <a:pt x="53736" y="1"/>
                </a:lnTo>
                <a:lnTo>
                  <a:pt x="15738" y="15979"/>
                </a:lnTo>
                <a:lnTo>
                  <a:pt x="47" y="53737"/>
                </a:lnTo>
                <a:lnTo>
                  <a:pt x="0" y="487283"/>
                </a:lnTo>
                <a:lnTo>
                  <a:pt x="2011" y="501581"/>
                </a:lnTo>
                <a:lnTo>
                  <a:pt x="26907" y="533691"/>
                </a:lnTo>
                <a:lnTo>
                  <a:pt x="54100" y="541019"/>
                </a:lnTo>
                <a:lnTo>
                  <a:pt x="1235565" y="541018"/>
                </a:lnTo>
                <a:lnTo>
                  <a:pt x="1273563" y="525055"/>
                </a:lnTo>
                <a:lnTo>
                  <a:pt x="1289253" y="487283"/>
                </a:lnTo>
                <a:lnTo>
                  <a:pt x="1289301" y="53737"/>
                </a:lnTo>
                <a:lnTo>
                  <a:pt x="1287289" y="39452"/>
                </a:lnTo>
                <a:lnTo>
                  <a:pt x="1262393" y="7336"/>
                </a:lnTo>
                <a:lnTo>
                  <a:pt x="123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19884" y="4400550"/>
            <a:ext cx="1289685" cy="541020"/>
          </a:xfrm>
          <a:custGeom>
            <a:avLst/>
            <a:gdLst/>
            <a:ahLst/>
            <a:cxnLst/>
            <a:rect l="l" t="t" r="r" b="b"/>
            <a:pathLst>
              <a:path w="1289685" h="541020">
                <a:moveTo>
                  <a:pt x="0" y="54102"/>
                </a:moveTo>
                <a:lnTo>
                  <a:pt x="15739" y="15979"/>
                </a:lnTo>
                <a:lnTo>
                  <a:pt x="53737" y="1"/>
                </a:lnTo>
                <a:lnTo>
                  <a:pt x="1235202" y="0"/>
                </a:lnTo>
                <a:lnTo>
                  <a:pt x="1249516" y="1919"/>
                </a:lnTo>
                <a:lnTo>
                  <a:pt x="1281794" y="26615"/>
                </a:lnTo>
                <a:lnTo>
                  <a:pt x="1289304" y="486918"/>
                </a:lnTo>
                <a:lnTo>
                  <a:pt x="1287384" y="501245"/>
                </a:lnTo>
                <a:lnTo>
                  <a:pt x="1262688" y="533519"/>
                </a:lnTo>
                <a:lnTo>
                  <a:pt x="54102" y="541019"/>
                </a:lnTo>
                <a:lnTo>
                  <a:pt x="39787" y="539103"/>
                </a:lnTo>
                <a:lnTo>
                  <a:pt x="7509" y="514421"/>
                </a:lnTo>
                <a:lnTo>
                  <a:pt x="0" y="54102"/>
                </a:lnTo>
                <a:close/>
              </a:path>
            </a:pathLst>
          </a:custGeom>
          <a:ln w="9143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68676" y="4395216"/>
            <a:ext cx="791210" cy="40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 marR="5080" indent="-40005">
              <a:lnSpc>
                <a:spcPct val="125699"/>
              </a:lnSpc>
            </a:pP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&lt;&lt;inte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rface&gt;&gt; 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mp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ble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40661" y="4795977"/>
            <a:ext cx="104711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utF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rma</a:t>
            </a:r>
            <a:r>
              <a:rPr sz="105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&lt;K,V&gt;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76472" y="4418839"/>
            <a:ext cx="1862455" cy="611505"/>
          </a:xfrm>
          <a:custGeom>
            <a:avLst/>
            <a:gdLst/>
            <a:ahLst/>
            <a:cxnLst/>
            <a:rect l="l" t="t" r="r" b="b"/>
            <a:pathLst>
              <a:path w="1862454" h="611504">
                <a:moveTo>
                  <a:pt x="1801240" y="0"/>
                </a:moveTo>
                <a:lnTo>
                  <a:pt x="49437" y="1105"/>
                </a:lnTo>
                <a:lnTo>
                  <a:pt x="14145" y="21957"/>
                </a:lnTo>
                <a:lnTo>
                  <a:pt x="0" y="61087"/>
                </a:lnTo>
                <a:lnTo>
                  <a:pt x="1108" y="561672"/>
                </a:lnTo>
                <a:lnTo>
                  <a:pt x="21963" y="596964"/>
                </a:lnTo>
                <a:lnTo>
                  <a:pt x="61087" y="611124"/>
                </a:lnTo>
                <a:lnTo>
                  <a:pt x="1812908" y="610013"/>
                </a:lnTo>
                <a:lnTo>
                  <a:pt x="1848187" y="589134"/>
                </a:lnTo>
                <a:lnTo>
                  <a:pt x="1862327" y="550011"/>
                </a:lnTo>
                <a:lnTo>
                  <a:pt x="1861222" y="49437"/>
                </a:lnTo>
                <a:lnTo>
                  <a:pt x="1840370" y="14145"/>
                </a:lnTo>
                <a:lnTo>
                  <a:pt x="1801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6472" y="4418839"/>
            <a:ext cx="1862455" cy="611505"/>
          </a:xfrm>
          <a:custGeom>
            <a:avLst/>
            <a:gdLst/>
            <a:ahLst/>
            <a:cxnLst/>
            <a:rect l="l" t="t" r="r" b="b"/>
            <a:pathLst>
              <a:path w="1862454" h="611504">
                <a:moveTo>
                  <a:pt x="0" y="61087"/>
                </a:moveTo>
                <a:lnTo>
                  <a:pt x="14145" y="21957"/>
                </a:lnTo>
                <a:lnTo>
                  <a:pt x="49437" y="1105"/>
                </a:lnTo>
                <a:lnTo>
                  <a:pt x="1801240" y="0"/>
                </a:lnTo>
                <a:lnTo>
                  <a:pt x="1815653" y="1704"/>
                </a:lnTo>
                <a:lnTo>
                  <a:pt x="1849881" y="24089"/>
                </a:lnTo>
                <a:lnTo>
                  <a:pt x="1862327" y="550011"/>
                </a:lnTo>
                <a:lnTo>
                  <a:pt x="1860624" y="564414"/>
                </a:lnTo>
                <a:lnTo>
                  <a:pt x="1838247" y="598653"/>
                </a:lnTo>
                <a:lnTo>
                  <a:pt x="61087" y="611124"/>
                </a:lnTo>
                <a:lnTo>
                  <a:pt x="46677" y="609417"/>
                </a:lnTo>
                <a:lnTo>
                  <a:pt x="12453" y="587016"/>
                </a:lnTo>
                <a:lnTo>
                  <a:pt x="0" y="61087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89628" y="4648149"/>
            <a:ext cx="16383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mp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si</a:t>
            </a:r>
            <a:r>
              <a:rPr sz="105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spc="-2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050" b="1" spc="-5" dirty="0">
                <a:solidFill>
                  <a:srgbClr val="252525"/>
                </a:solidFill>
                <a:latin typeface="Calibri"/>
                <a:cs typeface="Calibri"/>
              </a:rPr>
              <a:t>Format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&lt;</a:t>
            </a:r>
            <a:r>
              <a:rPr sz="1050" b="1" spc="-15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r>
              <a:rPr sz="1050" b="1" dirty="0">
                <a:solidFill>
                  <a:srgbClr val="252525"/>
                </a:solidFill>
                <a:latin typeface="Calibri"/>
                <a:cs typeface="Calibri"/>
              </a:rPr>
              <a:t>,V&gt;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72029" y="4591050"/>
            <a:ext cx="524255" cy="315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29762" y="4668773"/>
            <a:ext cx="323215" cy="114300"/>
          </a:xfrm>
          <a:custGeom>
            <a:avLst/>
            <a:gdLst/>
            <a:ahLst/>
            <a:cxnLst/>
            <a:rect l="l" t="t" r="r" b="b"/>
            <a:pathLst>
              <a:path w="32321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2321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23214" h="114300">
                <a:moveTo>
                  <a:pt x="32321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23214" y="76200"/>
                </a:lnTo>
                <a:lnTo>
                  <a:pt x="323214" y="38100"/>
                </a:lnTo>
                <a:close/>
              </a:path>
            </a:pathLst>
          </a:custGeom>
          <a:solidFill>
            <a:srgbClr val="F48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83665" y="2971038"/>
            <a:ext cx="123443" cy="23759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45385" y="2990088"/>
            <a:ext cx="0" cy="2272030"/>
          </a:xfrm>
          <a:custGeom>
            <a:avLst/>
            <a:gdLst/>
            <a:ahLst/>
            <a:cxnLst/>
            <a:rect l="l" t="t" r="r" b="b"/>
            <a:pathLst>
              <a:path h="2272029">
                <a:moveTo>
                  <a:pt x="0" y="0"/>
                </a:moveTo>
                <a:lnTo>
                  <a:pt x="0" y="2271534"/>
                </a:lnTo>
              </a:path>
            </a:pathLst>
          </a:custGeom>
          <a:ln w="38100">
            <a:solidFill>
              <a:srgbClr val="F48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05001" y="5221986"/>
            <a:ext cx="341375" cy="123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48433" y="5260847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19888" y="4982718"/>
            <a:ext cx="1289685" cy="542925"/>
          </a:xfrm>
          <a:custGeom>
            <a:avLst/>
            <a:gdLst/>
            <a:ahLst/>
            <a:cxnLst/>
            <a:rect l="l" t="t" r="r" b="b"/>
            <a:pathLst>
              <a:path w="1289685" h="542925">
                <a:moveTo>
                  <a:pt x="1235071" y="0"/>
                </a:moveTo>
                <a:lnTo>
                  <a:pt x="53629" y="3"/>
                </a:lnTo>
                <a:lnTo>
                  <a:pt x="15676" y="16088"/>
                </a:lnTo>
                <a:lnTo>
                  <a:pt x="76" y="53658"/>
                </a:lnTo>
                <a:lnTo>
                  <a:pt x="0" y="488885"/>
                </a:lnTo>
                <a:lnTo>
                  <a:pt x="2059" y="503167"/>
                </a:lnTo>
                <a:lnTo>
                  <a:pt x="27005" y="535229"/>
                </a:lnTo>
                <a:lnTo>
                  <a:pt x="54225" y="542543"/>
                </a:lnTo>
                <a:lnTo>
                  <a:pt x="1235668" y="542540"/>
                </a:lnTo>
                <a:lnTo>
                  <a:pt x="1273620" y="526455"/>
                </a:lnTo>
                <a:lnTo>
                  <a:pt x="1289221" y="488885"/>
                </a:lnTo>
                <a:lnTo>
                  <a:pt x="1289297" y="53658"/>
                </a:lnTo>
                <a:lnTo>
                  <a:pt x="1287237" y="39376"/>
                </a:lnTo>
                <a:lnTo>
                  <a:pt x="1262291" y="7314"/>
                </a:lnTo>
                <a:lnTo>
                  <a:pt x="1235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19884" y="4982718"/>
            <a:ext cx="1289685" cy="542925"/>
          </a:xfrm>
          <a:custGeom>
            <a:avLst/>
            <a:gdLst/>
            <a:ahLst/>
            <a:cxnLst/>
            <a:rect l="l" t="t" r="r" b="b"/>
            <a:pathLst>
              <a:path w="1289685" h="542925">
                <a:moveTo>
                  <a:pt x="0" y="54254"/>
                </a:moveTo>
                <a:lnTo>
                  <a:pt x="15680" y="16088"/>
                </a:lnTo>
                <a:lnTo>
                  <a:pt x="53632" y="3"/>
                </a:lnTo>
                <a:lnTo>
                  <a:pt x="1235075" y="0"/>
                </a:lnTo>
                <a:lnTo>
                  <a:pt x="1249407" y="1913"/>
                </a:lnTo>
                <a:lnTo>
                  <a:pt x="1281716" y="26553"/>
                </a:lnTo>
                <a:lnTo>
                  <a:pt x="1289304" y="488289"/>
                </a:lnTo>
                <a:lnTo>
                  <a:pt x="1287393" y="502619"/>
                </a:lnTo>
                <a:lnTo>
                  <a:pt x="1262774" y="534947"/>
                </a:lnTo>
                <a:lnTo>
                  <a:pt x="54229" y="542543"/>
                </a:lnTo>
                <a:lnTo>
                  <a:pt x="39896" y="540630"/>
                </a:lnTo>
                <a:lnTo>
                  <a:pt x="7587" y="515990"/>
                </a:lnTo>
                <a:lnTo>
                  <a:pt x="0" y="54254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97990" y="5176368"/>
            <a:ext cx="11334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npu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tF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t&lt;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20259" y="3710178"/>
            <a:ext cx="1290955" cy="542925"/>
          </a:xfrm>
          <a:custGeom>
            <a:avLst/>
            <a:gdLst/>
            <a:ahLst/>
            <a:cxnLst/>
            <a:rect l="l" t="t" r="r" b="b"/>
            <a:pathLst>
              <a:path w="1290954" h="542925">
                <a:moveTo>
                  <a:pt x="1236596" y="0"/>
                </a:moveTo>
                <a:lnTo>
                  <a:pt x="53650" y="2"/>
                </a:lnTo>
                <a:lnTo>
                  <a:pt x="15683" y="16064"/>
                </a:lnTo>
                <a:lnTo>
                  <a:pt x="73" y="53653"/>
                </a:lnTo>
                <a:lnTo>
                  <a:pt x="0" y="488890"/>
                </a:lnTo>
                <a:lnTo>
                  <a:pt x="2055" y="503179"/>
                </a:lnTo>
                <a:lnTo>
                  <a:pt x="27000" y="535235"/>
                </a:lnTo>
                <a:lnTo>
                  <a:pt x="54226" y="542544"/>
                </a:lnTo>
                <a:lnTo>
                  <a:pt x="1237171" y="542541"/>
                </a:lnTo>
                <a:lnTo>
                  <a:pt x="1275138" y="526479"/>
                </a:lnTo>
                <a:lnTo>
                  <a:pt x="1290748" y="488890"/>
                </a:lnTo>
                <a:lnTo>
                  <a:pt x="1290822" y="53653"/>
                </a:lnTo>
                <a:lnTo>
                  <a:pt x="1288766" y="39364"/>
                </a:lnTo>
                <a:lnTo>
                  <a:pt x="1263821" y="7308"/>
                </a:lnTo>
                <a:lnTo>
                  <a:pt x="1236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620258" y="3710180"/>
            <a:ext cx="1290955" cy="423193"/>
          </a:xfrm>
          <a:prstGeom prst="rect">
            <a:avLst/>
          </a:prstGeom>
          <a:solidFill>
            <a:srgbClr val="FFFFFF"/>
          </a:solidFill>
          <a:ln w="9144">
            <a:solidFill>
              <a:srgbClr val="F485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 marR="79375" indent="99060">
              <a:lnSpc>
                <a:spcPct val="124500"/>
              </a:lnSpc>
            </a:pP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equen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Fi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As Bi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ryI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npu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tF</a:t>
            </a:r>
            <a:r>
              <a:rPr sz="1100" b="1" spc="-2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mat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24829" y="4356353"/>
            <a:ext cx="1289685" cy="541020"/>
          </a:xfrm>
          <a:custGeom>
            <a:avLst/>
            <a:gdLst/>
            <a:ahLst/>
            <a:cxnLst/>
            <a:rect l="l" t="t" r="r" b="b"/>
            <a:pathLst>
              <a:path w="1289684" h="541020">
                <a:moveTo>
                  <a:pt x="1235200" y="0"/>
                </a:moveTo>
                <a:lnTo>
                  <a:pt x="53736" y="1"/>
                </a:lnTo>
                <a:lnTo>
                  <a:pt x="15738" y="15979"/>
                </a:lnTo>
                <a:lnTo>
                  <a:pt x="47" y="53737"/>
                </a:lnTo>
                <a:lnTo>
                  <a:pt x="0" y="487283"/>
                </a:lnTo>
                <a:lnTo>
                  <a:pt x="2011" y="501581"/>
                </a:lnTo>
                <a:lnTo>
                  <a:pt x="26907" y="533691"/>
                </a:lnTo>
                <a:lnTo>
                  <a:pt x="54100" y="541020"/>
                </a:lnTo>
                <a:lnTo>
                  <a:pt x="1235565" y="541018"/>
                </a:lnTo>
                <a:lnTo>
                  <a:pt x="1273563" y="525055"/>
                </a:lnTo>
                <a:lnTo>
                  <a:pt x="1289253" y="487283"/>
                </a:lnTo>
                <a:lnTo>
                  <a:pt x="1289301" y="53737"/>
                </a:lnTo>
                <a:lnTo>
                  <a:pt x="1287289" y="39452"/>
                </a:lnTo>
                <a:lnTo>
                  <a:pt x="1262393" y="7336"/>
                </a:lnTo>
                <a:lnTo>
                  <a:pt x="123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24829" y="4356353"/>
            <a:ext cx="1289685" cy="541020"/>
          </a:xfrm>
          <a:custGeom>
            <a:avLst/>
            <a:gdLst/>
            <a:ahLst/>
            <a:cxnLst/>
            <a:rect l="l" t="t" r="r" b="b"/>
            <a:pathLst>
              <a:path w="1289684" h="541020">
                <a:moveTo>
                  <a:pt x="0" y="54102"/>
                </a:moveTo>
                <a:lnTo>
                  <a:pt x="15739" y="15979"/>
                </a:lnTo>
                <a:lnTo>
                  <a:pt x="53737" y="1"/>
                </a:lnTo>
                <a:lnTo>
                  <a:pt x="1235202" y="0"/>
                </a:lnTo>
                <a:lnTo>
                  <a:pt x="1249516" y="1919"/>
                </a:lnTo>
                <a:lnTo>
                  <a:pt x="1281794" y="26615"/>
                </a:lnTo>
                <a:lnTo>
                  <a:pt x="1289303" y="486918"/>
                </a:lnTo>
                <a:lnTo>
                  <a:pt x="1287384" y="501245"/>
                </a:lnTo>
                <a:lnTo>
                  <a:pt x="1262688" y="533519"/>
                </a:lnTo>
                <a:lnTo>
                  <a:pt x="54101" y="541020"/>
                </a:lnTo>
                <a:lnTo>
                  <a:pt x="39787" y="539103"/>
                </a:lnTo>
                <a:lnTo>
                  <a:pt x="7509" y="514421"/>
                </a:lnTo>
                <a:lnTo>
                  <a:pt x="0" y="54102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765164" y="4443985"/>
            <a:ext cx="10102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">
              <a:lnSpc>
                <a:spcPct val="124500"/>
              </a:lnSpc>
            </a:pP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equen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Fi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As T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ext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npu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tF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mat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27877" y="4990338"/>
            <a:ext cx="1290955" cy="541020"/>
          </a:xfrm>
          <a:custGeom>
            <a:avLst/>
            <a:gdLst/>
            <a:ahLst/>
            <a:cxnLst/>
            <a:rect l="l" t="t" r="r" b="b"/>
            <a:pathLst>
              <a:path w="1290954" h="541020">
                <a:moveTo>
                  <a:pt x="1236724" y="0"/>
                </a:moveTo>
                <a:lnTo>
                  <a:pt x="53736" y="1"/>
                </a:lnTo>
                <a:lnTo>
                  <a:pt x="15738" y="15964"/>
                </a:lnTo>
                <a:lnTo>
                  <a:pt x="47" y="53736"/>
                </a:lnTo>
                <a:lnTo>
                  <a:pt x="0" y="487283"/>
                </a:lnTo>
                <a:lnTo>
                  <a:pt x="2011" y="501581"/>
                </a:lnTo>
                <a:lnTo>
                  <a:pt x="26907" y="533691"/>
                </a:lnTo>
                <a:lnTo>
                  <a:pt x="54100" y="541020"/>
                </a:lnTo>
                <a:lnTo>
                  <a:pt x="1237089" y="541018"/>
                </a:lnTo>
                <a:lnTo>
                  <a:pt x="1275087" y="525055"/>
                </a:lnTo>
                <a:lnTo>
                  <a:pt x="1290777" y="487283"/>
                </a:lnTo>
                <a:lnTo>
                  <a:pt x="1290825" y="53736"/>
                </a:lnTo>
                <a:lnTo>
                  <a:pt x="1288813" y="39438"/>
                </a:lnTo>
                <a:lnTo>
                  <a:pt x="1263917" y="7328"/>
                </a:lnTo>
                <a:lnTo>
                  <a:pt x="1236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27877" y="4990338"/>
            <a:ext cx="1290955" cy="541020"/>
          </a:xfrm>
          <a:custGeom>
            <a:avLst/>
            <a:gdLst/>
            <a:ahLst/>
            <a:cxnLst/>
            <a:rect l="l" t="t" r="r" b="b"/>
            <a:pathLst>
              <a:path w="1290954" h="541020">
                <a:moveTo>
                  <a:pt x="0" y="54102"/>
                </a:moveTo>
                <a:lnTo>
                  <a:pt x="15739" y="15964"/>
                </a:lnTo>
                <a:lnTo>
                  <a:pt x="53737" y="1"/>
                </a:lnTo>
                <a:lnTo>
                  <a:pt x="1236726" y="0"/>
                </a:lnTo>
                <a:lnTo>
                  <a:pt x="1251040" y="1916"/>
                </a:lnTo>
                <a:lnTo>
                  <a:pt x="1283318" y="26598"/>
                </a:lnTo>
                <a:lnTo>
                  <a:pt x="1290827" y="486918"/>
                </a:lnTo>
                <a:lnTo>
                  <a:pt x="1288908" y="501245"/>
                </a:lnTo>
                <a:lnTo>
                  <a:pt x="1264212" y="533519"/>
                </a:lnTo>
                <a:lnTo>
                  <a:pt x="54101" y="541020"/>
                </a:lnTo>
                <a:lnTo>
                  <a:pt x="39787" y="539103"/>
                </a:lnTo>
                <a:lnTo>
                  <a:pt x="7509" y="514421"/>
                </a:lnTo>
                <a:lnTo>
                  <a:pt x="0" y="54102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627877" y="4990338"/>
            <a:ext cx="1290955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/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eF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il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100" b="1" spc="-10" dirty="0">
                <a:solidFill>
                  <a:srgbClr val="252525"/>
                </a:solidFill>
                <a:latin typeface="Calibri"/>
                <a:cs typeface="Calibri"/>
              </a:rPr>
              <a:t>npu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905" algn="ctr">
              <a:spcBef>
                <a:spcPts val="325"/>
              </a:spcBef>
            </a:pP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Fi</a:t>
            </a:r>
            <a:r>
              <a:rPr sz="1100" b="1" spc="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ter&lt;</a:t>
            </a:r>
            <a:r>
              <a:rPr sz="1100" b="1" spc="-5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r>
              <a:rPr sz="1100" b="1" dirty="0">
                <a:solidFill>
                  <a:srgbClr val="252525"/>
                </a:solidFill>
                <a:latin typeface="Calibri"/>
                <a:cs typeface="Calibri"/>
              </a:rPr>
              <a:t>,V&gt;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77" y="0"/>
            <a:ext cx="61722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535"/>
            <a:r>
              <a:rPr spc="-20" dirty="0">
                <a:latin typeface="Calibri"/>
                <a:cs typeface="Calibri"/>
              </a:rPr>
              <a:t>Files, splits and 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20" y="899297"/>
            <a:ext cx="8640960" cy="220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Font typeface="Wingdings" panose="05000000000000000000" pitchFamily="2" charset="2"/>
              <a:buChar char="ü"/>
              <a:tabLst>
                <a:tab pos="352425" algn="l"/>
              </a:tabLst>
            </a:pP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ally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and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7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hd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2425" marR="3810" indent="-342900">
              <a:lnSpc>
                <a:spcPts val="1943"/>
              </a:lnSpc>
              <a:spcBef>
                <a:spcPts val="780"/>
              </a:spcBef>
              <a:buFont typeface="Wingdings" panose="05000000000000000000" pitchFamily="2" charset="2"/>
              <a:buChar char="ü"/>
              <a:tabLst>
                <a:tab pos="352425" algn="l"/>
              </a:tabLst>
            </a:pP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inputSplit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artup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tion.</a:t>
            </a:r>
          </a:p>
          <a:p>
            <a:pPr marL="352425" indent="-342900">
              <a:lnSpc>
                <a:spcPts val="2051"/>
              </a:lnSpc>
              <a:spcBef>
                <a:spcPts val="510"/>
              </a:spcBef>
              <a:buFont typeface="Wingdings" panose="05000000000000000000" pitchFamily="2" charset="2"/>
              <a:buChar char="ü"/>
              <a:tabLst>
                <a:tab pos="352425" algn="l"/>
              </a:tabLst>
            </a:pP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ocessing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52425" marR="134303" indent="-342900">
              <a:lnSpc>
                <a:spcPts val="1943"/>
              </a:lnSpc>
              <a:spcBef>
                <a:spcPts val="776"/>
              </a:spcBef>
              <a:buFont typeface="Wingdings" panose="05000000000000000000" pitchFamily="2" charset="2"/>
              <a:buChar char="ü"/>
              <a:tabLst>
                <a:tab pos="352425" algn="l"/>
              </a:tabLst>
            </a:pP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sz="1400" spc="-6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ey/</a:t>
            </a:r>
            <a:r>
              <a:rPr sz="1400" spc="-4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a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2425" marR="89059" indent="-342900" algn="just">
              <a:lnSpc>
                <a:spcPct val="90000"/>
              </a:lnSpc>
              <a:spcBef>
                <a:spcPts val="716"/>
              </a:spcBef>
              <a:buFont typeface="Wingdings" panose="05000000000000000000" pitchFamily="2" charset="2"/>
              <a:buChar char="ü"/>
              <a:tabLst>
                <a:tab pos="352425" algn="l"/>
              </a:tabLst>
            </a:pP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ombin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the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eader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kind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input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6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ey/</a:t>
            </a:r>
            <a:r>
              <a:rPr sz="1400" spc="-4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educe.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" y="-53427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InputFormat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993392" y="1132538"/>
            <a:ext cx="3998976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0636" y="1159969"/>
            <a:ext cx="3904486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0636" y="1159970"/>
            <a:ext cx="3904615" cy="486409"/>
          </a:xfrm>
          <a:custGeom>
            <a:avLst/>
            <a:gdLst/>
            <a:ahLst/>
            <a:cxnLst/>
            <a:rect l="l" t="t" r="r" b="b"/>
            <a:pathLst>
              <a:path w="3904615" h="486409">
                <a:moveTo>
                  <a:pt x="0" y="81025"/>
                </a:moveTo>
                <a:lnTo>
                  <a:pt x="11019" y="40241"/>
                </a:lnTo>
                <a:lnTo>
                  <a:pt x="39969" y="11178"/>
                </a:lnTo>
                <a:lnTo>
                  <a:pt x="80689" y="0"/>
                </a:lnTo>
                <a:lnTo>
                  <a:pt x="3823462" y="0"/>
                </a:lnTo>
                <a:lnTo>
                  <a:pt x="3837978" y="1300"/>
                </a:lnTo>
                <a:lnTo>
                  <a:pt x="3875540" y="18981"/>
                </a:lnTo>
                <a:lnTo>
                  <a:pt x="3899326" y="52539"/>
                </a:lnTo>
                <a:lnTo>
                  <a:pt x="3904488" y="405130"/>
                </a:lnTo>
                <a:lnTo>
                  <a:pt x="3903187" y="419646"/>
                </a:lnTo>
                <a:lnTo>
                  <a:pt x="3885506" y="457208"/>
                </a:lnTo>
                <a:lnTo>
                  <a:pt x="3851948" y="480994"/>
                </a:lnTo>
                <a:lnTo>
                  <a:pt x="81025" y="486156"/>
                </a:lnTo>
                <a:lnTo>
                  <a:pt x="66509" y="484855"/>
                </a:lnTo>
                <a:lnTo>
                  <a:pt x="28947" y="467174"/>
                </a:lnTo>
                <a:lnTo>
                  <a:pt x="5161" y="433616"/>
                </a:lnTo>
                <a:lnTo>
                  <a:pt x="0" y="81025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8772" y="1332308"/>
            <a:ext cx="7194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Input</a:t>
            </a:r>
            <a:r>
              <a:rPr sz="15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3393" y="2100279"/>
            <a:ext cx="1205483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0636" y="2124663"/>
            <a:ext cx="1110995" cy="434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0635" y="2124662"/>
            <a:ext cx="1111250" cy="434340"/>
          </a:xfrm>
          <a:custGeom>
            <a:avLst/>
            <a:gdLst/>
            <a:ahLst/>
            <a:cxnLst/>
            <a:rect l="l" t="t" r="r" b="b"/>
            <a:pathLst>
              <a:path w="1111250" h="434339">
                <a:moveTo>
                  <a:pt x="0" y="217169"/>
                </a:moveTo>
                <a:lnTo>
                  <a:pt x="222250" y="0"/>
                </a:lnTo>
                <a:lnTo>
                  <a:pt x="888745" y="0"/>
                </a:lnTo>
                <a:lnTo>
                  <a:pt x="1110995" y="217169"/>
                </a:lnTo>
                <a:lnTo>
                  <a:pt x="888745" y="434339"/>
                </a:lnTo>
                <a:lnTo>
                  <a:pt x="222250" y="434339"/>
                </a:lnTo>
                <a:lnTo>
                  <a:pt x="0" y="21716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9998" y="2254076"/>
            <a:ext cx="70231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utSp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lit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0900" y="2092657"/>
            <a:ext cx="1205484" cy="530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8145" y="2117042"/>
            <a:ext cx="1110995" cy="435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8144" y="2117042"/>
            <a:ext cx="1111250" cy="436245"/>
          </a:xfrm>
          <a:custGeom>
            <a:avLst/>
            <a:gdLst/>
            <a:ahLst/>
            <a:cxnLst/>
            <a:rect l="l" t="t" r="r" b="b"/>
            <a:pathLst>
              <a:path w="1111250" h="436244">
                <a:moveTo>
                  <a:pt x="0" y="217931"/>
                </a:moveTo>
                <a:lnTo>
                  <a:pt x="222250" y="0"/>
                </a:lnTo>
                <a:lnTo>
                  <a:pt x="888745" y="0"/>
                </a:lnTo>
                <a:lnTo>
                  <a:pt x="1110995" y="217931"/>
                </a:lnTo>
                <a:lnTo>
                  <a:pt x="888745" y="435863"/>
                </a:lnTo>
                <a:lnTo>
                  <a:pt x="222250" y="435863"/>
                </a:lnTo>
                <a:lnTo>
                  <a:pt x="0" y="21793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85413" y="2254076"/>
            <a:ext cx="70231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utSp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lit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8408" y="2095707"/>
            <a:ext cx="1203960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5652" y="2120091"/>
            <a:ext cx="1109472" cy="4358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5652" y="2120091"/>
            <a:ext cx="1109980" cy="436245"/>
          </a:xfrm>
          <a:custGeom>
            <a:avLst/>
            <a:gdLst/>
            <a:ahLst/>
            <a:cxnLst/>
            <a:rect l="l" t="t" r="r" b="b"/>
            <a:pathLst>
              <a:path w="1109979" h="436244">
                <a:moveTo>
                  <a:pt x="0" y="217931"/>
                </a:moveTo>
                <a:lnTo>
                  <a:pt x="221869" y="0"/>
                </a:lnTo>
                <a:lnTo>
                  <a:pt x="887602" y="0"/>
                </a:lnTo>
                <a:lnTo>
                  <a:pt x="1109472" y="217931"/>
                </a:lnTo>
                <a:lnTo>
                  <a:pt x="887602" y="435863"/>
                </a:lnTo>
                <a:lnTo>
                  <a:pt x="221869" y="435863"/>
                </a:lnTo>
                <a:lnTo>
                  <a:pt x="0" y="21793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94223" y="2254076"/>
            <a:ext cx="70231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utSp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lit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41448" y="1675082"/>
            <a:ext cx="315468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2032" y="1694132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8956" y="1668985"/>
            <a:ext cx="315467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9540" y="168803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5797" y="1672033"/>
            <a:ext cx="315467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6379" y="1691083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04060" y="3014679"/>
            <a:ext cx="1205484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1305" y="3039062"/>
            <a:ext cx="1110995" cy="434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1304" y="3039062"/>
            <a:ext cx="1111250" cy="434340"/>
          </a:xfrm>
          <a:custGeom>
            <a:avLst/>
            <a:gdLst/>
            <a:ahLst/>
            <a:cxnLst/>
            <a:rect l="l" t="t" r="r" b="b"/>
            <a:pathLst>
              <a:path w="1111250" h="434339">
                <a:moveTo>
                  <a:pt x="0" y="217169"/>
                </a:moveTo>
                <a:lnTo>
                  <a:pt x="222250" y="0"/>
                </a:lnTo>
                <a:lnTo>
                  <a:pt x="888745" y="0"/>
                </a:lnTo>
                <a:lnTo>
                  <a:pt x="1110995" y="217169"/>
                </a:lnTo>
                <a:lnTo>
                  <a:pt x="888745" y="434340"/>
                </a:lnTo>
                <a:lnTo>
                  <a:pt x="222250" y="434340"/>
                </a:lnTo>
                <a:lnTo>
                  <a:pt x="0" y="21716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80614" y="3079195"/>
            <a:ext cx="49149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250" spc="-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250" spc="-1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eader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90900" y="3007058"/>
            <a:ext cx="1205484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8145" y="3031442"/>
            <a:ext cx="1110995" cy="4358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8144" y="3031442"/>
            <a:ext cx="1111250" cy="436245"/>
          </a:xfrm>
          <a:custGeom>
            <a:avLst/>
            <a:gdLst/>
            <a:ahLst/>
            <a:cxnLst/>
            <a:rect l="l" t="t" r="r" b="b"/>
            <a:pathLst>
              <a:path w="1111250" h="436244">
                <a:moveTo>
                  <a:pt x="0" y="217931"/>
                </a:moveTo>
                <a:lnTo>
                  <a:pt x="222250" y="0"/>
                </a:lnTo>
                <a:lnTo>
                  <a:pt x="888745" y="0"/>
                </a:lnTo>
                <a:lnTo>
                  <a:pt x="1110995" y="217931"/>
                </a:lnTo>
                <a:lnTo>
                  <a:pt x="888745" y="435863"/>
                </a:lnTo>
                <a:lnTo>
                  <a:pt x="222250" y="435863"/>
                </a:lnTo>
                <a:lnTo>
                  <a:pt x="0" y="21793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88408" y="3010107"/>
            <a:ext cx="1203960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5652" y="3034491"/>
            <a:ext cx="1109472" cy="435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5652" y="3034491"/>
            <a:ext cx="1109980" cy="436245"/>
          </a:xfrm>
          <a:custGeom>
            <a:avLst/>
            <a:gdLst/>
            <a:ahLst/>
            <a:cxnLst/>
            <a:rect l="l" t="t" r="r" b="b"/>
            <a:pathLst>
              <a:path w="1109979" h="436244">
                <a:moveTo>
                  <a:pt x="0" y="217931"/>
                </a:moveTo>
                <a:lnTo>
                  <a:pt x="221869" y="0"/>
                </a:lnTo>
                <a:lnTo>
                  <a:pt x="887602" y="0"/>
                </a:lnTo>
                <a:lnTo>
                  <a:pt x="1109472" y="217931"/>
                </a:lnTo>
                <a:lnTo>
                  <a:pt x="887602" y="435863"/>
                </a:lnTo>
                <a:lnTo>
                  <a:pt x="221869" y="435863"/>
                </a:lnTo>
                <a:lnTo>
                  <a:pt x="0" y="21793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34411" y="2586435"/>
            <a:ext cx="315468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34995" y="2605484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5248" y="2466037"/>
            <a:ext cx="315468" cy="601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65832" y="2600912"/>
            <a:ext cx="114300" cy="402590"/>
          </a:xfrm>
          <a:custGeom>
            <a:avLst/>
            <a:gdLst/>
            <a:ahLst/>
            <a:cxnLst/>
            <a:rect l="l" t="t" r="r" b="b"/>
            <a:pathLst>
              <a:path w="114300" h="402589">
                <a:moveTo>
                  <a:pt x="76200" y="95250"/>
                </a:moveTo>
                <a:lnTo>
                  <a:pt x="38100" y="95250"/>
                </a:lnTo>
                <a:lnTo>
                  <a:pt x="38100" y="402081"/>
                </a:lnTo>
                <a:lnTo>
                  <a:pt x="76200" y="402081"/>
                </a:lnTo>
                <a:lnTo>
                  <a:pt x="76200" y="95250"/>
                </a:lnTo>
                <a:close/>
              </a:path>
              <a:path w="114300" h="4025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025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9060" y="2578814"/>
            <a:ext cx="315467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9644" y="2597863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9897" y="2458418"/>
            <a:ext cx="315467" cy="601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0479" y="2593291"/>
            <a:ext cx="114300" cy="402590"/>
          </a:xfrm>
          <a:custGeom>
            <a:avLst/>
            <a:gdLst/>
            <a:ahLst/>
            <a:cxnLst/>
            <a:rect l="l" t="t" r="r" b="b"/>
            <a:pathLst>
              <a:path w="114300" h="402589">
                <a:moveTo>
                  <a:pt x="76200" y="95250"/>
                </a:moveTo>
                <a:lnTo>
                  <a:pt x="38100" y="95250"/>
                </a:lnTo>
                <a:lnTo>
                  <a:pt x="38100" y="402081"/>
                </a:lnTo>
                <a:lnTo>
                  <a:pt x="76200" y="402081"/>
                </a:lnTo>
                <a:lnTo>
                  <a:pt x="76200" y="95250"/>
                </a:lnTo>
                <a:close/>
              </a:path>
              <a:path w="114300" h="4025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025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29429" y="2583386"/>
            <a:ext cx="315467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30011" y="260243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0265" y="2461465"/>
            <a:ext cx="315467" cy="601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0847" y="2596340"/>
            <a:ext cx="114300" cy="402590"/>
          </a:xfrm>
          <a:custGeom>
            <a:avLst/>
            <a:gdLst/>
            <a:ahLst/>
            <a:cxnLst/>
            <a:rect l="l" t="t" r="r" b="b"/>
            <a:pathLst>
              <a:path w="114300" h="402589">
                <a:moveTo>
                  <a:pt x="76200" y="95250"/>
                </a:moveTo>
                <a:lnTo>
                  <a:pt x="38100" y="95250"/>
                </a:lnTo>
                <a:lnTo>
                  <a:pt x="38100" y="402081"/>
                </a:lnTo>
                <a:lnTo>
                  <a:pt x="76200" y="402081"/>
                </a:lnTo>
                <a:lnTo>
                  <a:pt x="76200" y="95250"/>
                </a:lnTo>
                <a:close/>
              </a:path>
              <a:path w="114300" h="4025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025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67073" y="3082878"/>
            <a:ext cx="49149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250" spc="-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250" spc="-1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eader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5884" y="3075029"/>
            <a:ext cx="49149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spc="-2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250" spc="-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10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5"/>
              </a:spcBef>
            </a:pP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eader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96439" y="3929077"/>
            <a:ext cx="1205484" cy="528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3683" y="3953462"/>
            <a:ext cx="1110996" cy="4343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3683" y="3953462"/>
            <a:ext cx="1111250" cy="434340"/>
          </a:xfrm>
          <a:custGeom>
            <a:avLst/>
            <a:gdLst/>
            <a:ahLst/>
            <a:cxnLst/>
            <a:rect l="l" t="t" r="r" b="b"/>
            <a:pathLst>
              <a:path w="1111250" h="434339">
                <a:moveTo>
                  <a:pt x="0" y="217170"/>
                </a:moveTo>
                <a:lnTo>
                  <a:pt x="222250" y="0"/>
                </a:lnTo>
                <a:lnTo>
                  <a:pt x="888746" y="0"/>
                </a:lnTo>
                <a:lnTo>
                  <a:pt x="1110996" y="217170"/>
                </a:lnTo>
                <a:lnTo>
                  <a:pt x="888746" y="434340"/>
                </a:lnTo>
                <a:lnTo>
                  <a:pt x="222250" y="434340"/>
                </a:lnTo>
                <a:lnTo>
                  <a:pt x="0" y="21717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29053" y="4083485"/>
            <a:ext cx="58102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Ma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93947" y="3921459"/>
            <a:ext cx="1205484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41191" y="3945842"/>
            <a:ext cx="1110996" cy="435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41191" y="3945842"/>
            <a:ext cx="1111250" cy="436245"/>
          </a:xfrm>
          <a:custGeom>
            <a:avLst/>
            <a:gdLst/>
            <a:ahLst/>
            <a:cxnLst/>
            <a:rect l="l" t="t" r="r" b="b"/>
            <a:pathLst>
              <a:path w="1111250" h="436245">
                <a:moveTo>
                  <a:pt x="0" y="217931"/>
                </a:moveTo>
                <a:lnTo>
                  <a:pt x="222250" y="0"/>
                </a:lnTo>
                <a:lnTo>
                  <a:pt x="888746" y="0"/>
                </a:lnTo>
                <a:lnTo>
                  <a:pt x="1110996" y="217931"/>
                </a:lnTo>
                <a:lnTo>
                  <a:pt x="888746" y="435863"/>
                </a:lnTo>
                <a:lnTo>
                  <a:pt x="222250" y="435863"/>
                </a:lnTo>
                <a:lnTo>
                  <a:pt x="0" y="21793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91455" y="3924506"/>
            <a:ext cx="1205484" cy="530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38700" y="3948889"/>
            <a:ext cx="1110996" cy="4358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38700" y="3948890"/>
            <a:ext cx="1111250" cy="436245"/>
          </a:xfrm>
          <a:custGeom>
            <a:avLst/>
            <a:gdLst/>
            <a:ahLst/>
            <a:cxnLst/>
            <a:rect l="l" t="t" r="r" b="b"/>
            <a:pathLst>
              <a:path w="1111250" h="436245">
                <a:moveTo>
                  <a:pt x="0" y="217931"/>
                </a:moveTo>
                <a:lnTo>
                  <a:pt x="222250" y="0"/>
                </a:lnTo>
                <a:lnTo>
                  <a:pt x="888746" y="0"/>
                </a:lnTo>
                <a:lnTo>
                  <a:pt x="1110996" y="217931"/>
                </a:lnTo>
                <a:lnTo>
                  <a:pt x="888746" y="435863"/>
                </a:lnTo>
                <a:lnTo>
                  <a:pt x="222250" y="435863"/>
                </a:lnTo>
                <a:lnTo>
                  <a:pt x="0" y="21793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46020" y="3503881"/>
            <a:ext cx="315468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6604" y="3522931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3529" y="3497786"/>
            <a:ext cx="315467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4111" y="351683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8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28845" y="3500835"/>
            <a:ext cx="315467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29428" y="3519884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737865" y="4087143"/>
            <a:ext cx="58102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Ma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31690" y="4087143"/>
            <a:ext cx="58102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Ma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46020" y="4412185"/>
            <a:ext cx="315468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46604" y="443123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790"/>
                </a:moveTo>
                <a:lnTo>
                  <a:pt x="0" y="282790"/>
                </a:lnTo>
                <a:lnTo>
                  <a:pt x="57150" y="397090"/>
                </a:lnTo>
                <a:lnTo>
                  <a:pt x="104775" y="301840"/>
                </a:lnTo>
                <a:lnTo>
                  <a:pt x="38100" y="301840"/>
                </a:lnTo>
                <a:lnTo>
                  <a:pt x="38100" y="282790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40"/>
                </a:lnTo>
                <a:lnTo>
                  <a:pt x="76200" y="301840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790"/>
                </a:moveTo>
                <a:lnTo>
                  <a:pt x="76200" y="282790"/>
                </a:lnTo>
                <a:lnTo>
                  <a:pt x="76200" y="301840"/>
                </a:lnTo>
                <a:lnTo>
                  <a:pt x="104775" y="301840"/>
                </a:lnTo>
                <a:lnTo>
                  <a:pt x="114300" y="2827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3529" y="4404566"/>
            <a:ext cx="315467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44111" y="442361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790"/>
                </a:moveTo>
                <a:lnTo>
                  <a:pt x="0" y="282790"/>
                </a:lnTo>
                <a:lnTo>
                  <a:pt x="57150" y="397090"/>
                </a:lnTo>
                <a:lnTo>
                  <a:pt x="104775" y="301840"/>
                </a:lnTo>
                <a:lnTo>
                  <a:pt x="38100" y="301840"/>
                </a:lnTo>
                <a:lnTo>
                  <a:pt x="38100" y="282790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40"/>
                </a:lnTo>
                <a:lnTo>
                  <a:pt x="76200" y="301840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790"/>
                </a:moveTo>
                <a:lnTo>
                  <a:pt x="76200" y="282790"/>
                </a:lnTo>
                <a:lnTo>
                  <a:pt x="76200" y="301840"/>
                </a:lnTo>
                <a:lnTo>
                  <a:pt x="104775" y="301840"/>
                </a:lnTo>
                <a:lnTo>
                  <a:pt x="114300" y="2827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28845" y="4407614"/>
            <a:ext cx="315467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29428" y="4426664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790"/>
                </a:moveTo>
                <a:lnTo>
                  <a:pt x="0" y="282790"/>
                </a:lnTo>
                <a:lnTo>
                  <a:pt x="57150" y="397090"/>
                </a:lnTo>
                <a:lnTo>
                  <a:pt x="104775" y="301840"/>
                </a:lnTo>
                <a:lnTo>
                  <a:pt x="38100" y="301840"/>
                </a:lnTo>
                <a:lnTo>
                  <a:pt x="38100" y="282790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40"/>
                </a:lnTo>
                <a:lnTo>
                  <a:pt x="76200" y="301840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790"/>
                </a:moveTo>
                <a:lnTo>
                  <a:pt x="76200" y="282790"/>
                </a:lnTo>
                <a:lnTo>
                  <a:pt x="76200" y="301840"/>
                </a:lnTo>
                <a:lnTo>
                  <a:pt x="104775" y="301840"/>
                </a:lnTo>
                <a:lnTo>
                  <a:pt x="114300" y="2827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199895" y="4912616"/>
            <a:ext cx="94932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n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terme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d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19628" y="4916274"/>
            <a:ext cx="94932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n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terme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d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61891" y="4908959"/>
            <a:ext cx="94932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n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terme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d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757172" y="3682190"/>
            <a:ext cx="335280" cy="1112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0605" y="371800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4792" y="1865583"/>
            <a:ext cx="335280" cy="1112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8226" y="1901396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590675" y="2352067"/>
            <a:ext cx="253916" cy="10941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650" spc="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650" spc="-10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650" spc="-3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650" spc="-5" dirty="0">
                <a:solidFill>
                  <a:srgbClr val="252525"/>
                </a:solidFill>
                <a:latin typeface="Calibri"/>
                <a:cs typeface="Calibri"/>
              </a:rPr>
              <a:t>orm</a:t>
            </a:r>
            <a:r>
              <a:rPr sz="165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60221" y="1868630"/>
            <a:ext cx="111251" cy="192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15845" y="1890728"/>
            <a:ext cx="0" cy="1826895"/>
          </a:xfrm>
          <a:custGeom>
            <a:avLst/>
            <a:gdLst/>
            <a:ahLst/>
            <a:cxnLst/>
            <a:rect l="l" t="t" r="r" b="b"/>
            <a:pathLst>
              <a:path h="1826895">
                <a:moveTo>
                  <a:pt x="0" y="0"/>
                </a:moveTo>
                <a:lnTo>
                  <a:pt x="0" y="1826895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4664" y="2100279"/>
            <a:ext cx="1205484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21909" y="2124663"/>
            <a:ext cx="1110995" cy="434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21908" y="2124662"/>
            <a:ext cx="1111250" cy="434340"/>
          </a:xfrm>
          <a:custGeom>
            <a:avLst/>
            <a:gdLst/>
            <a:ahLst/>
            <a:cxnLst/>
            <a:rect l="l" t="t" r="r" b="b"/>
            <a:pathLst>
              <a:path w="1111250" h="434339">
                <a:moveTo>
                  <a:pt x="0" y="217169"/>
                </a:moveTo>
                <a:lnTo>
                  <a:pt x="222250" y="0"/>
                </a:lnTo>
                <a:lnTo>
                  <a:pt x="888745" y="0"/>
                </a:lnTo>
                <a:lnTo>
                  <a:pt x="1110995" y="217169"/>
                </a:lnTo>
                <a:lnTo>
                  <a:pt x="888745" y="434339"/>
                </a:lnTo>
                <a:lnTo>
                  <a:pt x="222250" y="434339"/>
                </a:lnTo>
                <a:lnTo>
                  <a:pt x="0" y="21716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381115" y="2257758"/>
            <a:ext cx="70231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utSp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lit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512052" y="1675082"/>
            <a:ext cx="315468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12635" y="1694132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74664" y="3014679"/>
            <a:ext cx="1205484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21909" y="3039062"/>
            <a:ext cx="1110995" cy="434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21908" y="3039062"/>
            <a:ext cx="1111250" cy="434340"/>
          </a:xfrm>
          <a:custGeom>
            <a:avLst/>
            <a:gdLst/>
            <a:ahLst/>
            <a:cxnLst/>
            <a:rect l="l" t="t" r="r" b="b"/>
            <a:pathLst>
              <a:path w="1111250" h="434339">
                <a:moveTo>
                  <a:pt x="0" y="217169"/>
                </a:moveTo>
                <a:lnTo>
                  <a:pt x="222250" y="0"/>
                </a:lnTo>
                <a:lnTo>
                  <a:pt x="888745" y="0"/>
                </a:lnTo>
                <a:lnTo>
                  <a:pt x="1110995" y="217169"/>
                </a:lnTo>
                <a:lnTo>
                  <a:pt x="888745" y="434340"/>
                </a:lnTo>
                <a:lnTo>
                  <a:pt x="222250" y="434340"/>
                </a:lnTo>
                <a:lnTo>
                  <a:pt x="0" y="21716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15683" y="2586435"/>
            <a:ext cx="315468" cy="597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16268" y="2605484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46520" y="2466037"/>
            <a:ext cx="315468" cy="601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47104" y="2600912"/>
            <a:ext cx="114300" cy="402590"/>
          </a:xfrm>
          <a:custGeom>
            <a:avLst/>
            <a:gdLst/>
            <a:ahLst/>
            <a:cxnLst/>
            <a:rect l="l" t="t" r="r" b="b"/>
            <a:pathLst>
              <a:path w="114300" h="402589">
                <a:moveTo>
                  <a:pt x="76200" y="95250"/>
                </a:moveTo>
                <a:lnTo>
                  <a:pt x="38100" y="95250"/>
                </a:lnTo>
                <a:lnTo>
                  <a:pt x="38100" y="402081"/>
                </a:lnTo>
                <a:lnTo>
                  <a:pt x="76200" y="402081"/>
                </a:lnTo>
                <a:lnTo>
                  <a:pt x="76200" y="95250"/>
                </a:lnTo>
                <a:close/>
              </a:path>
              <a:path w="114300" h="4025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025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463029" y="3079195"/>
            <a:ext cx="49149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250" spc="-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250" spc="-1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2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250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50" spc="5" dirty="0">
                <a:solidFill>
                  <a:srgbClr val="F1F1F1"/>
                </a:solidFill>
                <a:latin typeface="Calibri"/>
                <a:cs typeface="Calibri"/>
              </a:rPr>
              <a:t>eader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079235" y="3929077"/>
            <a:ext cx="1203960" cy="5288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26479" y="3953462"/>
            <a:ext cx="1109472" cy="4343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26479" y="3953462"/>
            <a:ext cx="1109980" cy="434340"/>
          </a:xfrm>
          <a:custGeom>
            <a:avLst/>
            <a:gdLst/>
            <a:ahLst/>
            <a:cxnLst/>
            <a:rect l="l" t="t" r="r" b="b"/>
            <a:pathLst>
              <a:path w="1109979" h="434339">
                <a:moveTo>
                  <a:pt x="0" y="217170"/>
                </a:moveTo>
                <a:lnTo>
                  <a:pt x="221869" y="0"/>
                </a:lnTo>
                <a:lnTo>
                  <a:pt x="887602" y="0"/>
                </a:lnTo>
                <a:lnTo>
                  <a:pt x="1109472" y="217170"/>
                </a:lnTo>
                <a:lnTo>
                  <a:pt x="887602" y="434340"/>
                </a:lnTo>
                <a:lnTo>
                  <a:pt x="221869" y="434340"/>
                </a:lnTo>
                <a:lnTo>
                  <a:pt x="0" y="21717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16623" y="3503881"/>
            <a:ext cx="315468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17207" y="3522931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418580" y="4090800"/>
            <a:ext cx="58102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Ma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5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350" spc="-1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16623" y="4412185"/>
            <a:ext cx="315468" cy="597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17207" y="443123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790"/>
                </a:moveTo>
                <a:lnTo>
                  <a:pt x="0" y="282790"/>
                </a:lnTo>
                <a:lnTo>
                  <a:pt x="57150" y="397090"/>
                </a:lnTo>
                <a:lnTo>
                  <a:pt x="104775" y="301840"/>
                </a:lnTo>
                <a:lnTo>
                  <a:pt x="38100" y="301840"/>
                </a:lnTo>
                <a:lnTo>
                  <a:pt x="38100" y="282790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40"/>
                </a:lnTo>
                <a:lnTo>
                  <a:pt x="76200" y="301840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790"/>
                </a:moveTo>
                <a:lnTo>
                  <a:pt x="76200" y="282790"/>
                </a:lnTo>
                <a:lnTo>
                  <a:pt x="76200" y="301840"/>
                </a:lnTo>
                <a:lnTo>
                  <a:pt x="104775" y="301840"/>
                </a:lnTo>
                <a:lnTo>
                  <a:pt x="114300" y="2827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4664" y="1134062"/>
            <a:ext cx="1205484" cy="582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21912" y="1161493"/>
            <a:ext cx="1110989" cy="4876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21908" y="1161493"/>
            <a:ext cx="1111250" cy="487680"/>
          </a:xfrm>
          <a:custGeom>
            <a:avLst/>
            <a:gdLst/>
            <a:ahLst/>
            <a:cxnLst/>
            <a:rect l="l" t="t" r="r" b="b"/>
            <a:pathLst>
              <a:path w="1111250" h="487680">
                <a:moveTo>
                  <a:pt x="0" y="81280"/>
                </a:moveTo>
                <a:lnTo>
                  <a:pt x="10991" y="40486"/>
                </a:lnTo>
                <a:lnTo>
                  <a:pt x="39876" y="11349"/>
                </a:lnTo>
                <a:lnTo>
                  <a:pt x="80523" y="3"/>
                </a:lnTo>
                <a:lnTo>
                  <a:pt x="1029715" y="0"/>
                </a:lnTo>
                <a:lnTo>
                  <a:pt x="1044230" y="1296"/>
                </a:lnTo>
                <a:lnTo>
                  <a:pt x="1081820" y="18934"/>
                </a:lnTo>
                <a:lnTo>
                  <a:pt x="1105707" y="52421"/>
                </a:lnTo>
                <a:lnTo>
                  <a:pt x="1110995" y="406400"/>
                </a:lnTo>
                <a:lnTo>
                  <a:pt x="1109699" y="420914"/>
                </a:lnTo>
                <a:lnTo>
                  <a:pt x="1092061" y="458504"/>
                </a:lnTo>
                <a:lnTo>
                  <a:pt x="1058574" y="482391"/>
                </a:lnTo>
                <a:lnTo>
                  <a:pt x="81279" y="487680"/>
                </a:lnTo>
                <a:lnTo>
                  <a:pt x="66765" y="486383"/>
                </a:lnTo>
                <a:lnTo>
                  <a:pt x="29175" y="468745"/>
                </a:lnTo>
                <a:lnTo>
                  <a:pt x="5288" y="435258"/>
                </a:lnTo>
                <a:lnTo>
                  <a:pt x="0" y="8128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353937" y="1335991"/>
            <a:ext cx="7194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Input</a:t>
            </a:r>
            <a:r>
              <a:rPr sz="15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271006" y="4912616"/>
            <a:ext cx="94932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n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term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ed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100" b="1" spc="5" dirty="0">
                <a:solidFill>
                  <a:srgbClr val="3B3B3B"/>
                </a:solidFill>
                <a:latin typeface="Calibri"/>
                <a:cs typeface="Calibri"/>
              </a:rPr>
              <a:t>tes)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7" y="26098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20" dirty="0">
                <a:latin typeface="Calibri"/>
                <a:cs typeface="Calibri"/>
              </a:rPr>
              <a:t>Input Splits</a:t>
            </a:r>
          </a:p>
        </p:txBody>
      </p:sp>
      <p:sp>
        <p:nvSpPr>
          <p:cNvPr id="3" name="object 3"/>
          <p:cNvSpPr/>
          <p:nvPr/>
        </p:nvSpPr>
        <p:spPr>
          <a:xfrm>
            <a:off x="2918460" y="1020976"/>
            <a:ext cx="1079500" cy="611505"/>
          </a:xfrm>
          <a:custGeom>
            <a:avLst/>
            <a:gdLst/>
            <a:ahLst/>
            <a:cxnLst/>
            <a:rect l="l" t="t" r="r" b="b"/>
            <a:pathLst>
              <a:path w="1079500" h="611505">
                <a:moveTo>
                  <a:pt x="0" y="611251"/>
                </a:moveTo>
                <a:lnTo>
                  <a:pt x="1079500" y="0"/>
                </a:lnTo>
              </a:path>
            </a:pathLst>
          </a:custGeom>
          <a:ln w="12191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2176" y="1632099"/>
            <a:ext cx="1143000" cy="513080"/>
          </a:xfrm>
          <a:custGeom>
            <a:avLst/>
            <a:gdLst/>
            <a:ahLst/>
            <a:cxnLst/>
            <a:rect l="l" t="t" r="r" b="b"/>
            <a:pathLst>
              <a:path w="1143000" h="513080">
                <a:moveTo>
                  <a:pt x="0" y="0"/>
                </a:moveTo>
                <a:lnTo>
                  <a:pt x="1143000" y="512699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5880" y="1173375"/>
            <a:ext cx="1822704" cy="958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3126" y="1200806"/>
            <a:ext cx="1728213" cy="86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124" y="1222569"/>
            <a:ext cx="1728470" cy="864235"/>
          </a:xfrm>
          <a:custGeom>
            <a:avLst/>
            <a:gdLst/>
            <a:ahLst/>
            <a:cxnLst/>
            <a:rect l="l" t="t" r="r" b="b"/>
            <a:pathLst>
              <a:path w="1728470" h="864235">
                <a:moveTo>
                  <a:pt x="0" y="144018"/>
                </a:moveTo>
                <a:lnTo>
                  <a:pt x="6448" y="101299"/>
                </a:lnTo>
                <a:lnTo>
                  <a:pt x="24497" y="63672"/>
                </a:lnTo>
                <a:lnTo>
                  <a:pt x="52202" y="33082"/>
                </a:lnTo>
                <a:lnTo>
                  <a:pt x="87616" y="11475"/>
                </a:lnTo>
                <a:lnTo>
                  <a:pt x="128794" y="796"/>
                </a:lnTo>
                <a:lnTo>
                  <a:pt x="1584198" y="0"/>
                </a:lnTo>
                <a:lnTo>
                  <a:pt x="1598883" y="740"/>
                </a:lnTo>
                <a:lnTo>
                  <a:pt x="1640120" y="11272"/>
                </a:lnTo>
                <a:lnTo>
                  <a:pt x="1675618" y="32755"/>
                </a:lnTo>
                <a:lnTo>
                  <a:pt x="1703429" y="63246"/>
                </a:lnTo>
                <a:lnTo>
                  <a:pt x="1721610" y="100797"/>
                </a:lnTo>
                <a:lnTo>
                  <a:pt x="1728214" y="143465"/>
                </a:lnTo>
                <a:lnTo>
                  <a:pt x="1728215" y="720090"/>
                </a:lnTo>
                <a:lnTo>
                  <a:pt x="1727475" y="734775"/>
                </a:lnTo>
                <a:lnTo>
                  <a:pt x="1716943" y="776012"/>
                </a:lnTo>
                <a:lnTo>
                  <a:pt x="1695460" y="811510"/>
                </a:lnTo>
                <a:lnTo>
                  <a:pt x="1664969" y="839321"/>
                </a:lnTo>
                <a:lnTo>
                  <a:pt x="1627418" y="857502"/>
                </a:lnTo>
                <a:lnTo>
                  <a:pt x="1584750" y="864106"/>
                </a:lnTo>
                <a:lnTo>
                  <a:pt x="144017" y="864108"/>
                </a:lnTo>
                <a:lnTo>
                  <a:pt x="129332" y="863367"/>
                </a:lnTo>
                <a:lnTo>
                  <a:pt x="88095" y="852835"/>
                </a:lnTo>
                <a:lnTo>
                  <a:pt x="52597" y="831352"/>
                </a:lnTo>
                <a:lnTo>
                  <a:pt x="24786" y="800861"/>
                </a:lnTo>
                <a:lnTo>
                  <a:pt x="6605" y="763310"/>
                </a:lnTo>
                <a:lnTo>
                  <a:pt x="1" y="720642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78CE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7105" y="1542976"/>
            <a:ext cx="10013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7967" y="1030118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39926" y="0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4815" y="2086677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39926" y="0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8954" y="652084"/>
            <a:ext cx="1502664" cy="798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0800" y="754700"/>
            <a:ext cx="918972" cy="672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8489" y="670456"/>
            <a:ext cx="1408167" cy="704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8484" y="692218"/>
            <a:ext cx="1408430" cy="704215"/>
          </a:xfrm>
          <a:custGeom>
            <a:avLst/>
            <a:gdLst/>
            <a:ahLst/>
            <a:cxnLst/>
            <a:rect l="l" t="t" r="r" b="b"/>
            <a:pathLst>
              <a:path w="1408429" h="704214">
                <a:moveTo>
                  <a:pt x="0" y="117347"/>
                </a:moveTo>
                <a:lnTo>
                  <a:pt x="7825" y="75154"/>
                </a:lnTo>
                <a:lnTo>
                  <a:pt x="29345" y="39749"/>
                </a:lnTo>
                <a:lnTo>
                  <a:pt x="61628" y="14063"/>
                </a:lnTo>
                <a:lnTo>
                  <a:pt x="101742" y="1030"/>
                </a:lnTo>
                <a:lnTo>
                  <a:pt x="1290827" y="0"/>
                </a:lnTo>
                <a:lnTo>
                  <a:pt x="1305465" y="905"/>
                </a:lnTo>
                <a:lnTo>
                  <a:pt x="1345722" y="13621"/>
                </a:lnTo>
                <a:lnTo>
                  <a:pt x="1378213" y="39055"/>
                </a:lnTo>
                <a:lnTo>
                  <a:pt x="1400007" y="74274"/>
                </a:lnTo>
                <a:lnTo>
                  <a:pt x="1408171" y="116347"/>
                </a:lnTo>
                <a:lnTo>
                  <a:pt x="1408175" y="586739"/>
                </a:lnTo>
                <a:lnTo>
                  <a:pt x="1407270" y="601377"/>
                </a:lnTo>
                <a:lnTo>
                  <a:pt x="1394554" y="641634"/>
                </a:lnTo>
                <a:lnTo>
                  <a:pt x="1369120" y="674125"/>
                </a:lnTo>
                <a:lnTo>
                  <a:pt x="1333901" y="695919"/>
                </a:lnTo>
                <a:lnTo>
                  <a:pt x="1291828" y="704083"/>
                </a:lnTo>
                <a:lnTo>
                  <a:pt x="117348" y="704087"/>
                </a:lnTo>
                <a:lnTo>
                  <a:pt x="102710" y="703182"/>
                </a:lnTo>
                <a:lnTo>
                  <a:pt x="62453" y="690466"/>
                </a:lnTo>
                <a:lnTo>
                  <a:pt x="29962" y="665032"/>
                </a:lnTo>
                <a:lnTo>
                  <a:pt x="8168" y="629813"/>
                </a:lnTo>
                <a:lnTo>
                  <a:pt x="4" y="587740"/>
                </a:lnTo>
                <a:lnTo>
                  <a:pt x="0" y="117347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39231" y="825681"/>
            <a:ext cx="6457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ical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1886" y="1691580"/>
            <a:ext cx="1502664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1467" y="3571494"/>
            <a:ext cx="906780" cy="672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1541" y="1711346"/>
            <a:ext cx="1408159" cy="705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1532" y="1733108"/>
            <a:ext cx="1408430" cy="706120"/>
          </a:xfrm>
          <a:custGeom>
            <a:avLst/>
            <a:gdLst/>
            <a:ahLst/>
            <a:cxnLst/>
            <a:rect l="l" t="t" r="r" b="b"/>
            <a:pathLst>
              <a:path w="1408429" h="706120">
                <a:moveTo>
                  <a:pt x="0" y="117601"/>
                </a:moveTo>
                <a:lnTo>
                  <a:pt x="7810" y="75407"/>
                </a:lnTo>
                <a:lnTo>
                  <a:pt x="29294" y="39975"/>
                </a:lnTo>
                <a:lnTo>
                  <a:pt x="61529" y="14226"/>
                </a:lnTo>
                <a:lnTo>
                  <a:pt x="101593" y="1082"/>
                </a:lnTo>
                <a:lnTo>
                  <a:pt x="1290573" y="0"/>
                </a:lnTo>
                <a:lnTo>
                  <a:pt x="1305209" y="903"/>
                </a:lnTo>
                <a:lnTo>
                  <a:pt x="1345474" y="13597"/>
                </a:lnTo>
                <a:lnTo>
                  <a:pt x="1378004" y="38989"/>
                </a:lnTo>
                <a:lnTo>
                  <a:pt x="1399875" y="74158"/>
                </a:lnTo>
                <a:lnTo>
                  <a:pt x="1408167" y="116182"/>
                </a:lnTo>
                <a:lnTo>
                  <a:pt x="1408175" y="588009"/>
                </a:lnTo>
                <a:lnTo>
                  <a:pt x="1407272" y="602645"/>
                </a:lnTo>
                <a:lnTo>
                  <a:pt x="1394578" y="642910"/>
                </a:lnTo>
                <a:lnTo>
                  <a:pt x="1369186" y="675440"/>
                </a:lnTo>
                <a:lnTo>
                  <a:pt x="1334017" y="697311"/>
                </a:lnTo>
                <a:lnTo>
                  <a:pt x="1291993" y="705603"/>
                </a:lnTo>
                <a:lnTo>
                  <a:pt x="117601" y="705612"/>
                </a:lnTo>
                <a:lnTo>
                  <a:pt x="102966" y="704708"/>
                </a:lnTo>
                <a:lnTo>
                  <a:pt x="62701" y="692014"/>
                </a:lnTo>
                <a:lnTo>
                  <a:pt x="30171" y="666622"/>
                </a:lnTo>
                <a:lnTo>
                  <a:pt x="8300" y="631453"/>
                </a:lnTo>
                <a:lnTo>
                  <a:pt x="8" y="589429"/>
                </a:lnTo>
                <a:lnTo>
                  <a:pt x="0" y="117601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8373" y="1868097"/>
            <a:ext cx="6337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Logical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3330" y="659998"/>
            <a:ext cx="1502664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1377" y="762322"/>
            <a:ext cx="794003" cy="672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5061" y="676550"/>
            <a:ext cx="1408159" cy="7056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5052" y="698312"/>
            <a:ext cx="1408430" cy="706120"/>
          </a:xfrm>
          <a:custGeom>
            <a:avLst/>
            <a:gdLst/>
            <a:ahLst/>
            <a:cxnLst/>
            <a:rect l="l" t="t" r="r" b="b"/>
            <a:pathLst>
              <a:path w="1408429" h="706119">
                <a:moveTo>
                  <a:pt x="0" y="117601"/>
                </a:moveTo>
                <a:lnTo>
                  <a:pt x="7810" y="75407"/>
                </a:lnTo>
                <a:lnTo>
                  <a:pt x="29294" y="39975"/>
                </a:lnTo>
                <a:lnTo>
                  <a:pt x="61529" y="14226"/>
                </a:lnTo>
                <a:lnTo>
                  <a:pt x="101593" y="1082"/>
                </a:lnTo>
                <a:lnTo>
                  <a:pt x="1290574" y="0"/>
                </a:lnTo>
                <a:lnTo>
                  <a:pt x="1305209" y="903"/>
                </a:lnTo>
                <a:lnTo>
                  <a:pt x="1345474" y="13597"/>
                </a:lnTo>
                <a:lnTo>
                  <a:pt x="1378004" y="38989"/>
                </a:lnTo>
                <a:lnTo>
                  <a:pt x="1399875" y="74158"/>
                </a:lnTo>
                <a:lnTo>
                  <a:pt x="1408167" y="116182"/>
                </a:lnTo>
                <a:lnTo>
                  <a:pt x="1408176" y="588010"/>
                </a:lnTo>
                <a:lnTo>
                  <a:pt x="1407272" y="602645"/>
                </a:lnTo>
                <a:lnTo>
                  <a:pt x="1394578" y="642910"/>
                </a:lnTo>
                <a:lnTo>
                  <a:pt x="1369186" y="675440"/>
                </a:lnTo>
                <a:lnTo>
                  <a:pt x="1334017" y="697311"/>
                </a:lnTo>
                <a:lnTo>
                  <a:pt x="1291993" y="705603"/>
                </a:lnTo>
                <a:lnTo>
                  <a:pt x="117601" y="705612"/>
                </a:lnTo>
                <a:lnTo>
                  <a:pt x="102966" y="704708"/>
                </a:lnTo>
                <a:lnTo>
                  <a:pt x="62701" y="692014"/>
                </a:lnTo>
                <a:lnTo>
                  <a:pt x="30171" y="666622"/>
                </a:lnTo>
                <a:lnTo>
                  <a:pt x="8300" y="631453"/>
                </a:lnTo>
                <a:lnTo>
                  <a:pt x="8" y="589429"/>
                </a:lnTo>
                <a:lnTo>
                  <a:pt x="0" y="117601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8282" y="832540"/>
            <a:ext cx="5213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/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FS</a:t>
            </a:r>
            <a:endParaRPr sz="1400">
              <a:latin typeface="Tahoma"/>
              <a:cs typeface="Tahoma"/>
            </a:endParaRPr>
          </a:p>
          <a:p>
            <a:pPr marL="12700"/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38194" y="1691580"/>
            <a:ext cx="1502664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9101" y="1797117"/>
            <a:ext cx="720851" cy="672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209" y="1711346"/>
            <a:ext cx="1408159" cy="7056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6200" y="1733108"/>
            <a:ext cx="1408430" cy="706120"/>
          </a:xfrm>
          <a:custGeom>
            <a:avLst/>
            <a:gdLst/>
            <a:ahLst/>
            <a:cxnLst/>
            <a:rect l="l" t="t" r="r" b="b"/>
            <a:pathLst>
              <a:path w="1408429" h="706120">
                <a:moveTo>
                  <a:pt x="0" y="117601"/>
                </a:moveTo>
                <a:lnTo>
                  <a:pt x="7810" y="75407"/>
                </a:lnTo>
                <a:lnTo>
                  <a:pt x="29294" y="39975"/>
                </a:lnTo>
                <a:lnTo>
                  <a:pt x="61529" y="14226"/>
                </a:lnTo>
                <a:lnTo>
                  <a:pt x="101593" y="1082"/>
                </a:lnTo>
                <a:lnTo>
                  <a:pt x="1290574" y="0"/>
                </a:lnTo>
                <a:lnTo>
                  <a:pt x="1305209" y="903"/>
                </a:lnTo>
                <a:lnTo>
                  <a:pt x="1345474" y="13597"/>
                </a:lnTo>
                <a:lnTo>
                  <a:pt x="1378004" y="38989"/>
                </a:lnTo>
                <a:lnTo>
                  <a:pt x="1399875" y="74158"/>
                </a:lnTo>
                <a:lnTo>
                  <a:pt x="1408167" y="116182"/>
                </a:lnTo>
                <a:lnTo>
                  <a:pt x="1408176" y="588009"/>
                </a:lnTo>
                <a:lnTo>
                  <a:pt x="1407272" y="602645"/>
                </a:lnTo>
                <a:lnTo>
                  <a:pt x="1394578" y="642910"/>
                </a:lnTo>
                <a:lnTo>
                  <a:pt x="1369186" y="675440"/>
                </a:lnTo>
                <a:lnTo>
                  <a:pt x="1334017" y="697311"/>
                </a:lnTo>
                <a:lnTo>
                  <a:pt x="1291993" y="705603"/>
                </a:lnTo>
                <a:lnTo>
                  <a:pt x="117601" y="705612"/>
                </a:lnTo>
                <a:lnTo>
                  <a:pt x="102966" y="704708"/>
                </a:lnTo>
                <a:lnTo>
                  <a:pt x="62701" y="692014"/>
                </a:lnTo>
                <a:lnTo>
                  <a:pt x="30171" y="666622"/>
                </a:lnTo>
                <a:lnTo>
                  <a:pt x="8300" y="631453"/>
                </a:lnTo>
                <a:lnTo>
                  <a:pt x="8" y="589429"/>
                </a:lnTo>
                <a:lnTo>
                  <a:pt x="0" y="117601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66387" y="1868097"/>
            <a:ext cx="4489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Spl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9512" y="2698611"/>
            <a:ext cx="8820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split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 a unit of work that comprises a single map task in a MapReduce program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 the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InputFormat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breaks a file up into 64MB splits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dividing the file into splits, we allow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tasks to operate on a single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parallel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file is very large, this can improve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significantly through parallelism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map task corresponds to a 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split</a:t>
            </a:r>
          </a:p>
        </p:txBody>
      </p:sp>
    </p:spTree>
    <p:extLst>
      <p:ext uri="{BB962C8B-B14F-4D97-AF65-F5344CB8AC3E}">
        <p14:creationId xmlns:p14="http://schemas.microsoft.com/office/powerpoint/2010/main" val="31368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4" y="2101597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5">
                <a:moveTo>
                  <a:pt x="0" y="0"/>
                </a:moveTo>
                <a:lnTo>
                  <a:pt x="0" y="598551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4754" y="2652523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5">
                <a:moveTo>
                  <a:pt x="0" y="0"/>
                </a:moveTo>
                <a:lnTo>
                  <a:pt x="0" y="598423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1826" y="2127504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5">
                <a:moveTo>
                  <a:pt x="0" y="0"/>
                </a:moveTo>
                <a:lnTo>
                  <a:pt x="0" y="598551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0376" y="2678430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5">
                <a:moveTo>
                  <a:pt x="0" y="0"/>
                </a:moveTo>
                <a:lnTo>
                  <a:pt x="0" y="598424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200" y="2545461"/>
            <a:ext cx="647700" cy="360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200" y="2545460"/>
            <a:ext cx="647700" cy="360680"/>
          </a:xfrm>
          <a:custGeom>
            <a:avLst/>
            <a:gdLst/>
            <a:ahLst/>
            <a:cxnLst/>
            <a:rect l="l" t="t" r="r" b="b"/>
            <a:pathLst>
              <a:path w="647700" h="360680">
                <a:moveTo>
                  <a:pt x="0" y="360425"/>
                </a:moveTo>
                <a:lnTo>
                  <a:pt x="647700" y="360425"/>
                </a:lnTo>
                <a:lnTo>
                  <a:pt x="647700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9312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3901" y="2545461"/>
            <a:ext cx="719327" cy="36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3901" y="2545460"/>
            <a:ext cx="719455" cy="360680"/>
          </a:xfrm>
          <a:custGeom>
            <a:avLst/>
            <a:gdLst/>
            <a:ahLst/>
            <a:cxnLst/>
            <a:rect l="l" t="t" r="r" b="b"/>
            <a:pathLst>
              <a:path w="719455" h="360680">
                <a:moveTo>
                  <a:pt x="0" y="360425"/>
                </a:moveTo>
                <a:lnTo>
                  <a:pt x="719327" y="360425"/>
                </a:lnTo>
                <a:lnTo>
                  <a:pt x="719327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82827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3229" y="2545461"/>
            <a:ext cx="630174" cy="360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3230" y="2545460"/>
            <a:ext cx="630555" cy="360680"/>
          </a:xfrm>
          <a:custGeom>
            <a:avLst/>
            <a:gdLst/>
            <a:ahLst/>
            <a:cxnLst/>
            <a:rect l="l" t="t" r="r" b="b"/>
            <a:pathLst>
              <a:path w="630555" h="360680">
                <a:moveTo>
                  <a:pt x="0" y="360425"/>
                </a:moveTo>
                <a:lnTo>
                  <a:pt x="630174" y="360425"/>
                </a:lnTo>
                <a:lnTo>
                  <a:pt x="630174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7196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3402" y="2545461"/>
            <a:ext cx="649224" cy="360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3403" y="2545460"/>
            <a:ext cx="649605" cy="360680"/>
          </a:xfrm>
          <a:custGeom>
            <a:avLst/>
            <a:gdLst/>
            <a:ahLst/>
            <a:cxnLst/>
            <a:rect l="l" t="t" r="r" b="b"/>
            <a:pathLst>
              <a:path w="649604" h="360680">
                <a:moveTo>
                  <a:pt x="0" y="360425"/>
                </a:moveTo>
                <a:lnTo>
                  <a:pt x="649224" y="360425"/>
                </a:lnTo>
                <a:lnTo>
                  <a:pt x="649224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97277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78910" y="2545461"/>
            <a:ext cx="534924" cy="360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8911" y="2545460"/>
            <a:ext cx="535305" cy="360680"/>
          </a:xfrm>
          <a:custGeom>
            <a:avLst/>
            <a:gdLst/>
            <a:ahLst/>
            <a:cxnLst/>
            <a:rect l="l" t="t" r="r" b="b"/>
            <a:pathLst>
              <a:path w="535304" h="360680">
                <a:moveTo>
                  <a:pt x="0" y="360425"/>
                </a:moveTo>
                <a:lnTo>
                  <a:pt x="534924" y="360425"/>
                </a:lnTo>
                <a:lnTo>
                  <a:pt x="534924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75127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2207" y="2545461"/>
            <a:ext cx="863346" cy="360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2207" y="2545460"/>
            <a:ext cx="863600" cy="360680"/>
          </a:xfrm>
          <a:custGeom>
            <a:avLst/>
            <a:gdLst/>
            <a:ahLst/>
            <a:cxnLst/>
            <a:rect l="l" t="t" r="r" b="b"/>
            <a:pathLst>
              <a:path w="863600" h="360680">
                <a:moveTo>
                  <a:pt x="0" y="360425"/>
                </a:moveTo>
                <a:lnTo>
                  <a:pt x="863346" y="360425"/>
                </a:lnTo>
                <a:lnTo>
                  <a:pt x="863346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03522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5554" y="2545461"/>
            <a:ext cx="720851" cy="360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5553" y="2545460"/>
            <a:ext cx="721360" cy="360680"/>
          </a:xfrm>
          <a:custGeom>
            <a:avLst/>
            <a:gdLst/>
            <a:ahLst/>
            <a:cxnLst/>
            <a:rect l="l" t="t" r="r" b="b"/>
            <a:pathLst>
              <a:path w="721360" h="360680">
                <a:moveTo>
                  <a:pt x="0" y="360425"/>
                </a:moveTo>
                <a:lnTo>
                  <a:pt x="720851" y="360425"/>
                </a:lnTo>
                <a:lnTo>
                  <a:pt x="720851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95495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26405" y="2545461"/>
            <a:ext cx="503681" cy="360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6404" y="2545460"/>
            <a:ext cx="504190" cy="360680"/>
          </a:xfrm>
          <a:custGeom>
            <a:avLst/>
            <a:gdLst/>
            <a:ahLst/>
            <a:cxnLst/>
            <a:rect l="l" t="t" r="r" b="b"/>
            <a:pathLst>
              <a:path w="504189" h="360680">
                <a:moveTo>
                  <a:pt x="0" y="360425"/>
                </a:moveTo>
                <a:lnTo>
                  <a:pt x="503681" y="360425"/>
                </a:lnTo>
                <a:lnTo>
                  <a:pt x="503681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07127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30087" y="2545461"/>
            <a:ext cx="936497" cy="360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0087" y="2545460"/>
            <a:ext cx="936625" cy="360680"/>
          </a:xfrm>
          <a:custGeom>
            <a:avLst/>
            <a:gdLst/>
            <a:ahLst/>
            <a:cxnLst/>
            <a:rect l="l" t="t" r="r" b="b"/>
            <a:pathLst>
              <a:path w="936625" h="360680">
                <a:moveTo>
                  <a:pt x="0" y="360425"/>
                </a:moveTo>
                <a:lnTo>
                  <a:pt x="936497" y="360425"/>
                </a:lnTo>
                <a:lnTo>
                  <a:pt x="936497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27724" y="2617978"/>
            <a:ext cx="1416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66584" y="2545461"/>
            <a:ext cx="791718" cy="360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66585" y="2545460"/>
            <a:ext cx="791845" cy="360680"/>
          </a:xfrm>
          <a:custGeom>
            <a:avLst/>
            <a:gdLst/>
            <a:ahLst/>
            <a:cxnLst/>
            <a:rect l="l" t="t" r="r" b="b"/>
            <a:pathLst>
              <a:path w="791845" h="360680">
                <a:moveTo>
                  <a:pt x="0" y="360425"/>
                </a:moveTo>
                <a:lnTo>
                  <a:pt x="791718" y="360425"/>
                </a:lnTo>
                <a:lnTo>
                  <a:pt x="79171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34174" y="2617978"/>
            <a:ext cx="2571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42302" y="2545461"/>
            <a:ext cx="736853" cy="360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2302" y="2545460"/>
            <a:ext cx="737235" cy="360680"/>
          </a:xfrm>
          <a:custGeom>
            <a:avLst/>
            <a:gdLst/>
            <a:ahLst/>
            <a:cxnLst/>
            <a:rect l="l" t="t" r="r" b="b"/>
            <a:pathLst>
              <a:path w="737234" h="360680">
                <a:moveTo>
                  <a:pt x="0" y="360425"/>
                </a:moveTo>
                <a:lnTo>
                  <a:pt x="736853" y="360425"/>
                </a:lnTo>
                <a:lnTo>
                  <a:pt x="736853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82205" y="2617978"/>
            <a:ext cx="2571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5442" y="3949348"/>
            <a:ext cx="5230495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Logical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cords do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not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fi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neatly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into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HDF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blocks.</a:t>
            </a:r>
            <a:endParaRPr sz="1400">
              <a:latin typeface="Tahoma"/>
              <a:cs typeface="Tahoma"/>
            </a:endParaRPr>
          </a:p>
          <a:p>
            <a:pPr>
              <a:spcBef>
                <a:spcPts val="12"/>
              </a:spcBef>
              <a:buClr>
                <a:srgbClr val="006FC0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98450" indent="-285750"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Logical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cords 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lines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cros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boundary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blocks.</a:t>
            </a:r>
            <a:endParaRPr sz="1400">
              <a:latin typeface="Tahoma"/>
              <a:cs typeface="Tahoma"/>
            </a:endParaRPr>
          </a:p>
          <a:p>
            <a:pPr>
              <a:spcBef>
                <a:spcPts val="12"/>
              </a:spcBef>
              <a:buClr>
                <a:srgbClr val="006FC0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98450" indent="-285750"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Firs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spli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ntains line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lthou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it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span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across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blocks.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816" y="2487762"/>
            <a:ext cx="45529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spc="-15" dirty="0">
                <a:solidFill>
                  <a:srgbClr val="252525"/>
                </a:solidFill>
                <a:latin typeface="Tahoma"/>
                <a:cs typeface="Tahoma"/>
              </a:rPr>
              <a:t>File </a:t>
            </a:r>
            <a:r>
              <a:rPr sz="1500" spc="-1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nes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9149" y="3328572"/>
            <a:ext cx="7689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Block Boundary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21203" y="3328572"/>
            <a:ext cx="7689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Block Boundary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21806" y="3328572"/>
            <a:ext cx="7689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Block Boundary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12507" y="3328572"/>
            <a:ext cx="7689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Block Boundary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45819" y="2186177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65819" y="2186177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980438" y="2264819"/>
            <a:ext cx="3632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Split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3332" y="2264819"/>
            <a:ext cx="3632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Split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1071" y="2264819"/>
            <a:ext cx="3632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Split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2"/>
          <p:cNvSpPr txBox="1">
            <a:spLocks/>
          </p:cNvSpPr>
          <p:nvPr/>
        </p:nvSpPr>
        <p:spPr>
          <a:xfrm>
            <a:off x="0" y="-16232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pc="-20" smtClean="0">
                <a:latin typeface="Calibri"/>
                <a:cs typeface="Calibri"/>
              </a:rPr>
              <a:t>Relation Between Input Splits and HDFS Blocks</a:t>
            </a:r>
            <a:endParaRPr lang="en-US" spc="-20" dirty="0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8" y="0"/>
            <a:ext cx="7886700" cy="3995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pc="-20" dirty="0" smtClean="0">
                <a:latin typeface="Calibri"/>
                <a:cs typeface="Calibri"/>
              </a:rPr>
              <a:t>Record Reader</a:t>
            </a:r>
            <a:endParaRPr lang="en-US" spc="-20" dirty="0">
              <a:latin typeface="Calibri"/>
              <a:cs typeface="Calibri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752" y="2996952"/>
            <a:ext cx="9036496" cy="295369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input split defines a slice of work but does not describe how to access it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RecordReader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actually loads data from its source and converts it into (K, V) pairs suitable for reading by Mappers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RecordReader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invoked repeatedly on the input until the entire split is consumed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invocation of the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RecordReader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leads to another call of the map function defined by the programmer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an 14"/>
          <p:cNvSpPr/>
          <p:nvPr/>
        </p:nvSpPr>
        <p:spPr>
          <a:xfrm>
            <a:off x="2471060" y="1226915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xtBox 15"/>
          <p:cNvSpPr txBox="1">
            <a:spLocks noChangeArrowheads="1"/>
          </p:cNvSpPr>
          <p:nvPr/>
        </p:nvSpPr>
        <p:spPr bwMode="auto">
          <a:xfrm>
            <a:off x="2775860" y="158410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1510" name="TextBox 16"/>
          <p:cNvSpPr txBox="1">
            <a:spLocks noChangeArrowheads="1"/>
          </p:cNvSpPr>
          <p:nvPr/>
        </p:nvSpPr>
        <p:spPr bwMode="auto">
          <a:xfrm>
            <a:off x="2547260" y="201590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14060" y="979265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2852060" y="845915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52060" y="845915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14060" y="1704753"/>
            <a:ext cx="457200" cy="35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99860" y="170792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85660" y="170792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3842660" y="1512665"/>
            <a:ext cx="0" cy="1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4528460" y="151266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5214260" y="151266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26"/>
          <p:cNvSpPr txBox="1">
            <a:spLocks noChangeArrowheads="1"/>
          </p:cNvSpPr>
          <p:nvPr/>
        </p:nvSpPr>
        <p:spPr bwMode="auto">
          <a:xfrm>
            <a:off x="2648860" y="54868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4060" y="239372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99860" y="239690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85660" y="239690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3842660" y="206511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4528460" y="206829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214260" y="206829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28460" y="84591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30168" y="2879598"/>
            <a:ext cx="890015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5314" y="2904744"/>
            <a:ext cx="786384" cy="1286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9040" y="3674042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4978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7854" y="39932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4978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1544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420" y="4035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544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92473" y="3083730"/>
            <a:ext cx="513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/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9809" y="2879598"/>
            <a:ext cx="889253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4953" y="2904744"/>
            <a:ext cx="785622" cy="1286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8426" y="3674042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3855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6731" y="39932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1184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44060" y="4035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1184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1859" y="3083730"/>
            <a:ext cx="513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/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78018" y="2879598"/>
            <a:ext cx="889253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3164" y="2904744"/>
            <a:ext cx="785622" cy="1286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6635" y="3674042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62065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04941" y="39932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2065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9394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2270" y="4035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9394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40070" y="3083730"/>
            <a:ext cx="513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/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64986" y="2879598"/>
            <a:ext cx="890015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90132" y="2904744"/>
            <a:ext cx="786384" cy="1286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3858" y="3674042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9033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1909" y="399326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49033" y="385038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6361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49237" y="40359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6361" y="389305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27292" y="3083730"/>
            <a:ext cx="513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/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30047" y="3022854"/>
            <a:ext cx="960881" cy="5326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3047239"/>
            <a:ext cx="904494" cy="522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5192" y="3048000"/>
            <a:ext cx="857249" cy="429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47139" y="3118544"/>
            <a:ext cx="6743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MapReduce Engi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30047" y="3594354"/>
            <a:ext cx="960881" cy="5326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7781" y="3618739"/>
            <a:ext cx="644651" cy="522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5192" y="3619500"/>
            <a:ext cx="857249" cy="429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76680" y="3690044"/>
            <a:ext cx="4140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/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ust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09495" y="1796797"/>
            <a:ext cx="120395" cy="13738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9692" y="1815083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0"/>
                </a:moveTo>
                <a:lnTo>
                  <a:pt x="0" y="1272413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09495" y="1791461"/>
            <a:ext cx="4030217" cy="120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69693" y="1828800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31685" y="1810511"/>
            <a:ext cx="312420" cy="13936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30745" y="1828800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38100" y="1081913"/>
                </a:moveTo>
                <a:lnTo>
                  <a:pt x="0" y="1081913"/>
                </a:lnTo>
                <a:lnTo>
                  <a:pt x="57150" y="1196213"/>
                </a:lnTo>
                <a:lnTo>
                  <a:pt x="104775" y="1100963"/>
                </a:lnTo>
                <a:lnTo>
                  <a:pt x="38100" y="1100963"/>
                </a:lnTo>
                <a:lnTo>
                  <a:pt x="38100" y="1081913"/>
                </a:lnTo>
                <a:close/>
              </a:path>
              <a:path w="114300" h="1196339">
                <a:moveTo>
                  <a:pt x="76200" y="0"/>
                </a:moveTo>
                <a:lnTo>
                  <a:pt x="38100" y="0"/>
                </a:lnTo>
                <a:lnTo>
                  <a:pt x="38100" y="1100963"/>
                </a:lnTo>
                <a:lnTo>
                  <a:pt x="76200" y="1100963"/>
                </a:lnTo>
                <a:lnTo>
                  <a:pt x="76200" y="0"/>
                </a:lnTo>
                <a:close/>
              </a:path>
              <a:path w="114300" h="1196339">
                <a:moveTo>
                  <a:pt x="114300" y="1081913"/>
                </a:moveTo>
                <a:lnTo>
                  <a:pt x="76200" y="1081913"/>
                </a:lnTo>
                <a:lnTo>
                  <a:pt x="76200" y="1100963"/>
                </a:lnTo>
                <a:lnTo>
                  <a:pt x="104775" y="1100963"/>
                </a:lnTo>
                <a:lnTo>
                  <a:pt x="114300" y="10819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44717" y="2039111"/>
            <a:ext cx="312420" cy="11650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3778" y="2057400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38100" y="853313"/>
                </a:moveTo>
                <a:lnTo>
                  <a:pt x="0" y="853313"/>
                </a:lnTo>
                <a:lnTo>
                  <a:pt x="57150" y="967613"/>
                </a:lnTo>
                <a:lnTo>
                  <a:pt x="104775" y="872363"/>
                </a:lnTo>
                <a:lnTo>
                  <a:pt x="38100" y="872363"/>
                </a:lnTo>
                <a:lnTo>
                  <a:pt x="38100" y="853313"/>
                </a:lnTo>
                <a:close/>
              </a:path>
              <a:path w="114300" h="967739">
                <a:moveTo>
                  <a:pt x="76200" y="0"/>
                </a:moveTo>
                <a:lnTo>
                  <a:pt x="38100" y="0"/>
                </a:lnTo>
                <a:lnTo>
                  <a:pt x="38100" y="872363"/>
                </a:lnTo>
                <a:lnTo>
                  <a:pt x="76200" y="872363"/>
                </a:lnTo>
                <a:lnTo>
                  <a:pt x="76200" y="0"/>
                </a:lnTo>
                <a:close/>
              </a:path>
              <a:path w="114300" h="967739">
                <a:moveTo>
                  <a:pt x="114300" y="853313"/>
                </a:moveTo>
                <a:lnTo>
                  <a:pt x="76200" y="853313"/>
                </a:lnTo>
                <a:lnTo>
                  <a:pt x="76200" y="872363"/>
                </a:lnTo>
                <a:lnTo>
                  <a:pt x="104775" y="872363"/>
                </a:lnTo>
                <a:lnTo>
                  <a:pt x="114300" y="8533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9494" y="2020061"/>
            <a:ext cx="3155442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9692" y="2057400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4128" y="2267711"/>
            <a:ext cx="312420" cy="9364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3188" y="2286000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38100" y="624713"/>
                </a:moveTo>
                <a:lnTo>
                  <a:pt x="0" y="624713"/>
                </a:lnTo>
                <a:lnTo>
                  <a:pt x="57150" y="739013"/>
                </a:lnTo>
                <a:lnTo>
                  <a:pt x="104775" y="643763"/>
                </a:lnTo>
                <a:lnTo>
                  <a:pt x="38100" y="643763"/>
                </a:lnTo>
                <a:lnTo>
                  <a:pt x="38100" y="624713"/>
                </a:lnTo>
                <a:close/>
              </a:path>
              <a:path w="114300" h="739139">
                <a:moveTo>
                  <a:pt x="76200" y="0"/>
                </a:moveTo>
                <a:lnTo>
                  <a:pt x="38100" y="0"/>
                </a:lnTo>
                <a:lnTo>
                  <a:pt x="38100" y="643763"/>
                </a:lnTo>
                <a:lnTo>
                  <a:pt x="76200" y="643763"/>
                </a:lnTo>
                <a:lnTo>
                  <a:pt x="76200" y="0"/>
                </a:lnTo>
                <a:close/>
              </a:path>
              <a:path w="114300" h="739139">
                <a:moveTo>
                  <a:pt x="114300" y="624713"/>
                </a:moveTo>
                <a:lnTo>
                  <a:pt x="76200" y="624713"/>
                </a:lnTo>
                <a:lnTo>
                  <a:pt x="76200" y="643763"/>
                </a:lnTo>
                <a:lnTo>
                  <a:pt x="104775" y="643763"/>
                </a:lnTo>
                <a:lnTo>
                  <a:pt x="114300" y="6247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93493" y="2248661"/>
            <a:ext cx="2267711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53690" y="2286000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5">
                <a:moveTo>
                  <a:pt x="216598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09821" y="2496311"/>
            <a:ext cx="312420" cy="7078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8882" y="2514600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38100" y="396113"/>
                </a:moveTo>
                <a:lnTo>
                  <a:pt x="0" y="396113"/>
                </a:lnTo>
                <a:lnTo>
                  <a:pt x="57150" y="510413"/>
                </a:lnTo>
                <a:lnTo>
                  <a:pt x="104775" y="415163"/>
                </a:lnTo>
                <a:lnTo>
                  <a:pt x="38100" y="415163"/>
                </a:lnTo>
                <a:lnTo>
                  <a:pt x="38100" y="396113"/>
                </a:lnTo>
                <a:close/>
              </a:path>
              <a:path w="114300" h="510539">
                <a:moveTo>
                  <a:pt x="76200" y="0"/>
                </a:moveTo>
                <a:lnTo>
                  <a:pt x="38100" y="0"/>
                </a:lnTo>
                <a:lnTo>
                  <a:pt x="38100" y="415163"/>
                </a:lnTo>
                <a:lnTo>
                  <a:pt x="76200" y="415163"/>
                </a:lnTo>
                <a:lnTo>
                  <a:pt x="76200" y="0"/>
                </a:lnTo>
                <a:close/>
              </a:path>
              <a:path w="114300" h="510539">
                <a:moveTo>
                  <a:pt x="114300" y="396113"/>
                </a:moveTo>
                <a:lnTo>
                  <a:pt x="76200" y="396113"/>
                </a:lnTo>
                <a:lnTo>
                  <a:pt x="76200" y="415163"/>
                </a:lnTo>
                <a:lnTo>
                  <a:pt x="104775" y="415163"/>
                </a:lnTo>
                <a:lnTo>
                  <a:pt x="114300" y="3961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9495" y="2477261"/>
            <a:ext cx="1320545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69693" y="2514600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04923" y="4001261"/>
            <a:ext cx="120395" cy="13738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5120" y="4038600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1272476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04922" y="5260085"/>
            <a:ext cx="4030218" cy="120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65121" y="5297423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27114" y="3967734"/>
            <a:ext cx="312420" cy="13936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26173" y="4101083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76200" y="95250"/>
                </a:moveTo>
                <a:lnTo>
                  <a:pt x="38100" y="95250"/>
                </a:lnTo>
                <a:lnTo>
                  <a:pt x="38100" y="1196276"/>
                </a:lnTo>
                <a:lnTo>
                  <a:pt x="76200" y="1196276"/>
                </a:lnTo>
                <a:lnTo>
                  <a:pt x="76200" y="95250"/>
                </a:lnTo>
                <a:close/>
              </a:path>
              <a:path w="114300" h="11963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1963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40146" y="3967734"/>
            <a:ext cx="312420" cy="11650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39205" y="4101083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76200" y="95250"/>
                </a:moveTo>
                <a:lnTo>
                  <a:pt x="38100" y="95250"/>
                </a:lnTo>
                <a:lnTo>
                  <a:pt x="38100" y="967676"/>
                </a:lnTo>
                <a:lnTo>
                  <a:pt x="76200" y="967676"/>
                </a:lnTo>
                <a:lnTo>
                  <a:pt x="76200" y="95250"/>
                </a:lnTo>
                <a:close/>
              </a:path>
              <a:path w="114300" h="9677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677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04922" y="5031485"/>
            <a:ext cx="3155442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5120" y="5068823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28794" y="3967734"/>
            <a:ext cx="312420" cy="9364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27853" y="4101083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76200" y="95250"/>
                </a:moveTo>
                <a:lnTo>
                  <a:pt x="38100" y="95250"/>
                </a:lnTo>
                <a:lnTo>
                  <a:pt x="38100" y="739076"/>
                </a:lnTo>
                <a:lnTo>
                  <a:pt x="76200" y="739076"/>
                </a:lnTo>
                <a:lnTo>
                  <a:pt x="76200" y="95250"/>
                </a:lnTo>
                <a:close/>
              </a:path>
              <a:path w="114300" h="7391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391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88921" y="4802885"/>
            <a:ext cx="2267711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9118" y="4840223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5">
                <a:moveTo>
                  <a:pt x="216598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05250" y="3967733"/>
            <a:ext cx="312420" cy="7078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04309" y="4101083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76200" y="95250"/>
                </a:moveTo>
                <a:lnTo>
                  <a:pt x="38100" y="95250"/>
                </a:lnTo>
                <a:lnTo>
                  <a:pt x="38100" y="510413"/>
                </a:lnTo>
                <a:lnTo>
                  <a:pt x="76200" y="510413"/>
                </a:lnTo>
                <a:lnTo>
                  <a:pt x="76200" y="95250"/>
                </a:lnTo>
                <a:close/>
              </a:path>
              <a:path w="114300" h="510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10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04922" y="4574285"/>
            <a:ext cx="1320546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5121" y="4611623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73045" y="2879599"/>
            <a:ext cx="1246632" cy="14615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98193" y="2904745"/>
            <a:ext cx="1142999" cy="13578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7158" y="3087623"/>
            <a:ext cx="957833" cy="2766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485898" y="3146214"/>
            <a:ext cx="7912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96235" y="3652690"/>
            <a:ext cx="95631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Admin N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  <a:p>
            <a:pPr marL="7620" algn="ctr">
              <a:spcBef>
                <a:spcPts val="2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42416" y="3514344"/>
            <a:ext cx="6339078" cy="10744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83945" y="3548252"/>
            <a:ext cx="6243955" cy="0"/>
          </a:xfrm>
          <a:custGeom>
            <a:avLst/>
            <a:gdLst/>
            <a:ahLst/>
            <a:cxnLst/>
            <a:rect l="l" t="t" r="r" b="b"/>
            <a:pathLst>
              <a:path w="6243955">
                <a:moveTo>
                  <a:pt x="0" y="0"/>
                </a:moveTo>
                <a:lnTo>
                  <a:pt x="6243574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28194" y="116435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4769"/>
            <a:r>
              <a:rPr lang="en-US" spc="-20" dirty="0">
                <a:latin typeface="Calibri"/>
                <a:cs typeface="Calibri"/>
              </a:rPr>
              <a:t>A</a:t>
            </a:r>
            <a:r>
              <a:rPr lang="en-US" spc="-20" dirty="0" smtClean="0">
                <a:latin typeface="Calibri"/>
                <a:cs typeface="Calibri"/>
              </a:rPr>
              <a:t>rchitecture</a:t>
            </a:r>
            <a:r>
              <a:rPr spc="20" dirty="0" smtClean="0">
                <a:latin typeface="Calibri"/>
                <a:cs typeface="Calibri"/>
              </a:rPr>
              <a:t> </a:t>
            </a:r>
            <a:r>
              <a:rPr lang="en-US" spc="-20" dirty="0" smtClean="0">
                <a:latin typeface="Calibri"/>
                <a:cs typeface="Calibri"/>
              </a:rPr>
              <a:t>of Map Reduce</a:t>
            </a:r>
            <a:endParaRPr spc="-5" dirty="0">
              <a:latin typeface="Calibri"/>
              <a:cs typeface="Calibr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0" y="8161338"/>
            <a:ext cx="2895600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>
                <a:hlinkClick r:id="rId31"/>
              </a:rPr>
              <a:t>ww</a:t>
            </a:r>
            <a:r>
              <a:rPr spc="-45" dirty="0">
                <a:hlinkClick r:id="rId31"/>
              </a:rPr>
              <a:t>w</a:t>
            </a:r>
            <a:r>
              <a:rPr spc="-10" dirty="0">
                <a:hlinkClick r:id="rId31"/>
              </a:rPr>
              <a:t>.edur</a:t>
            </a:r>
            <a:r>
              <a:rPr spc="-5" dirty="0">
                <a:hlinkClick r:id="rId31"/>
              </a:rPr>
              <a:t>eka</a:t>
            </a:r>
            <a:r>
              <a:rPr dirty="0">
                <a:hlinkClick r:id="rId31"/>
              </a:rPr>
              <a:t>.</a:t>
            </a:r>
            <a:r>
              <a:rPr spc="-10" dirty="0">
                <a:hlinkClick r:id="rId31"/>
              </a:rPr>
              <a:t>in/hadoop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xfrm>
            <a:off x="7010400" y="8161338"/>
            <a:ext cx="2133600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spc="-10" dirty="0">
                <a:latin typeface="Tahoma"/>
                <a:cs typeface="Tahoma"/>
              </a:rPr>
              <a:pPr marL="12700"/>
              <a:t>2</a:t>
            </a:fld>
            <a:endParaRPr spc="-10" dirty="0">
              <a:latin typeface="Tahoma"/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496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-18405" y="-107345"/>
            <a:ext cx="916240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65" dirty="0">
                <a:latin typeface="Calibri"/>
                <a:ea typeface="+mj-ea"/>
                <a:cs typeface="Calibri"/>
              </a:rPr>
              <a:t>Understanding processing in a MapReduce framework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89756" y="548680"/>
            <a:ext cx="8964488" cy="630932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85824" rIns="90000" bIns="45000"/>
          <a:lstStyle/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runs a program on the client computer </a:t>
            </a:r>
            <a:endParaRPr lang="en-US" sz="16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submits a job to HDFS. Job contains:	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data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/ Reduce program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types of daemons that control job execution: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Tracker (master node)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Trackers (slave nodes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sent to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6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communicates with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assigns parts of job to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TaskTrackers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run on each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DataNode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is a single MAP or REDUCE operation over piece of data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divides the input to MAP / REDUCE job into equal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splits</a:t>
            </a:r>
          </a:p>
          <a:p>
            <a:pPr marL="688975" lvl="1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knows (from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node contains the data, and which other machines are nearby</a:t>
            </a:r>
            <a:r>
              <a:rPr lang="en-US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processes send heartbeats to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</a:t>
            </a:r>
            <a:r>
              <a:rPr lang="en-US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heartbeats to the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64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0" y="587545"/>
            <a:ext cx="9144000" cy="627045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tasks that did not report in certain time (default is 10 min) assumed to be failed and it’s JVM will be killed by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reported to the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reschedule any failed tasks (with different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same task failed 4 times all job fails</a:t>
            </a: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reporting high number of failed jobs on particular node will be blacklist the node (remove metadata from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maintains and manages the status of each job. Results from failed tasks will be ignored</a:t>
            </a: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Job Tracker (master) </a:t>
            </a: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‘n’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TaskTrackers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(slaves)</a:t>
            </a:r>
          </a:p>
          <a:p>
            <a:pPr marL="346075" indent="-342900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‘m’ Tasks</a:t>
            </a:r>
          </a:p>
          <a:p>
            <a:pPr marL="346075" indent="-342900" hangingPunct="1">
              <a:lnSpc>
                <a:spcPct val="91000"/>
              </a:lnSpc>
              <a:spcBef>
                <a:spcPts val="325"/>
              </a:spcBef>
              <a:buClrTx/>
              <a:buSzTx/>
              <a:buFont typeface="Arial" panose="020B0604020202020204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87" y="0"/>
            <a:ext cx="8981628" cy="464096"/>
          </a:xfrm>
        </p:spPr>
        <p:txBody>
          <a:bodyPr>
            <a:noAutofit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pc="-65" dirty="0">
                <a:latin typeface="Calibri"/>
                <a:cs typeface="Calibri"/>
              </a:rPr>
              <a:t>Understanding processing in a </a:t>
            </a:r>
            <a:r>
              <a:rPr lang="en-US" spc="-65" dirty="0" err="1">
                <a:latin typeface="Calibri"/>
                <a:cs typeface="Calibri"/>
              </a:rPr>
              <a:t>MapReduce</a:t>
            </a:r>
            <a:r>
              <a:rPr lang="en-US" spc="-65" dirty="0">
                <a:latin typeface="Calibri"/>
                <a:cs typeface="Calibri"/>
              </a:rPr>
              <a:t> framework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26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670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65" dirty="0">
                <a:latin typeface="Calibri"/>
                <a:cs typeface="Calibri"/>
              </a:rPr>
              <a:t>MapReduce Job Submission Flow</a:t>
            </a:r>
          </a:p>
        </p:txBody>
      </p:sp>
      <p:sp>
        <p:nvSpPr>
          <p:cNvPr id="3" name="object 3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2514" y="2522251"/>
            <a:ext cx="2642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0220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7464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7465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10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3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30088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4431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676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1677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09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4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54114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87797" y="1792606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4" h="616585">
                <a:moveTo>
                  <a:pt x="9143" y="531495"/>
                </a:moveTo>
                <a:lnTo>
                  <a:pt x="0" y="616204"/>
                </a:lnTo>
                <a:lnTo>
                  <a:pt x="73278" y="572643"/>
                </a:lnTo>
                <a:lnTo>
                  <a:pt x="63183" y="566166"/>
                </a:lnTo>
                <a:lnTo>
                  <a:pt x="39624" y="566166"/>
                </a:lnTo>
                <a:lnTo>
                  <a:pt x="28955" y="559308"/>
                </a:lnTo>
                <a:lnTo>
                  <a:pt x="35827" y="548614"/>
                </a:lnTo>
                <a:lnTo>
                  <a:pt x="9143" y="531495"/>
                </a:lnTo>
                <a:close/>
              </a:path>
              <a:path w="399414" h="616585">
                <a:moveTo>
                  <a:pt x="35827" y="548614"/>
                </a:moveTo>
                <a:lnTo>
                  <a:pt x="28955" y="559308"/>
                </a:lnTo>
                <a:lnTo>
                  <a:pt x="39624" y="566166"/>
                </a:lnTo>
                <a:lnTo>
                  <a:pt x="46501" y="555463"/>
                </a:lnTo>
                <a:lnTo>
                  <a:pt x="35827" y="548614"/>
                </a:lnTo>
                <a:close/>
              </a:path>
              <a:path w="399414" h="616585">
                <a:moveTo>
                  <a:pt x="46501" y="555463"/>
                </a:moveTo>
                <a:lnTo>
                  <a:pt x="39624" y="566166"/>
                </a:lnTo>
                <a:lnTo>
                  <a:pt x="63183" y="566166"/>
                </a:lnTo>
                <a:lnTo>
                  <a:pt x="46501" y="555463"/>
                </a:lnTo>
                <a:close/>
              </a:path>
              <a:path w="399414" h="616585">
                <a:moveTo>
                  <a:pt x="388365" y="0"/>
                </a:moveTo>
                <a:lnTo>
                  <a:pt x="35827" y="548614"/>
                </a:lnTo>
                <a:lnTo>
                  <a:pt x="46501" y="555463"/>
                </a:lnTo>
                <a:lnTo>
                  <a:pt x="399033" y="6858"/>
                </a:lnTo>
                <a:lnTo>
                  <a:pt x="38836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0603" y="1797178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5" h="616585">
                <a:moveTo>
                  <a:pt x="352532" y="555463"/>
                </a:moveTo>
                <a:lnTo>
                  <a:pt x="325754" y="572643"/>
                </a:lnTo>
                <a:lnTo>
                  <a:pt x="399033" y="616203"/>
                </a:lnTo>
                <a:lnTo>
                  <a:pt x="393632" y="566165"/>
                </a:lnTo>
                <a:lnTo>
                  <a:pt x="359409" y="566165"/>
                </a:lnTo>
                <a:lnTo>
                  <a:pt x="352532" y="555463"/>
                </a:lnTo>
                <a:close/>
              </a:path>
              <a:path w="399415" h="616585">
                <a:moveTo>
                  <a:pt x="363206" y="548614"/>
                </a:moveTo>
                <a:lnTo>
                  <a:pt x="352532" y="555463"/>
                </a:lnTo>
                <a:lnTo>
                  <a:pt x="359409" y="566165"/>
                </a:lnTo>
                <a:lnTo>
                  <a:pt x="370077" y="559308"/>
                </a:lnTo>
                <a:lnTo>
                  <a:pt x="363206" y="548614"/>
                </a:lnTo>
                <a:close/>
              </a:path>
              <a:path w="399415" h="616585">
                <a:moveTo>
                  <a:pt x="389890" y="531495"/>
                </a:moveTo>
                <a:lnTo>
                  <a:pt x="363206" y="548614"/>
                </a:lnTo>
                <a:lnTo>
                  <a:pt x="370077" y="559308"/>
                </a:lnTo>
                <a:lnTo>
                  <a:pt x="359409" y="566165"/>
                </a:lnTo>
                <a:lnTo>
                  <a:pt x="393632" y="566165"/>
                </a:lnTo>
                <a:lnTo>
                  <a:pt x="389890" y="531495"/>
                </a:lnTo>
                <a:close/>
              </a:path>
              <a:path w="399415" h="616585">
                <a:moveTo>
                  <a:pt x="10668" y="0"/>
                </a:moveTo>
                <a:lnTo>
                  <a:pt x="0" y="6858"/>
                </a:lnTo>
                <a:lnTo>
                  <a:pt x="352532" y="555463"/>
                </a:lnTo>
                <a:lnTo>
                  <a:pt x="363206" y="54861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4415" y="1678686"/>
            <a:ext cx="144932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4416" y="1678687"/>
            <a:ext cx="1449705" cy="291465"/>
          </a:xfrm>
          <a:custGeom>
            <a:avLst/>
            <a:gdLst/>
            <a:ahLst/>
            <a:cxnLst/>
            <a:rect l="l" t="t" r="r" b="b"/>
            <a:pathLst>
              <a:path w="1449704" h="291465">
                <a:moveTo>
                  <a:pt x="0" y="48513"/>
                </a:moveTo>
                <a:lnTo>
                  <a:pt x="17242" y="11420"/>
                </a:lnTo>
                <a:lnTo>
                  <a:pt x="1400810" y="0"/>
                </a:lnTo>
                <a:lnTo>
                  <a:pt x="1415063" y="2126"/>
                </a:lnTo>
                <a:lnTo>
                  <a:pt x="1445225" y="28964"/>
                </a:lnTo>
                <a:lnTo>
                  <a:pt x="1449324" y="242569"/>
                </a:lnTo>
                <a:lnTo>
                  <a:pt x="1447197" y="256823"/>
                </a:lnTo>
                <a:lnTo>
                  <a:pt x="1420359" y="286985"/>
                </a:lnTo>
                <a:lnTo>
                  <a:pt x="48513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37935" y="1733962"/>
            <a:ext cx="10020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2488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1564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670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65" dirty="0">
                <a:latin typeface="Calibri"/>
                <a:cs typeface="Calibri"/>
              </a:rPr>
              <a:t>MapReduce Job Submission Flow</a:t>
            </a:r>
          </a:p>
        </p:txBody>
      </p:sp>
      <p:sp>
        <p:nvSpPr>
          <p:cNvPr id="3" name="object 3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4673" y="2522251"/>
            <a:ext cx="2642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9746" y="2948971"/>
            <a:ext cx="32175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“spli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0220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7464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7465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10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3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0220" y="2800351"/>
            <a:ext cx="667512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8133" y="2789683"/>
            <a:ext cx="548639" cy="405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7464" y="2827783"/>
            <a:ext cx="573024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17465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0088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68289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7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7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7" y="507"/>
                </a:lnTo>
                <a:lnTo>
                  <a:pt x="3568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4431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1676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1677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09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4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04431" y="2800351"/>
            <a:ext cx="667512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3868" y="2789683"/>
            <a:ext cx="548640" cy="405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1676" y="2827783"/>
            <a:ext cx="573024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51677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4114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04025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6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6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6" y="507"/>
                </a:lnTo>
                <a:lnTo>
                  <a:pt x="3568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87797" y="1792606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4" h="616585">
                <a:moveTo>
                  <a:pt x="9143" y="531495"/>
                </a:moveTo>
                <a:lnTo>
                  <a:pt x="0" y="616204"/>
                </a:lnTo>
                <a:lnTo>
                  <a:pt x="73278" y="572643"/>
                </a:lnTo>
                <a:lnTo>
                  <a:pt x="63183" y="566166"/>
                </a:lnTo>
                <a:lnTo>
                  <a:pt x="39624" y="566166"/>
                </a:lnTo>
                <a:lnTo>
                  <a:pt x="28955" y="559308"/>
                </a:lnTo>
                <a:lnTo>
                  <a:pt x="35827" y="548614"/>
                </a:lnTo>
                <a:lnTo>
                  <a:pt x="9143" y="531495"/>
                </a:lnTo>
                <a:close/>
              </a:path>
              <a:path w="399414" h="616585">
                <a:moveTo>
                  <a:pt x="35827" y="548614"/>
                </a:moveTo>
                <a:lnTo>
                  <a:pt x="28955" y="559308"/>
                </a:lnTo>
                <a:lnTo>
                  <a:pt x="39624" y="566166"/>
                </a:lnTo>
                <a:lnTo>
                  <a:pt x="46501" y="555463"/>
                </a:lnTo>
                <a:lnTo>
                  <a:pt x="35827" y="548614"/>
                </a:lnTo>
                <a:close/>
              </a:path>
              <a:path w="399414" h="616585">
                <a:moveTo>
                  <a:pt x="46501" y="555463"/>
                </a:moveTo>
                <a:lnTo>
                  <a:pt x="39624" y="566166"/>
                </a:lnTo>
                <a:lnTo>
                  <a:pt x="63183" y="566166"/>
                </a:lnTo>
                <a:lnTo>
                  <a:pt x="46501" y="555463"/>
                </a:lnTo>
                <a:close/>
              </a:path>
              <a:path w="399414" h="616585">
                <a:moveTo>
                  <a:pt x="388365" y="0"/>
                </a:moveTo>
                <a:lnTo>
                  <a:pt x="35827" y="548614"/>
                </a:lnTo>
                <a:lnTo>
                  <a:pt x="46501" y="555463"/>
                </a:lnTo>
                <a:lnTo>
                  <a:pt x="399033" y="6858"/>
                </a:lnTo>
                <a:lnTo>
                  <a:pt x="38836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40603" y="1797178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5" h="616585">
                <a:moveTo>
                  <a:pt x="352532" y="555463"/>
                </a:moveTo>
                <a:lnTo>
                  <a:pt x="325754" y="572643"/>
                </a:lnTo>
                <a:lnTo>
                  <a:pt x="399033" y="616203"/>
                </a:lnTo>
                <a:lnTo>
                  <a:pt x="393632" y="566165"/>
                </a:lnTo>
                <a:lnTo>
                  <a:pt x="359409" y="566165"/>
                </a:lnTo>
                <a:lnTo>
                  <a:pt x="352532" y="555463"/>
                </a:lnTo>
                <a:close/>
              </a:path>
              <a:path w="399415" h="616585">
                <a:moveTo>
                  <a:pt x="363206" y="548614"/>
                </a:moveTo>
                <a:lnTo>
                  <a:pt x="352532" y="555463"/>
                </a:lnTo>
                <a:lnTo>
                  <a:pt x="359409" y="566165"/>
                </a:lnTo>
                <a:lnTo>
                  <a:pt x="370077" y="559308"/>
                </a:lnTo>
                <a:lnTo>
                  <a:pt x="363206" y="548614"/>
                </a:lnTo>
                <a:close/>
              </a:path>
              <a:path w="399415" h="616585">
                <a:moveTo>
                  <a:pt x="389890" y="531495"/>
                </a:moveTo>
                <a:lnTo>
                  <a:pt x="363206" y="548614"/>
                </a:lnTo>
                <a:lnTo>
                  <a:pt x="370077" y="559308"/>
                </a:lnTo>
                <a:lnTo>
                  <a:pt x="359409" y="566165"/>
                </a:lnTo>
                <a:lnTo>
                  <a:pt x="393632" y="566165"/>
                </a:lnTo>
                <a:lnTo>
                  <a:pt x="389890" y="531495"/>
                </a:lnTo>
                <a:close/>
              </a:path>
              <a:path w="399415" h="616585">
                <a:moveTo>
                  <a:pt x="10668" y="0"/>
                </a:moveTo>
                <a:lnTo>
                  <a:pt x="0" y="6858"/>
                </a:lnTo>
                <a:lnTo>
                  <a:pt x="352532" y="555463"/>
                </a:lnTo>
                <a:lnTo>
                  <a:pt x="363206" y="54861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4415" y="1678686"/>
            <a:ext cx="1449324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4416" y="1678687"/>
            <a:ext cx="1449705" cy="291465"/>
          </a:xfrm>
          <a:custGeom>
            <a:avLst/>
            <a:gdLst/>
            <a:ahLst/>
            <a:cxnLst/>
            <a:rect l="l" t="t" r="r" b="b"/>
            <a:pathLst>
              <a:path w="1449704" h="291465">
                <a:moveTo>
                  <a:pt x="0" y="48513"/>
                </a:moveTo>
                <a:lnTo>
                  <a:pt x="17242" y="11420"/>
                </a:lnTo>
                <a:lnTo>
                  <a:pt x="1400810" y="0"/>
                </a:lnTo>
                <a:lnTo>
                  <a:pt x="1415063" y="2126"/>
                </a:lnTo>
                <a:lnTo>
                  <a:pt x="1445225" y="28964"/>
                </a:lnTo>
                <a:lnTo>
                  <a:pt x="1449324" y="242569"/>
                </a:lnTo>
                <a:lnTo>
                  <a:pt x="1447197" y="256823"/>
                </a:lnTo>
                <a:lnTo>
                  <a:pt x="1420359" y="286985"/>
                </a:lnTo>
                <a:lnTo>
                  <a:pt x="48513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37935" y="1733962"/>
            <a:ext cx="10020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82488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71564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051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65" dirty="0">
                <a:latin typeface="Calibri"/>
                <a:cs typeface="Calibri"/>
              </a:rPr>
              <a:t>MapReduce Job Submission Flow</a:t>
            </a:r>
          </a:p>
        </p:txBody>
      </p:sp>
      <p:sp>
        <p:nvSpPr>
          <p:cNvPr id="3" name="object 3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4673" y="2522251"/>
            <a:ext cx="2642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9746" y="2948971"/>
            <a:ext cx="32175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“spli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4383" y="3375945"/>
            <a:ext cx="26943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puts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0220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7464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7465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10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3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0220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7464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7465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6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220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8133" y="2789683"/>
            <a:ext cx="548639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7464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17465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0088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68289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7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7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7" y="507"/>
                </a:lnTo>
                <a:lnTo>
                  <a:pt x="3568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5876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4431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1676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1677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09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4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4431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1676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1677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5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04431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63868" y="2789683"/>
            <a:ext cx="548640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51676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51677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54114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04025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6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6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6" y="507"/>
                </a:lnTo>
                <a:lnTo>
                  <a:pt x="3568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01611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7797" y="1792606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4" h="616585">
                <a:moveTo>
                  <a:pt x="9143" y="531495"/>
                </a:moveTo>
                <a:lnTo>
                  <a:pt x="0" y="616204"/>
                </a:lnTo>
                <a:lnTo>
                  <a:pt x="73278" y="572643"/>
                </a:lnTo>
                <a:lnTo>
                  <a:pt x="63183" y="566166"/>
                </a:lnTo>
                <a:lnTo>
                  <a:pt x="39624" y="566166"/>
                </a:lnTo>
                <a:lnTo>
                  <a:pt x="28955" y="559308"/>
                </a:lnTo>
                <a:lnTo>
                  <a:pt x="35827" y="548614"/>
                </a:lnTo>
                <a:lnTo>
                  <a:pt x="9143" y="531495"/>
                </a:lnTo>
                <a:close/>
              </a:path>
              <a:path w="399414" h="616585">
                <a:moveTo>
                  <a:pt x="35827" y="548614"/>
                </a:moveTo>
                <a:lnTo>
                  <a:pt x="28955" y="559308"/>
                </a:lnTo>
                <a:lnTo>
                  <a:pt x="39624" y="566166"/>
                </a:lnTo>
                <a:lnTo>
                  <a:pt x="46501" y="555463"/>
                </a:lnTo>
                <a:lnTo>
                  <a:pt x="35827" y="548614"/>
                </a:lnTo>
                <a:close/>
              </a:path>
              <a:path w="399414" h="616585">
                <a:moveTo>
                  <a:pt x="46501" y="555463"/>
                </a:moveTo>
                <a:lnTo>
                  <a:pt x="39624" y="566166"/>
                </a:lnTo>
                <a:lnTo>
                  <a:pt x="63183" y="566166"/>
                </a:lnTo>
                <a:lnTo>
                  <a:pt x="46501" y="555463"/>
                </a:lnTo>
                <a:close/>
              </a:path>
              <a:path w="399414" h="616585">
                <a:moveTo>
                  <a:pt x="388365" y="0"/>
                </a:moveTo>
                <a:lnTo>
                  <a:pt x="35827" y="548614"/>
                </a:lnTo>
                <a:lnTo>
                  <a:pt x="46501" y="555463"/>
                </a:lnTo>
                <a:lnTo>
                  <a:pt x="399033" y="6858"/>
                </a:lnTo>
                <a:lnTo>
                  <a:pt x="38836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0603" y="1797178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5" h="616585">
                <a:moveTo>
                  <a:pt x="352532" y="555463"/>
                </a:moveTo>
                <a:lnTo>
                  <a:pt x="325754" y="572643"/>
                </a:lnTo>
                <a:lnTo>
                  <a:pt x="399033" y="616203"/>
                </a:lnTo>
                <a:lnTo>
                  <a:pt x="393632" y="566165"/>
                </a:lnTo>
                <a:lnTo>
                  <a:pt x="359409" y="566165"/>
                </a:lnTo>
                <a:lnTo>
                  <a:pt x="352532" y="555463"/>
                </a:lnTo>
                <a:close/>
              </a:path>
              <a:path w="399415" h="616585">
                <a:moveTo>
                  <a:pt x="363206" y="548614"/>
                </a:moveTo>
                <a:lnTo>
                  <a:pt x="352532" y="555463"/>
                </a:lnTo>
                <a:lnTo>
                  <a:pt x="359409" y="566165"/>
                </a:lnTo>
                <a:lnTo>
                  <a:pt x="370077" y="559308"/>
                </a:lnTo>
                <a:lnTo>
                  <a:pt x="363206" y="548614"/>
                </a:lnTo>
                <a:close/>
              </a:path>
              <a:path w="399415" h="616585">
                <a:moveTo>
                  <a:pt x="389890" y="531495"/>
                </a:moveTo>
                <a:lnTo>
                  <a:pt x="363206" y="548614"/>
                </a:lnTo>
                <a:lnTo>
                  <a:pt x="370077" y="559308"/>
                </a:lnTo>
                <a:lnTo>
                  <a:pt x="359409" y="566165"/>
                </a:lnTo>
                <a:lnTo>
                  <a:pt x="393632" y="566165"/>
                </a:lnTo>
                <a:lnTo>
                  <a:pt x="389890" y="531495"/>
                </a:lnTo>
                <a:close/>
              </a:path>
              <a:path w="399415" h="616585">
                <a:moveTo>
                  <a:pt x="10668" y="0"/>
                </a:moveTo>
                <a:lnTo>
                  <a:pt x="0" y="6858"/>
                </a:lnTo>
                <a:lnTo>
                  <a:pt x="352532" y="555463"/>
                </a:lnTo>
                <a:lnTo>
                  <a:pt x="363206" y="54861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14415" y="1678686"/>
            <a:ext cx="144932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14416" y="1678687"/>
            <a:ext cx="1449705" cy="291465"/>
          </a:xfrm>
          <a:custGeom>
            <a:avLst/>
            <a:gdLst/>
            <a:ahLst/>
            <a:cxnLst/>
            <a:rect l="l" t="t" r="r" b="b"/>
            <a:pathLst>
              <a:path w="1449704" h="291465">
                <a:moveTo>
                  <a:pt x="0" y="48513"/>
                </a:moveTo>
                <a:lnTo>
                  <a:pt x="17242" y="11420"/>
                </a:lnTo>
                <a:lnTo>
                  <a:pt x="1400810" y="0"/>
                </a:lnTo>
                <a:lnTo>
                  <a:pt x="1415063" y="2126"/>
                </a:lnTo>
                <a:lnTo>
                  <a:pt x="1445225" y="28964"/>
                </a:lnTo>
                <a:lnTo>
                  <a:pt x="1449324" y="242569"/>
                </a:lnTo>
                <a:lnTo>
                  <a:pt x="1447197" y="256823"/>
                </a:lnTo>
                <a:lnTo>
                  <a:pt x="1420359" y="286985"/>
                </a:lnTo>
                <a:lnTo>
                  <a:pt x="48513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37935" y="1733962"/>
            <a:ext cx="10020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2488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71564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Rectangle 44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738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65" dirty="0">
                <a:latin typeface="Calibri"/>
                <a:cs typeface="Calibri"/>
              </a:rPr>
              <a:t>MapReduce Job Submission Flow</a:t>
            </a:r>
          </a:p>
        </p:txBody>
      </p:sp>
      <p:sp>
        <p:nvSpPr>
          <p:cNvPr id="3" name="object 3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150" y="2522251"/>
            <a:ext cx="2642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8602" y="2948971"/>
            <a:ext cx="32175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“spli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2858" y="3375945"/>
            <a:ext cx="26943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puts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986" y="3802665"/>
            <a:ext cx="41541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nge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fle”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0220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7464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7465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10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3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0220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7464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7465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6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0220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8133" y="2789683"/>
            <a:ext cx="548639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7464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17465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0088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68289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7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7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7" y="507"/>
                </a:lnTo>
                <a:lnTo>
                  <a:pt x="3568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5876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4431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1676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1677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09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4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4431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1676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1677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5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4431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63868" y="2789683"/>
            <a:ext cx="548640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1676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51677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54114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04025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6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6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6" y="507"/>
                </a:lnTo>
                <a:lnTo>
                  <a:pt x="3568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01611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0398" y="4283965"/>
            <a:ext cx="864235" cy="1290955"/>
          </a:xfrm>
          <a:custGeom>
            <a:avLst/>
            <a:gdLst/>
            <a:ahLst/>
            <a:cxnLst/>
            <a:rect l="l" t="t" r="r" b="b"/>
            <a:pathLst>
              <a:path w="864235" h="1290954">
                <a:moveTo>
                  <a:pt x="0" y="1290828"/>
                </a:moveTo>
                <a:lnTo>
                  <a:pt x="864108" y="1290828"/>
                </a:lnTo>
                <a:lnTo>
                  <a:pt x="864108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0398" y="4283965"/>
            <a:ext cx="864235" cy="1290955"/>
          </a:xfrm>
          <a:custGeom>
            <a:avLst/>
            <a:gdLst/>
            <a:ahLst/>
            <a:cxnLst/>
            <a:rect l="l" t="t" r="r" b="b"/>
            <a:pathLst>
              <a:path w="864235" h="1290954">
                <a:moveTo>
                  <a:pt x="0" y="1290828"/>
                </a:moveTo>
                <a:lnTo>
                  <a:pt x="864108" y="1290828"/>
                </a:lnTo>
                <a:lnTo>
                  <a:pt x="864108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59474" y="4285489"/>
            <a:ext cx="862965" cy="1289685"/>
          </a:xfrm>
          <a:custGeom>
            <a:avLst/>
            <a:gdLst/>
            <a:ahLst/>
            <a:cxnLst/>
            <a:rect l="l" t="t" r="r" b="b"/>
            <a:pathLst>
              <a:path w="862965" h="1289685">
                <a:moveTo>
                  <a:pt x="0" y="1289304"/>
                </a:moveTo>
                <a:lnTo>
                  <a:pt x="862583" y="1289304"/>
                </a:lnTo>
                <a:lnTo>
                  <a:pt x="862583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59474" y="4285489"/>
            <a:ext cx="862965" cy="1289685"/>
          </a:xfrm>
          <a:custGeom>
            <a:avLst/>
            <a:gdLst/>
            <a:ahLst/>
            <a:cxnLst/>
            <a:rect l="l" t="t" r="r" b="b"/>
            <a:pathLst>
              <a:path w="862965" h="1289685">
                <a:moveTo>
                  <a:pt x="0" y="1289304"/>
                </a:moveTo>
                <a:lnTo>
                  <a:pt x="862583" y="1289304"/>
                </a:lnTo>
                <a:lnTo>
                  <a:pt x="862583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7797" y="1792606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4" h="616585">
                <a:moveTo>
                  <a:pt x="9143" y="531495"/>
                </a:moveTo>
                <a:lnTo>
                  <a:pt x="0" y="616204"/>
                </a:lnTo>
                <a:lnTo>
                  <a:pt x="73278" y="572643"/>
                </a:lnTo>
                <a:lnTo>
                  <a:pt x="63183" y="566166"/>
                </a:lnTo>
                <a:lnTo>
                  <a:pt x="39624" y="566166"/>
                </a:lnTo>
                <a:lnTo>
                  <a:pt x="28955" y="559308"/>
                </a:lnTo>
                <a:lnTo>
                  <a:pt x="35827" y="548614"/>
                </a:lnTo>
                <a:lnTo>
                  <a:pt x="9143" y="531495"/>
                </a:lnTo>
                <a:close/>
              </a:path>
              <a:path w="399414" h="616585">
                <a:moveTo>
                  <a:pt x="35827" y="548614"/>
                </a:moveTo>
                <a:lnTo>
                  <a:pt x="28955" y="559308"/>
                </a:lnTo>
                <a:lnTo>
                  <a:pt x="39624" y="566166"/>
                </a:lnTo>
                <a:lnTo>
                  <a:pt x="46501" y="555463"/>
                </a:lnTo>
                <a:lnTo>
                  <a:pt x="35827" y="548614"/>
                </a:lnTo>
                <a:close/>
              </a:path>
              <a:path w="399414" h="616585">
                <a:moveTo>
                  <a:pt x="46501" y="555463"/>
                </a:moveTo>
                <a:lnTo>
                  <a:pt x="39624" y="566166"/>
                </a:lnTo>
                <a:lnTo>
                  <a:pt x="63183" y="566166"/>
                </a:lnTo>
                <a:lnTo>
                  <a:pt x="46501" y="555463"/>
                </a:lnTo>
                <a:close/>
              </a:path>
              <a:path w="399414" h="616585">
                <a:moveTo>
                  <a:pt x="388365" y="0"/>
                </a:moveTo>
                <a:lnTo>
                  <a:pt x="35827" y="548614"/>
                </a:lnTo>
                <a:lnTo>
                  <a:pt x="46501" y="555463"/>
                </a:lnTo>
                <a:lnTo>
                  <a:pt x="399033" y="6858"/>
                </a:lnTo>
                <a:lnTo>
                  <a:pt x="38836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9017" y="3517393"/>
            <a:ext cx="76200" cy="1038225"/>
          </a:xfrm>
          <a:custGeom>
            <a:avLst/>
            <a:gdLst/>
            <a:ahLst/>
            <a:cxnLst/>
            <a:rect l="l" t="t" r="r" b="b"/>
            <a:pathLst>
              <a:path w="76200" h="1038225">
                <a:moveTo>
                  <a:pt x="28194" y="962024"/>
                </a:moveTo>
                <a:lnTo>
                  <a:pt x="0" y="962024"/>
                </a:lnTo>
                <a:lnTo>
                  <a:pt x="38100" y="1038224"/>
                </a:lnTo>
                <a:lnTo>
                  <a:pt x="69850" y="974724"/>
                </a:lnTo>
                <a:lnTo>
                  <a:pt x="28194" y="974724"/>
                </a:lnTo>
                <a:lnTo>
                  <a:pt x="28194" y="962024"/>
                </a:lnTo>
                <a:close/>
              </a:path>
              <a:path w="76200" h="1038225">
                <a:moveTo>
                  <a:pt x="48006" y="0"/>
                </a:moveTo>
                <a:lnTo>
                  <a:pt x="28194" y="0"/>
                </a:lnTo>
                <a:lnTo>
                  <a:pt x="28194" y="974724"/>
                </a:lnTo>
                <a:lnTo>
                  <a:pt x="48006" y="974724"/>
                </a:lnTo>
                <a:lnTo>
                  <a:pt x="48006" y="0"/>
                </a:lnTo>
                <a:close/>
              </a:path>
              <a:path w="76200" h="1038225">
                <a:moveTo>
                  <a:pt x="76200" y="962024"/>
                </a:moveTo>
                <a:lnTo>
                  <a:pt x="48006" y="962024"/>
                </a:lnTo>
                <a:lnTo>
                  <a:pt x="48006" y="974724"/>
                </a:lnTo>
                <a:lnTo>
                  <a:pt x="69850" y="974724"/>
                </a:lnTo>
                <a:lnTo>
                  <a:pt x="76200" y="96202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00850" y="3517393"/>
            <a:ext cx="76200" cy="1056005"/>
          </a:xfrm>
          <a:custGeom>
            <a:avLst/>
            <a:gdLst/>
            <a:ahLst/>
            <a:cxnLst/>
            <a:rect l="l" t="t" r="r" b="b"/>
            <a:pathLst>
              <a:path w="76200" h="1056004">
                <a:moveTo>
                  <a:pt x="28194" y="979423"/>
                </a:moveTo>
                <a:lnTo>
                  <a:pt x="0" y="979423"/>
                </a:lnTo>
                <a:lnTo>
                  <a:pt x="38100" y="1055623"/>
                </a:lnTo>
                <a:lnTo>
                  <a:pt x="69850" y="992123"/>
                </a:lnTo>
                <a:lnTo>
                  <a:pt x="28194" y="992123"/>
                </a:lnTo>
                <a:lnTo>
                  <a:pt x="28194" y="979423"/>
                </a:lnTo>
                <a:close/>
              </a:path>
              <a:path w="76200" h="1056004">
                <a:moveTo>
                  <a:pt x="48005" y="0"/>
                </a:moveTo>
                <a:lnTo>
                  <a:pt x="28194" y="0"/>
                </a:lnTo>
                <a:lnTo>
                  <a:pt x="28194" y="992123"/>
                </a:lnTo>
                <a:lnTo>
                  <a:pt x="48005" y="992123"/>
                </a:lnTo>
                <a:lnTo>
                  <a:pt x="48005" y="0"/>
                </a:lnTo>
                <a:close/>
              </a:path>
              <a:path w="76200" h="1056004">
                <a:moveTo>
                  <a:pt x="76200" y="979423"/>
                </a:moveTo>
                <a:lnTo>
                  <a:pt x="48005" y="979423"/>
                </a:lnTo>
                <a:lnTo>
                  <a:pt x="48005" y="992123"/>
                </a:lnTo>
                <a:lnTo>
                  <a:pt x="69850" y="992123"/>
                </a:lnTo>
                <a:lnTo>
                  <a:pt x="76200" y="97942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02453" y="3512440"/>
            <a:ext cx="941705" cy="1059815"/>
          </a:xfrm>
          <a:custGeom>
            <a:avLst/>
            <a:gdLst/>
            <a:ahLst/>
            <a:cxnLst/>
            <a:rect l="l" t="t" r="r" b="b"/>
            <a:pathLst>
              <a:path w="941704" h="1059814">
                <a:moveTo>
                  <a:pt x="22098" y="977646"/>
                </a:moveTo>
                <a:lnTo>
                  <a:pt x="0" y="1059815"/>
                </a:lnTo>
                <a:lnTo>
                  <a:pt x="79121" y="1028192"/>
                </a:lnTo>
                <a:lnTo>
                  <a:pt x="66083" y="1016635"/>
                </a:lnTo>
                <a:lnTo>
                  <a:pt x="46862" y="1016635"/>
                </a:lnTo>
                <a:lnTo>
                  <a:pt x="37337" y="1008126"/>
                </a:lnTo>
                <a:lnTo>
                  <a:pt x="45767" y="998626"/>
                </a:lnTo>
                <a:lnTo>
                  <a:pt x="22098" y="977646"/>
                </a:lnTo>
                <a:close/>
              </a:path>
              <a:path w="941704" h="1059814">
                <a:moveTo>
                  <a:pt x="45767" y="998626"/>
                </a:moveTo>
                <a:lnTo>
                  <a:pt x="37337" y="1008126"/>
                </a:lnTo>
                <a:lnTo>
                  <a:pt x="46862" y="1016635"/>
                </a:lnTo>
                <a:lnTo>
                  <a:pt x="55323" y="1007097"/>
                </a:lnTo>
                <a:lnTo>
                  <a:pt x="45767" y="998626"/>
                </a:lnTo>
                <a:close/>
              </a:path>
              <a:path w="941704" h="1059814">
                <a:moveTo>
                  <a:pt x="55323" y="1007097"/>
                </a:moveTo>
                <a:lnTo>
                  <a:pt x="46862" y="1016635"/>
                </a:lnTo>
                <a:lnTo>
                  <a:pt x="66083" y="1016635"/>
                </a:lnTo>
                <a:lnTo>
                  <a:pt x="55323" y="1007097"/>
                </a:lnTo>
                <a:close/>
              </a:path>
              <a:path w="941704" h="1059814">
                <a:moveTo>
                  <a:pt x="931926" y="0"/>
                </a:moveTo>
                <a:lnTo>
                  <a:pt x="45767" y="998626"/>
                </a:lnTo>
                <a:lnTo>
                  <a:pt x="55323" y="1007097"/>
                </a:lnTo>
                <a:lnTo>
                  <a:pt x="941324" y="8381"/>
                </a:lnTo>
                <a:lnTo>
                  <a:pt x="93192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97626" y="3512440"/>
            <a:ext cx="919480" cy="1059815"/>
          </a:xfrm>
          <a:custGeom>
            <a:avLst/>
            <a:gdLst/>
            <a:ahLst/>
            <a:cxnLst/>
            <a:rect l="l" t="t" r="r" b="b"/>
            <a:pathLst>
              <a:path w="919479" h="1059814">
                <a:moveTo>
                  <a:pt x="864551" y="1006396"/>
                </a:moveTo>
                <a:lnTo>
                  <a:pt x="840485" y="1027176"/>
                </a:lnTo>
                <a:lnTo>
                  <a:pt x="919226" y="1059815"/>
                </a:lnTo>
                <a:lnTo>
                  <a:pt x="908019" y="1016000"/>
                </a:lnTo>
                <a:lnTo>
                  <a:pt x="872871" y="1016000"/>
                </a:lnTo>
                <a:lnTo>
                  <a:pt x="864551" y="1006396"/>
                </a:lnTo>
                <a:close/>
              </a:path>
              <a:path w="919479" h="1059814">
                <a:moveTo>
                  <a:pt x="874093" y="998158"/>
                </a:moveTo>
                <a:lnTo>
                  <a:pt x="864551" y="1006396"/>
                </a:lnTo>
                <a:lnTo>
                  <a:pt x="872871" y="1016000"/>
                </a:lnTo>
                <a:lnTo>
                  <a:pt x="882396" y="1007745"/>
                </a:lnTo>
                <a:lnTo>
                  <a:pt x="874093" y="998158"/>
                </a:lnTo>
                <a:close/>
              </a:path>
              <a:path w="919479" h="1059814">
                <a:moveTo>
                  <a:pt x="898144" y="977392"/>
                </a:moveTo>
                <a:lnTo>
                  <a:pt x="874093" y="998158"/>
                </a:lnTo>
                <a:lnTo>
                  <a:pt x="882396" y="1007745"/>
                </a:lnTo>
                <a:lnTo>
                  <a:pt x="872871" y="1016000"/>
                </a:lnTo>
                <a:lnTo>
                  <a:pt x="908019" y="1016000"/>
                </a:lnTo>
                <a:lnTo>
                  <a:pt x="898144" y="977392"/>
                </a:lnTo>
                <a:close/>
              </a:path>
              <a:path w="919479" h="1059814">
                <a:moveTo>
                  <a:pt x="9651" y="0"/>
                </a:moveTo>
                <a:lnTo>
                  <a:pt x="0" y="8381"/>
                </a:lnTo>
                <a:lnTo>
                  <a:pt x="864551" y="1006396"/>
                </a:lnTo>
                <a:lnTo>
                  <a:pt x="874093" y="998158"/>
                </a:lnTo>
                <a:lnTo>
                  <a:pt x="965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4495" y="4075048"/>
            <a:ext cx="397510" cy="497840"/>
          </a:xfrm>
          <a:custGeom>
            <a:avLst/>
            <a:gdLst/>
            <a:ahLst/>
            <a:cxnLst/>
            <a:rect l="l" t="t" r="r" b="b"/>
            <a:pathLst>
              <a:path w="397510" h="497839">
                <a:moveTo>
                  <a:pt x="344649" y="441913"/>
                </a:moveTo>
                <a:lnTo>
                  <a:pt x="319785" y="461644"/>
                </a:lnTo>
                <a:lnTo>
                  <a:pt x="397001" y="497585"/>
                </a:lnTo>
                <a:lnTo>
                  <a:pt x="387384" y="451866"/>
                </a:lnTo>
                <a:lnTo>
                  <a:pt x="352551" y="451866"/>
                </a:lnTo>
                <a:lnTo>
                  <a:pt x="344649" y="441913"/>
                </a:lnTo>
                <a:close/>
              </a:path>
              <a:path w="397510" h="497839">
                <a:moveTo>
                  <a:pt x="354637" y="433986"/>
                </a:moveTo>
                <a:lnTo>
                  <a:pt x="344649" y="441913"/>
                </a:lnTo>
                <a:lnTo>
                  <a:pt x="352551" y="451866"/>
                </a:lnTo>
                <a:lnTo>
                  <a:pt x="362584" y="443991"/>
                </a:lnTo>
                <a:lnTo>
                  <a:pt x="354637" y="433986"/>
                </a:lnTo>
                <a:close/>
              </a:path>
              <a:path w="397510" h="497839">
                <a:moveTo>
                  <a:pt x="379475" y="414273"/>
                </a:moveTo>
                <a:lnTo>
                  <a:pt x="354637" y="433986"/>
                </a:lnTo>
                <a:lnTo>
                  <a:pt x="362584" y="443991"/>
                </a:lnTo>
                <a:lnTo>
                  <a:pt x="352551" y="451866"/>
                </a:lnTo>
                <a:lnTo>
                  <a:pt x="387384" y="451866"/>
                </a:lnTo>
                <a:lnTo>
                  <a:pt x="379475" y="414273"/>
                </a:lnTo>
                <a:close/>
              </a:path>
              <a:path w="397510" h="497839">
                <a:moveTo>
                  <a:pt x="9905" y="0"/>
                </a:moveTo>
                <a:lnTo>
                  <a:pt x="0" y="7874"/>
                </a:lnTo>
                <a:lnTo>
                  <a:pt x="344649" y="441913"/>
                </a:lnTo>
                <a:lnTo>
                  <a:pt x="354637" y="433986"/>
                </a:lnTo>
                <a:lnTo>
                  <a:pt x="990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0192" y="4049268"/>
            <a:ext cx="397510" cy="526415"/>
          </a:xfrm>
          <a:custGeom>
            <a:avLst/>
            <a:gdLst/>
            <a:ahLst/>
            <a:cxnLst/>
            <a:rect l="l" t="t" r="r" b="b"/>
            <a:pathLst>
              <a:path w="397509" h="526414">
                <a:moveTo>
                  <a:pt x="15239" y="442341"/>
                </a:moveTo>
                <a:lnTo>
                  <a:pt x="0" y="526034"/>
                </a:lnTo>
                <a:lnTo>
                  <a:pt x="76200" y="488060"/>
                </a:lnTo>
                <a:lnTo>
                  <a:pt x="64346" y="479170"/>
                </a:lnTo>
                <a:lnTo>
                  <a:pt x="43179" y="479170"/>
                </a:lnTo>
                <a:lnTo>
                  <a:pt x="33019" y="471550"/>
                </a:lnTo>
                <a:lnTo>
                  <a:pt x="40645" y="461395"/>
                </a:lnTo>
                <a:lnTo>
                  <a:pt x="15239" y="442341"/>
                </a:lnTo>
                <a:close/>
              </a:path>
              <a:path w="397509" h="526414">
                <a:moveTo>
                  <a:pt x="40645" y="461395"/>
                </a:moveTo>
                <a:lnTo>
                  <a:pt x="33019" y="471550"/>
                </a:lnTo>
                <a:lnTo>
                  <a:pt x="43179" y="479170"/>
                </a:lnTo>
                <a:lnTo>
                  <a:pt x="50803" y="469013"/>
                </a:lnTo>
                <a:lnTo>
                  <a:pt x="40645" y="461395"/>
                </a:lnTo>
                <a:close/>
              </a:path>
              <a:path w="397509" h="526414">
                <a:moveTo>
                  <a:pt x="50803" y="469013"/>
                </a:moveTo>
                <a:lnTo>
                  <a:pt x="43179" y="479170"/>
                </a:lnTo>
                <a:lnTo>
                  <a:pt x="64346" y="479170"/>
                </a:lnTo>
                <a:lnTo>
                  <a:pt x="50803" y="469013"/>
                </a:lnTo>
                <a:close/>
              </a:path>
              <a:path w="397509" h="526414">
                <a:moveTo>
                  <a:pt x="387096" y="0"/>
                </a:moveTo>
                <a:lnTo>
                  <a:pt x="40645" y="461395"/>
                </a:lnTo>
                <a:lnTo>
                  <a:pt x="50803" y="469013"/>
                </a:lnTo>
                <a:lnTo>
                  <a:pt x="397128" y="7619"/>
                </a:lnTo>
                <a:lnTo>
                  <a:pt x="3870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9447" y="3516630"/>
            <a:ext cx="412750" cy="561975"/>
          </a:xfrm>
          <a:custGeom>
            <a:avLst/>
            <a:gdLst/>
            <a:ahLst/>
            <a:cxnLst/>
            <a:rect l="l" t="t" r="r" b="b"/>
            <a:pathLst>
              <a:path w="412750" h="561975">
                <a:moveTo>
                  <a:pt x="0" y="561975"/>
                </a:moveTo>
                <a:lnTo>
                  <a:pt x="412750" y="0"/>
                </a:lnTo>
              </a:path>
            </a:pathLst>
          </a:custGeom>
          <a:ln w="12192">
            <a:solidFill>
              <a:srgbClr val="25252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45807" y="3512058"/>
            <a:ext cx="424180" cy="541655"/>
          </a:xfrm>
          <a:custGeom>
            <a:avLst/>
            <a:gdLst/>
            <a:ahLst/>
            <a:cxnLst/>
            <a:rect l="l" t="t" r="r" b="b"/>
            <a:pathLst>
              <a:path w="424179" h="541655">
                <a:moveTo>
                  <a:pt x="423925" y="541274"/>
                </a:moveTo>
                <a:lnTo>
                  <a:pt x="0" y="0"/>
                </a:lnTo>
              </a:path>
            </a:pathLst>
          </a:custGeom>
          <a:ln w="12192">
            <a:solidFill>
              <a:srgbClr val="25252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0603" y="1797178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5" h="616585">
                <a:moveTo>
                  <a:pt x="352532" y="555463"/>
                </a:moveTo>
                <a:lnTo>
                  <a:pt x="325754" y="572643"/>
                </a:lnTo>
                <a:lnTo>
                  <a:pt x="399033" y="616203"/>
                </a:lnTo>
                <a:lnTo>
                  <a:pt x="393632" y="566165"/>
                </a:lnTo>
                <a:lnTo>
                  <a:pt x="359409" y="566165"/>
                </a:lnTo>
                <a:lnTo>
                  <a:pt x="352532" y="555463"/>
                </a:lnTo>
                <a:close/>
              </a:path>
              <a:path w="399415" h="616585">
                <a:moveTo>
                  <a:pt x="363206" y="548614"/>
                </a:moveTo>
                <a:lnTo>
                  <a:pt x="352532" y="555463"/>
                </a:lnTo>
                <a:lnTo>
                  <a:pt x="359409" y="566165"/>
                </a:lnTo>
                <a:lnTo>
                  <a:pt x="370077" y="559308"/>
                </a:lnTo>
                <a:lnTo>
                  <a:pt x="363206" y="548614"/>
                </a:lnTo>
                <a:close/>
              </a:path>
              <a:path w="399415" h="616585">
                <a:moveTo>
                  <a:pt x="389890" y="531495"/>
                </a:moveTo>
                <a:lnTo>
                  <a:pt x="363206" y="548614"/>
                </a:lnTo>
                <a:lnTo>
                  <a:pt x="370077" y="559308"/>
                </a:lnTo>
                <a:lnTo>
                  <a:pt x="359409" y="566165"/>
                </a:lnTo>
                <a:lnTo>
                  <a:pt x="393632" y="566165"/>
                </a:lnTo>
                <a:lnTo>
                  <a:pt x="389890" y="531495"/>
                </a:lnTo>
                <a:close/>
              </a:path>
              <a:path w="399415" h="616585">
                <a:moveTo>
                  <a:pt x="10668" y="0"/>
                </a:moveTo>
                <a:lnTo>
                  <a:pt x="0" y="6858"/>
                </a:lnTo>
                <a:lnTo>
                  <a:pt x="352532" y="555463"/>
                </a:lnTo>
                <a:lnTo>
                  <a:pt x="363206" y="54861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14415" y="1678686"/>
            <a:ext cx="144932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14416" y="1678687"/>
            <a:ext cx="1449705" cy="291465"/>
          </a:xfrm>
          <a:custGeom>
            <a:avLst/>
            <a:gdLst/>
            <a:ahLst/>
            <a:cxnLst/>
            <a:rect l="l" t="t" r="r" b="b"/>
            <a:pathLst>
              <a:path w="1449704" h="291465">
                <a:moveTo>
                  <a:pt x="0" y="48513"/>
                </a:moveTo>
                <a:lnTo>
                  <a:pt x="17242" y="11420"/>
                </a:lnTo>
                <a:lnTo>
                  <a:pt x="1400810" y="0"/>
                </a:lnTo>
                <a:lnTo>
                  <a:pt x="1415063" y="2126"/>
                </a:lnTo>
                <a:lnTo>
                  <a:pt x="1445225" y="28964"/>
                </a:lnTo>
                <a:lnTo>
                  <a:pt x="1449324" y="242569"/>
                </a:lnTo>
                <a:lnTo>
                  <a:pt x="1447197" y="256823"/>
                </a:lnTo>
                <a:lnTo>
                  <a:pt x="1420359" y="286985"/>
                </a:lnTo>
                <a:lnTo>
                  <a:pt x="48513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37935" y="1733962"/>
            <a:ext cx="10020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82488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71564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Rectangle 57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903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65" dirty="0">
                <a:latin typeface="Calibri"/>
                <a:cs typeface="Calibri"/>
              </a:rPr>
              <a:t>MapReduce Job Submission Flow</a:t>
            </a:r>
          </a:p>
        </p:txBody>
      </p:sp>
      <p:sp>
        <p:nvSpPr>
          <p:cNvPr id="3" name="object 3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657" y="2522251"/>
            <a:ext cx="2642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9111" y="2948971"/>
            <a:ext cx="32175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“spli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3367" y="3375945"/>
            <a:ext cx="26943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puts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596" y="3802665"/>
            <a:ext cx="41541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nge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fle”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76" y="4229132"/>
            <a:ext cx="48094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nterm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ediate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educer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0220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7464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7465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10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3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0220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7464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7465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6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0220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8133" y="2789683"/>
            <a:ext cx="548639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7464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17465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0088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68289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7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7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7" y="507"/>
                </a:lnTo>
                <a:lnTo>
                  <a:pt x="3568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5876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4431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1676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1677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09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4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04431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1676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1677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5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4431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63868" y="2789683"/>
            <a:ext cx="548640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1676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51677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4114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04025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6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6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6" y="507"/>
                </a:lnTo>
                <a:lnTo>
                  <a:pt x="3568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1611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0398" y="4283965"/>
            <a:ext cx="864235" cy="1290955"/>
          </a:xfrm>
          <a:custGeom>
            <a:avLst/>
            <a:gdLst/>
            <a:ahLst/>
            <a:cxnLst/>
            <a:rect l="l" t="t" r="r" b="b"/>
            <a:pathLst>
              <a:path w="864235" h="1290954">
                <a:moveTo>
                  <a:pt x="0" y="1290828"/>
                </a:moveTo>
                <a:lnTo>
                  <a:pt x="864108" y="1290828"/>
                </a:lnTo>
                <a:lnTo>
                  <a:pt x="864108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0398" y="4283965"/>
            <a:ext cx="864235" cy="1290955"/>
          </a:xfrm>
          <a:custGeom>
            <a:avLst/>
            <a:gdLst/>
            <a:ahLst/>
            <a:cxnLst/>
            <a:rect l="l" t="t" r="r" b="b"/>
            <a:pathLst>
              <a:path w="864235" h="1290954">
                <a:moveTo>
                  <a:pt x="0" y="1290828"/>
                </a:moveTo>
                <a:lnTo>
                  <a:pt x="864108" y="1290828"/>
                </a:lnTo>
                <a:lnTo>
                  <a:pt x="864108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8696" y="4542283"/>
            <a:ext cx="66751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15940" y="4569715"/>
            <a:ext cx="573024" cy="246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32121" y="4542282"/>
            <a:ext cx="737615" cy="3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44311" y="4551427"/>
            <a:ext cx="705612" cy="379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79365" y="4569714"/>
            <a:ext cx="643127" cy="2621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97652" y="4569715"/>
            <a:ext cx="608330" cy="169277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du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59474" y="4285489"/>
            <a:ext cx="862965" cy="1289685"/>
          </a:xfrm>
          <a:custGeom>
            <a:avLst/>
            <a:gdLst/>
            <a:ahLst/>
            <a:cxnLst/>
            <a:rect l="l" t="t" r="r" b="b"/>
            <a:pathLst>
              <a:path w="862965" h="1289685">
                <a:moveTo>
                  <a:pt x="0" y="1289304"/>
                </a:moveTo>
                <a:lnTo>
                  <a:pt x="862583" y="1289304"/>
                </a:lnTo>
                <a:lnTo>
                  <a:pt x="862583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59474" y="4285489"/>
            <a:ext cx="862965" cy="1289685"/>
          </a:xfrm>
          <a:custGeom>
            <a:avLst/>
            <a:gdLst/>
            <a:ahLst/>
            <a:cxnLst/>
            <a:rect l="l" t="t" r="r" b="b"/>
            <a:pathLst>
              <a:path w="862965" h="1289685">
                <a:moveTo>
                  <a:pt x="0" y="1289304"/>
                </a:moveTo>
                <a:lnTo>
                  <a:pt x="862583" y="1289304"/>
                </a:lnTo>
                <a:lnTo>
                  <a:pt x="862583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7771" y="4545329"/>
            <a:ext cx="667512" cy="33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5016" y="4572761"/>
            <a:ext cx="573024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1195" y="4545330"/>
            <a:ext cx="737616" cy="3550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3389" y="4552951"/>
            <a:ext cx="705611" cy="379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8441" y="4572762"/>
            <a:ext cx="643127" cy="2606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586728" y="4572762"/>
            <a:ext cx="608330" cy="169277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du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87797" y="1792606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4" h="616585">
                <a:moveTo>
                  <a:pt x="9143" y="531495"/>
                </a:moveTo>
                <a:lnTo>
                  <a:pt x="0" y="616204"/>
                </a:lnTo>
                <a:lnTo>
                  <a:pt x="73278" y="572643"/>
                </a:lnTo>
                <a:lnTo>
                  <a:pt x="63183" y="566166"/>
                </a:lnTo>
                <a:lnTo>
                  <a:pt x="39624" y="566166"/>
                </a:lnTo>
                <a:lnTo>
                  <a:pt x="28955" y="559308"/>
                </a:lnTo>
                <a:lnTo>
                  <a:pt x="35827" y="548614"/>
                </a:lnTo>
                <a:lnTo>
                  <a:pt x="9143" y="531495"/>
                </a:lnTo>
                <a:close/>
              </a:path>
              <a:path w="399414" h="616585">
                <a:moveTo>
                  <a:pt x="35827" y="548614"/>
                </a:moveTo>
                <a:lnTo>
                  <a:pt x="28955" y="559308"/>
                </a:lnTo>
                <a:lnTo>
                  <a:pt x="39624" y="566166"/>
                </a:lnTo>
                <a:lnTo>
                  <a:pt x="46501" y="555463"/>
                </a:lnTo>
                <a:lnTo>
                  <a:pt x="35827" y="548614"/>
                </a:lnTo>
                <a:close/>
              </a:path>
              <a:path w="399414" h="616585">
                <a:moveTo>
                  <a:pt x="46501" y="555463"/>
                </a:moveTo>
                <a:lnTo>
                  <a:pt x="39624" y="566166"/>
                </a:lnTo>
                <a:lnTo>
                  <a:pt x="63183" y="566166"/>
                </a:lnTo>
                <a:lnTo>
                  <a:pt x="46501" y="555463"/>
                </a:lnTo>
                <a:close/>
              </a:path>
              <a:path w="399414" h="616585">
                <a:moveTo>
                  <a:pt x="388365" y="0"/>
                </a:moveTo>
                <a:lnTo>
                  <a:pt x="35827" y="548614"/>
                </a:lnTo>
                <a:lnTo>
                  <a:pt x="46501" y="555463"/>
                </a:lnTo>
                <a:lnTo>
                  <a:pt x="399033" y="6858"/>
                </a:lnTo>
                <a:lnTo>
                  <a:pt x="38836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59017" y="3517393"/>
            <a:ext cx="76200" cy="1038225"/>
          </a:xfrm>
          <a:custGeom>
            <a:avLst/>
            <a:gdLst/>
            <a:ahLst/>
            <a:cxnLst/>
            <a:rect l="l" t="t" r="r" b="b"/>
            <a:pathLst>
              <a:path w="76200" h="1038225">
                <a:moveTo>
                  <a:pt x="28194" y="962024"/>
                </a:moveTo>
                <a:lnTo>
                  <a:pt x="0" y="962024"/>
                </a:lnTo>
                <a:lnTo>
                  <a:pt x="38100" y="1038224"/>
                </a:lnTo>
                <a:lnTo>
                  <a:pt x="69850" y="974724"/>
                </a:lnTo>
                <a:lnTo>
                  <a:pt x="28194" y="974724"/>
                </a:lnTo>
                <a:lnTo>
                  <a:pt x="28194" y="962024"/>
                </a:lnTo>
                <a:close/>
              </a:path>
              <a:path w="76200" h="1038225">
                <a:moveTo>
                  <a:pt x="48006" y="0"/>
                </a:moveTo>
                <a:lnTo>
                  <a:pt x="28194" y="0"/>
                </a:lnTo>
                <a:lnTo>
                  <a:pt x="28194" y="974724"/>
                </a:lnTo>
                <a:lnTo>
                  <a:pt x="48006" y="974724"/>
                </a:lnTo>
                <a:lnTo>
                  <a:pt x="48006" y="0"/>
                </a:lnTo>
                <a:close/>
              </a:path>
              <a:path w="76200" h="1038225">
                <a:moveTo>
                  <a:pt x="76200" y="962024"/>
                </a:moveTo>
                <a:lnTo>
                  <a:pt x="48006" y="962024"/>
                </a:lnTo>
                <a:lnTo>
                  <a:pt x="48006" y="974724"/>
                </a:lnTo>
                <a:lnTo>
                  <a:pt x="69850" y="974724"/>
                </a:lnTo>
                <a:lnTo>
                  <a:pt x="76200" y="96202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00850" y="3517393"/>
            <a:ext cx="76200" cy="1056005"/>
          </a:xfrm>
          <a:custGeom>
            <a:avLst/>
            <a:gdLst/>
            <a:ahLst/>
            <a:cxnLst/>
            <a:rect l="l" t="t" r="r" b="b"/>
            <a:pathLst>
              <a:path w="76200" h="1056004">
                <a:moveTo>
                  <a:pt x="28194" y="979423"/>
                </a:moveTo>
                <a:lnTo>
                  <a:pt x="0" y="979423"/>
                </a:lnTo>
                <a:lnTo>
                  <a:pt x="38100" y="1055623"/>
                </a:lnTo>
                <a:lnTo>
                  <a:pt x="69850" y="992123"/>
                </a:lnTo>
                <a:lnTo>
                  <a:pt x="28194" y="992123"/>
                </a:lnTo>
                <a:lnTo>
                  <a:pt x="28194" y="979423"/>
                </a:lnTo>
                <a:close/>
              </a:path>
              <a:path w="76200" h="1056004">
                <a:moveTo>
                  <a:pt x="48005" y="0"/>
                </a:moveTo>
                <a:lnTo>
                  <a:pt x="28194" y="0"/>
                </a:lnTo>
                <a:lnTo>
                  <a:pt x="28194" y="992123"/>
                </a:lnTo>
                <a:lnTo>
                  <a:pt x="48005" y="992123"/>
                </a:lnTo>
                <a:lnTo>
                  <a:pt x="48005" y="0"/>
                </a:lnTo>
                <a:close/>
              </a:path>
              <a:path w="76200" h="1056004">
                <a:moveTo>
                  <a:pt x="76200" y="979423"/>
                </a:moveTo>
                <a:lnTo>
                  <a:pt x="48005" y="979423"/>
                </a:lnTo>
                <a:lnTo>
                  <a:pt x="48005" y="992123"/>
                </a:lnTo>
                <a:lnTo>
                  <a:pt x="69850" y="992123"/>
                </a:lnTo>
                <a:lnTo>
                  <a:pt x="76200" y="97942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02453" y="3512440"/>
            <a:ext cx="941705" cy="1059815"/>
          </a:xfrm>
          <a:custGeom>
            <a:avLst/>
            <a:gdLst/>
            <a:ahLst/>
            <a:cxnLst/>
            <a:rect l="l" t="t" r="r" b="b"/>
            <a:pathLst>
              <a:path w="941704" h="1059814">
                <a:moveTo>
                  <a:pt x="22098" y="977646"/>
                </a:moveTo>
                <a:lnTo>
                  <a:pt x="0" y="1059815"/>
                </a:lnTo>
                <a:lnTo>
                  <a:pt x="79121" y="1028192"/>
                </a:lnTo>
                <a:lnTo>
                  <a:pt x="66083" y="1016635"/>
                </a:lnTo>
                <a:lnTo>
                  <a:pt x="46862" y="1016635"/>
                </a:lnTo>
                <a:lnTo>
                  <a:pt x="37337" y="1008126"/>
                </a:lnTo>
                <a:lnTo>
                  <a:pt x="45767" y="998626"/>
                </a:lnTo>
                <a:lnTo>
                  <a:pt x="22098" y="977646"/>
                </a:lnTo>
                <a:close/>
              </a:path>
              <a:path w="941704" h="1059814">
                <a:moveTo>
                  <a:pt x="45767" y="998626"/>
                </a:moveTo>
                <a:lnTo>
                  <a:pt x="37337" y="1008126"/>
                </a:lnTo>
                <a:lnTo>
                  <a:pt x="46862" y="1016635"/>
                </a:lnTo>
                <a:lnTo>
                  <a:pt x="55323" y="1007097"/>
                </a:lnTo>
                <a:lnTo>
                  <a:pt x="45767" y="998626"/>
                </a:lnTo>
                <a:close/>
              </a:path>
              <a:path w="941704" h="1059814">
                <a:moveTo>
                  <a:pt x="55323" y="1007097"/>
                </a:moveTo>
                <a:lnTo>
                  <a:pt x="46862" y="1016635"/>
                </a:lnTo>
                <a:lnTo>
                  <a:pt x="66083" y="1016635"/>
                </a:lnTo>
                <a:lnTo>
                  <a:pt x="55323" y="1007097"/>
                </a:lnTo>
                <a:close/>
              </a:path>
              <a:path w="941704" h="1059814">
                <a:moveTo>
                  <a:pt x="931926" y="0"/>
                </a:moveTo>
                <a:lnTo>
                  <a:pt x="45767" y="998626"/>
                </a:lnTo>
                <a:lnTo>
                  <a:pt x="55323" y="1007097"/>
                </a:lnTo>
                <a:lnTo>
                  <a:pt x="941324" y="8381"/>
                </a:lnTo>
                <a:lnTo>
                  <a:pt x="93192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97626" y="3512440"/>
            <a:ext cx="919480" cy="1059815"/>
          </a:xfrm>
          <a:custGeom>
            <a:avLst/>
            <a:gdLst/>
            <a:ahLst/>
            <a:cxnLst/>
            <a:rect l="l" t="t" r="r" b="b"/>
            <a:pathLst>
              <a:path w="919479" h="1059814">
                <a:moveTo>
                  <a:pt x="864551" y="1006396"/>
                </a:moveTo>
                <a:lnTo>
                  <a:pt x="840485" y="1027176"/>
                </a:lnTo>
                <a:lnTo>
                  <a:pt x="919226" y="1059815"/>
                </a:lnTo>
                <a:lnTo>
                  <a:pt x="908019" y="1016000"/>
                </a:lnTo>
                <a:lnTo>
                  <a:pt x="872871" y="1016000"/>
                </a:lnTo>
                <a:lnTo>
                  <a:pt x="864551" y="1006396"/>
                </a:lnTo>
                <a:close/>
              </a:path>
              <a:path w="919479" h="1059814">
                <a:moveTo>
                  <a:pt x="874093" y="998158"/>
                </a:moveTo>
                <a:lnTo>
                  <a:pt x="864551" y="1006396"/>
                </a:lnTo>
                <a:lnTo>
                  <a:pt x="872871" y="1016000"/>
                </a:lnTo>
                <a:lnTo>
                  <a:pt x="882396" y="1007745"/>
                </a:lnTo>
                <a:lnTo>
                  <a:pt x="874093" y="998158"/>
                </a:lnTo>
                <a:close/>
              </a:path>
              <a:path w="919479" h="1059814">
                <a:moveTo>
                  <a:pt x="898144" y="977392"/>
                </a:moveTo>
                <a:lnTo>
                  <a:pt x="874093" y="998158"/>
                </a:lnTo>
                <a:lnTo>
                  <a:pt x="882396" y="1007745"/>
                </a:lnTo>
                <a:lnTo>
                  <a:pt x="872871" y="1016000"/>
                </a:lnTo>
                <a:lnTo>
                  <a:pt x="908019" y="1016000"/>
                </a:lnTo>
                <a:lnTo>
                  <a:pt x="898144" y="977392"/>
                </a:lnTo>
                <a:close/>
              </a:path>
              <a:path w="919479" h="1059814">
                <a:moveTo>
                  <a:pt x="9651" y="0"/>
                </a:moveTo>
                <a:lnTo>
                  <a:pt x="0" y="8381"/>
                </a:lnTo>
                <a:lnTo>
                  <a:pt x="864551" y="1006396"/>
                </a:lnTo>
                <a:lnTo>
                  <a:pt x="874093" y="998158"/>
                </a:lnTo>
                <a:lnTo>
                  <a:pt x="965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4495" y="4075048"/>
            <a:ext cx="397510" cy="497840"/>
          </a:xfrm>
          <a:custGeom>
            <a:avLst/>
            <a:gdLst/>
            <a:ahLst/>
            <a:cxnLst/>
            <a:rect l="l" t="t" r="r" b="b"/>
            <a:pathLst>
              <a:path w="397510" h="497839">
                <a:moveTo>
                  <a:pt x="344649" y="441913"/>
                </a:moveTo>
                <a:lnTo>
                  <a:pt x="319785" y="461644"/>
                </a:lnTo>
                <a:lnTo>
                  <a:pt x="397001" y="497585"/>
                </a:lnTo>
                <a:lnTo>
                  <a:pt x="387384" y="451866"/>
                </a:lnTo>
                <a:lnTo>
                  <a:pt x="352551" y="451866"/>
                </a:lnTo>
                <a:lnTo>
                  <a:pt x="344649" y="441913"/>
                </a:lnTo>
                <a:close/>
              </a:path>
              <a:path w="397510" h="497839">
                <a:moveTo>
                  <a:pt x="354637" y="433986"/>
                </a:moveTo>
                <a:lnTo>
                  <a:pt x="344649" y="441913"/>
                </a:lnTo>
                <a:lnTo>
                  <a:pt x="352551" y="451866"/>
                </a:lnTo>
                <a:lnTo>
                  <a:pt x="362584" y="443991"/>
                </a:lnTo>
                <a:lnTo>
                  <a:pt x="354637" y="433986"/>
                </a:lnTo>
                <a:close/>
              </a:path>
              <a:path w="397510" h="497839">
                <a:moveTo>
                  <a:pt x="379475" y="414273"/>
                </a:moveTo>
                <a:lnTo>
                  <a:pt x="354637" y="433986"/>
                </a:lnTo>
                <a:lnTo>
                  <a:pt x="362584" y="443991"/>
                </a:lnTo>
                <a:lnTo>
                  <a:pt x="352551" y="451866"/>
                </a:lnTo>
                <a:lnTo>
                  <a:pt x="387384" y="451866"/>
                </a:lnTo>
                <a:lnTo>
                  <a:pt x="379475" y="414273"/>
                </a:lnTo>
                <a:close/>
              </a:path>
              <a:path w="397510" h="497839">
                <a:moveTo>
                  <a:pt x="9905" y="0"/>
                </a:moveTo>
                <a:lnTo>
                  <a:pt x="0" y="7874"/>
                </a:lnTo>
                <a:lnTo>
                  <a:pt x="344649" y="441913"/>
                </a:lnTo>
                <a:lnTo>
                  <a:pt x="354637" y="433986"/>
                </a:lnTo>
                <a:lnTo>
                  <a:pt x="990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70192" y="4049268"/>
            <a:ext cx="397510" cy="526415"/>
          </a:xfrm>
          <a:custGeom>
            <a:avLst/>
            <a:gdLst/>
            <a:ahLst/>
            <a:cxnLst/>
            <a:rect l="l" t="t" r="r" b="b"/>
            <a:pathLst>
              <a:path w="397509" h="526414">
                <a:moveTo>
                  <a:pt x="15239" y="442341"/>
                </a:moveTo>
                <a:lnTo>
                  <a:pt x="0" y="526034"/>
                </a:lnTo>
                <a:lnTo>
                  <a:pt x="76200" y="488060"/>
                </a:lnTo>
                <a:lnTo>
                  <a:pt x="64346" y="479170"/>
                </a:lnTo>
                <a:lnTo>
                  <a:pt x="43179" y="479170"/>
                </a:lnTo>
                <a:lnTo>
                  <a:pt x="33019" y="471550"/>
                </a:lnTo>
                <a:lnTo>
                  <a:pt x="40645" y="461395"/>
                </a:lnTo>
                <a:lnTo>
                  <a:pt x="15239" y="442341"/>
                </a:lnTo>
                <a:close/>
              </a:path>
              <a:path w="397509" h="526414">
                <a:moveTo>
                  <a:pt x="40645" y="461395"/>
                </a:moveTo>
                <a:lnTo>
                  <a:pt x="33019" y="471550"/>
                </a:lnTo>
                <a:lnTo>
                  <a:pt x="43179" y="479170"/>
                </a:lnTo>
                <a:lnTo>
                  <a:pt x="50803" y="469013"/>
                </a:lnTo>
                <a:lnTo>
                  <a:pt x="40645" y="461395"/>
                </a:lnTo>
                <a:close/>
              </a:path>
              <a:path w="397509" h="526414">
                <a:moveTo>
                  <a:pt x="50803" y="469013"/>
                </a:moveTo>
                <a:lnTo>
                  <a:pt x="43179" y="479170"/>
                </a:lnTo>
                <a:lnTo>
                  <a:pt x="64346" y="479170"/>
                </a:lnTo>
                <a:lnTo>
                  <a:pt x="50803" y="469013"/>
                </a:lnTo>
                <a:close/>
              </a:path>
              <a:path w="397509" h="526414">
                <a:moveTo>
                  <a:pt x="387096" y="0"/>
                </a:moveTo>
                <a:lnTo>
                  <a:pt x="40645" y="461395"/>
                </a:lnTo>
                <a:lnTo>
                  <a:pt x="50803" y="469013"/>
                </a:lnTo>
                <a:lnTo>
                  <a:pt x="397128" y="7619"/>
                </a:lnTo>
                <a:lnTo>
                  <a:pt x="3870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9447" y="3516630"/>
            <a:ext cx="412750" cy="561975"/>
          </a:xfrm>
          <a:custGeom>
            <a:avLst/>
            <a:gdLst/>
            <a:ahLst/>
            <a:cxnLst/>
            <a:rect l="l" t="t" r="r" b="b"/>
            <a:pathLst>
              <a:path w="412750" h="561975">
                <a:moveTo>
                  <a:pt x="0" y="561975"/>
                </a:moveTo>
                <a:lnTo>
                  <a:pt x="412750" y="0"/>
                </a:lnTo>
              </a:path>
            </a:pathLst>
          </a:custGeom>
          <a:ln w="12192">
            <a:solidFill>
              <a:srgbClr val="25252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45807" y="3512058"/>
            <a:ext cx="424180" cy="541655"/>
          </a:xfrm>
          <a:custGeom>
            <a:avLst/>
            <a:gdLst/>
            <a:ahLst/>
            <a:cxnLst/>
            <a:rect l="l" t="t" r="r" b="b"/>
            <a:pathLst>
              <a:path w="424179" h="541655">
                <a:moveTo>
                  <a:pt x="423925" y="541274"/>
                </a:moveTo>
                <a:lnTo>
                  <a:pt x="0" y="0"/>
                </a:lnTo>
              </a:path>
            </a:pathLst>
          </a:custGeom>
          <a:ln w="12192">
            <a:solidFill>
              <a:srgbClr val="25252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40603" y="1797178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5" h="616585">
                <a:moveTo>
                  <a:pt x="352532" y="555463"/>
                </a:moveTo>
                <a:lnTo>
                  <a:pt x="325754" y="572643"/>
                </a:lnTo>
                <a:lnTo>
                  <a:pt x="399033" y="616203"/>
                </a:lnTo>
                <a:lnTo>
                  <a:pt x="393632" y="566165"/>
                </a:lnTo>
                <a:lnTo>
                  <a:pt x="359409" y="566165"/>
                </a:lnTo>
                <a:lnTo>
                  <a:pt x="352532" y="555463"/>
                </a:lnTo>
                <a:close/>
              </a:path>
              <a:path w="399415" h="616585">
                <a:moveTo>
                  <a:pt x="363206" y="548614"/>
                </a:moveTo>
                <a:lnTo>
                  <a:pt x="352532" y="555463"/>
                </a:lnTo>
                <a:lnTo>
                  <a:pt x="359409" y="566165"/>
                </a:lnTo>
                <a:lnTo>
                  <a:pt x="370077" y="559308"/>
                </a:lnTo>
                <a:lnTo>
                  <a:pt x="363206" y="548614"/>
                </a:lnTo>
                <a:close/>
              </a:path>
              <a:path w="399415" h="616585">
                <a:moveTo>
                  <a:pt x="389890" y="531495"/>
                </a:moveTo>
                <a:lnTo>
                  <a:pt x="363206" y="548614"/>
                </a:lnTo>
                <a:lnTo>
                  <a:pt x="370077" y="559308"/>
                </a:lnTo>
                <a:lnTo>
                  <a:pt x="359409" y="566165"/>
                </a:lnTo>
                <a:lnTo>
                  <a:pt x="393632" y="566165"/>
                </a:lnTo>
                <a:lnTo>
                  <a:pt x="389890" y="531495"/>
                </a:lnTo>
                <a:close/>
              </a:path>
              <a:path w="399415" h="616585">
                <a:moveTo>
                  <a:pt x="10668" y="0"/>
                </a:moveTo>
                <a:lnTo>
                  <a:pt x="0" y="6858"/>
                </a:lnTo>
                <a:lnTo>
                  <a:pt x="352532" y="555463"/>
                </a:lnTo>
                <a:lnTo>
                  <a:pt x="363206" y="54861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4415" y="1678686"/>
            <a:ext cx="1449324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14416" y="1678687"/>
            <a:ext cx="1449705" cy="291465"/>
          </a:xfrm>
          <a:custGeom>
            <a:avLst/>
            <a:gdLst/>
            <a:ahLst/>
            <a:cxnLst/>
            <a:rect l="l" t="t" r="r" b="b"/>
            <a:pathLst>
              <a:path w="1449704" h="291465">
                <a:moveTo>
                  <a:pt x="0" y="48513"/>
                </a:moveTo>
                <a:lnTo>
                  <a:pt x="17242" y="11420"/>
                </a:lnTo>
                <a:lnTo>
                  <a:pt x="1400810" y="0"/>
                </a:lnTo>
                <a:lnTo>
                  <a:pt x="1415063" y="2126"/>
                </a:lnTo>
                <a:lnTo>
                  <a:pt x="1445225" y="28964"/>
                </a:lnTo>
                <a:lnTo>
                  <a:pt x="1449324" y="242569"/>
                </a:lnTo>
                <a:lnTo>
                  <a:pt x="1447197" y="256823"/>
                </a:lnTo>
                <a:lnTo>
                  <a:pt x="1420359" y="286985"/>
                </a:lnTo>
                <a:lnTo>
                  <a:pt x="48513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837935" y="1733962"/>
            <a:ext cx="10020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82488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71564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Rectangle 70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" y="3706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65" dirty="0">
                <a:latin typeface="Calibri"/>
                <a:cs typeface="Calibri"/>
              </a:rPr>
              <a:t>MapReduce Job Submission Flow</a:t>
            </a:r>
          </a:p>
        </p:txBody>
      </p:sp>
      <p:sp>
        <p:nvSpPr>
          <p:cNvPr id="3" name="object 3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0398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5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657" y="2522251"/>
            <a:ext cx="2642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9111" y="2948971"/>
            <a:ext cx="32175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“spli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3367" y="3375945"/>
            <a:ext cx="26943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puts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596" y="3802665"/>
            <a:ext cx="41541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nge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fle”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76" y="4229132"/>
            <a:ext cx="48094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nterm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ediate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educer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2596" y="4656410"/>
            <a:ext cx="195198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educer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put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0220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7464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7465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10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3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220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7464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7465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6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0220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8133" y="2789683"/>
            <a:ext cx="548639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7464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17465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0088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68289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7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7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7" y="507"/>
                </a:lnTo>
                <a:lnTo>
                  <a:pt x="3568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5876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6135" y="2202181"/>
            <a:ext cx="864235" cy="1434465"/>
          </a:xfrm>
          <a:custGeom>
            <a:avLst/>
            <a:gdLst/>
            <a:ahLst/>
            <a:cxnLst/>
            <a:rect l="l" t="t" r="r" b="b"/>
            <a:pathLst>
              <a:path w="864234" h="1434464">
                <a:moveTo>
                  <a:pt x="0" y="1434084"/>
                </a:moveTo>
                <a:lnTo>
                  <a:pt x="864108" y="1434084"/>
                </a:lnTo>
                <a:lnTo>
                  <a:pt x="864108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4431" y="2384297"/>
            <a:ext cx="66751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1676" y="2411730"/>
            <a:ext cx="573024" cy="21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1677" y="2411731"/>
            <a:ext cx="573405" cy="215265"/>
          </a:xfrm>
          <a:custGeom>
            <a:avLst/>
            <a:gdLst/>
            <a:ahLst/>
            <a:cxnLst/>
            <a:rect l="l" t="t" r="r" b="b"/>
            <a:pathLst>
              <a:path w="573404" h="215264">
                <a:moveTo>
                  <a:pt x="0" y="35814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537209" y="0"/>
                </a:lnTo>
                <a:lnTo>
                  <a:pt x="551202" y="2826"/>
                </a:lnTo>
                <a:lnTo>
                  <a:pt x="562604" y="10535"/>
                </a:lnTo>
                <a:lnTo>
                  <a:pt x="570262" y="21975"/>
                </a:lnTo>
                <a:lnTo>
                  <a:pt x="573024" y="179070"/>
                </a:lnTo>
                <a:lnTo>
                  <a:pt x="570197" y="193062"/>
                </a:lnTo>
                <a:lnTo>
                  <a:pt x="562488" y="204464"/>
                </a:lnTo>
                <a:lnTo>
                  <a:pt x="551048" y="212122"/>
                </a:lnTo>
                <a:lnTo>
                  <a:pt x="35814" y="214884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04431" y="3272790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1676" y="3300223"/>
            <a:ext cx="57302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51677" y="3300223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7"/>
                </a:moveTo>
                <a:lnTo>
                  <a:pt x="21862" y="2898"/>
                </a:lnTo>
                <a:lnTo>
                  <a:pt x="536955" y="0"/>
                </a:lnTo>
                <a:lnTo>
                  <a:pt x="550950" y="2809"/>
                </a:lnTo>
                <a:lnTo>
                  <a:pt x="562387" y="10477"/>
                </a:lnTo>
                <a:lnTo>
                  <a:pt x="570125" y="21862"/>
                </a:lnTo>
                <a:lnTo>
                  <a:pt x="573023" y="35824"/>
                </a:lnTo>
                <a:lnTo>
                  <a:pt x="573024" y="180339"/>
                </a:lnTo>
                <a:lnTo>
                  <a:pt x="570214" y="194334"/>
                </a:lnTo>
                <a:lnTo>
                  <a:pt x="562546" y="205771"/>
                </a:lnTo>
                <a:lnTo>
                  <a:pt x="551161" y="213509"/>
                </a:lnTo>
                <a:lnTo>
                  <a:pt x="537199" y="216407"/>
                </a:lnTo>
                <a:lnTo>
                  <a:pt x="36068" y="216407"/>
                </a:lnTo>
                <a:lnTo>
                  <a:pt x="22073" y="213598"/>
                </a:lnTo>
                <a:lnTo>
                  <a:pt x="10636" y="205930"/>
                </a:lnTo>
                <a:lnTo>
                  <a:pt x="2898" y="194545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4431" y="2800351"/>
            <a:ext cx="66751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63868" y="2789683"/>
            <a:ext cx="548640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1676" y="2827783"/>
            <a:ext cx="573024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51677" y="2827782"/>
            <a:ext cx="573405" cy="184666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/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4114" y="2250621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04025" y="2626360"/>
            <a:ext cx="76200" cy="200660"/>
          </a:xfrm>
          <a:custGeom>
            <a:avLst/>
            <a:gdLst/>
            <a:ahLst/>
            <a:cxnLst/>
            <a:rect l="l" t="t" r="r" b="b"/>
            <a:pathLst>
              <a:path w="76200" h="200660">
                <a:moveTo>
                  <a:pt x="0" y="122936"/>
                </a:moveTo>
                <a:lnTo>
                  <a:pt x="35686" y="200278"/>
                </a:lnTo>
                <a:lnTo>
                  <a:pt x="69882" y="137032"/>
                </a:lnTo>
                <a:lnTo>
                  <a:pt x="44069" y="137032"/>
                </a:lnTo>
                <a:lnTo>
                  <a:pt x="31369" y="136651"/>
                </a:lnTo>
                <a:lnTo>
                  <a:pt x="31770" y="123942"/>
                </a:lnTo>
                <a:lnTo>
                  <a:pt x="0" y="122936"/>
                </a:lnTo>
                <a:close/>
              </a:path>
              <a:path w="76200" h="200660">
                <a:moveTo>
                  <a:pt x="31770" y="123942"/>
                </a:moveTo>
                <a:lnTo>
                  <a:pt x="31369" y="136651"/>
                </a:lnTo>
                <a:lnTo>
                  <a:pt x="44069" y="137032"/>
                </a:lnTo>
                <a:lnTo>
                  <a:pt x="44470" y="124344"/>
                </a:lnTo>
                <a:lnTo>
                  <a:pt x="31770" y="123942"/>
                </a:lnTo>
                <a:close/>
              </a:path>
              <a:path w="76200" h="200660">
                <a:moveTo>
                  <a:pt x="44470" y="124344"/>
                </a:moveTo>
                <a:lnTo>
                  <a:pt x="44069" y="137032"/>
                </a:lnTo>
                <a:lnTo>
                  <a:pt x="69882" y="137032"/>
                </a:lnTo>
                <a:lnTo>
                  <a:pt x="76200" y="125348"/>
                </a:lnTo>
                <a:lnTo>
                  <a:pt x="44470" y="124344"/>
                </a:lnTo>
                <a:close/>
              </a:path>
              <a:path w="76200" h="200660">
                <a:moveTo>
                  <a:pt x="35686" y="0"/>
                </a:moveTo>
                <a:lnTo>
                  <a:pt x="31770" y="123942"/>
                </a:lnTo>
                <a:lnTo>
                  <a:pt x="44470" y="124344"/>
                </a:lnTo>
                <a:lnTo>
                  <a:pt x="48386" y="507"/>
                </a:lnTo>
                <a:lnTo>
                  <a:pt x="3568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01611" y="3083815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0398" y="4283965"/>
            <a:ext cx="864235" cy="1290955"/>
          </a:xfrm>
          <a:custGeom>
            <a:avLst/>
            <a:gdLst/>
            <a:ahLst/>
            <a:cxnLst/>
            <a:rect l="l" t="t" r="r" b="b"/>
            <a:pathLst>
              <a:path w="864235" h="1290954">
                <a:moveTo>
                  <a:pt x="0" y="1290828"/>
                </a:moveTo>
                <a:lnTo>
                  <a:pt x="864108" y="1290828"/>
                </a:lnTo>
                <a:lnTo>
                  <a:pt x="864108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0398" y="4283965"/>
            <a:ext cx="864235" cy="1290955"/>
          </a:xfrm>
          <a:custGeom>
            <a:avLst/>
            <a:gdLst/>
            <a:ahLst/>
            <a:cxnLst/>
            <a:rect l="l" t="t" r="r" b="b"/>
            <a:pathLst>
              <a:path w="864235" h="1290954">
                <a:moveTo>
                  <a:pt x="0" y="1290828"/>
                </a:moveTo>
                <a:lnTo>
                  <a:pt x="864108" y="1290828"/>
                </a:lnTo>
                <a:lnTo>
                  <a:pt x="864108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8696" y="5033009"/>
            <a:ext cx="667512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15940" y="5060441"/>
            <a:ext cx="573022" cy="216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15941" y="5060442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8"/>
                </a:moveTo>
                <a:lnTo>
                  <a:pt x="21862" y="2902"/>
                </a:lnTo>
                <a:lnTo>
                  <a:pt x="536956" y="0"/>
                </a:lnTo>
                <a:lnTo>
                  <a:pt x="550950" y="2812"/>
                </a:lnTo>
                <a:lnTo>
                  <a:pt x="562387" y="10486"/>
                </a:lnTo>
                <a:lnTo>
                  <a:pt x="570125" y="21873"/>
                </a:lnTo>
                <a:lnTo>
                  <a:pt x="573023" y="35824"/>
                </a:lnTo>
                <a:lnTo>
                  <a:pt x="573024" y="180340"/>
                </a:lnTo>
                <a:lnTo>
                  <a:pt x="570214" y="194323"/>
                </a:lnTo>
                <a:lnTo>
                  <a:pt x="562546" y="205761"/>
                </a:lnTo>
                <a:lnTo>
                  <a:pt x="551161" y="213505"/>
                </a:lnTo>
                <a:lnTo>
                  <a:pt x="537199" y="216407"/>
                </a:lnTo>
                <a:lnTo>
                  <a:pt x="36068" y="216408"/>
                </a:lnTo>
                <a:lnTo>
                  <a:pt x="22073" y="213595"/>
                </a:lnTo>
                <a:lnTo>
                  <a:pt x="10636" y="205921"/>
                </a:lnTo>
                <a:lnTo>
                  <a:pt x="2898" y="194534"/>
                </a:lnTo>
                <a:lnTo>
                  <a:pt x="0" y="180583"/>
                </a:lnTo>
                <a:lnTo>
                  <a:pt x="0" y="3606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68696" y="4542283"/>
            <a:ext cx="667512" cy="341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15940" y="4569715"/>
            <a:ext cx="573024" cy="246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64352" y="4845559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4"/>
                </a:moveTo>
                <a:lnTo>
                  <a:pt x="0" y="111124"/>
                </a:lnTo>
                <a:lnTo>
                  <a:pt x="38100" y="187324"/>
                </a:lnTo>
                <a:lnTo>
                  <a:pt x="69850" y="123824"/>
                </a:lnTo>
                <a:lnTo>
                  <a:pt x="31750" y="123824"/>
                </a:lnTo>
                <a:lnTo>
                  <a:pt x="31750" y="111124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4"/>
                </a:lnTo>
                <a:lnTo>
                  <a:pt x="44450" y="123824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4"/>
                </a:moveTo>
                <a:lnTo>
                  <a:pt x="44450" y="111124"/>
                </a:lnTo>
                <a:lnTo>
                  <a:pt x="44450" y="123824"/>
                </a:lnTo>
                <a:lnTo>
                  <a:pt x="69850" y="123824"/>
                </a:lnTo>
                <a:lnTo>
                  <a:pt x="76200" y="11112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32121" y="4542282"/>
            <a:ext cx="737615" cy="356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4311" y="4551427"/>
            <a:ext cx="705612" cy="379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9365" y="4569714"/>
            <a:ext cx="643127" cy="2621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597652" y="4569715"/>
            <a:ext cx="608330" cy="169277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du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59474" y="4285489"/>
            <a:ext cx="862965" cy="1289685"/>
          </a:xfrm>
          <a:custGeom>
            <a:avLst/>
            <a:gdLst/>
            <a:ahLst/>
            <a:cxnLst/>
            <a:rect l="l" t="t" r="r" b="b"/>
            <a:pathLst>
              <a:path w="862965" h="1289685">
                <a:moveTo>
                  <a:pt x="0" y="1289304"/>
                </a:moveTo>
                <a:lnTo>
                  <a:pt x="862583" y="1289304"/>
                </a:lnTo>
                <a:lnTo>
                  <a:pt x="862583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59474" y="4285489"/>
            <a:ext cx="862965" cy="1289685"/>
          </a:xfrm>
          <a:custGeom>
            <a:avLst/>
            <a:gdLst/>
            <a:ahLst/>
            <a:cxnLst/>
            <a:rect l="l" t="t" r="r" b="b"/>
            <a:pathLst>
              <a:path w="862965" h="1289685">
                <a:moveTo>
                  <a:pt x="0" y="1289304"/>
                </a:moveTo>
                <a:lnTo>
                  <a:pt x="862583" y="1289304"/>
                </a:lnTo>
                <a:lnTo>
                  <a:pt x="862583" y="0"/>
                </a:lnTo>
                <a:lnTo>
                  <a:pt x="0" y="0"/>
                </a:lnTo>
                <a:lnTo>
                  <a:pt x="0" y="1289304"/>
                </a:lnTo>
                <a:close/>
              </a:path>
            </a:pathLst>
          </a:custGeom>
          <a:ln w="25908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7771" y="5034535"/>
            <a:ext cx="667512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05016" y="5061965"/>
            <a:ext cx="573022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05017" y="5061966"/>
            <a:ext cx="573405" cy="216535"/>
          </a:xfrm>
          <a:custGeom>
            <a:avLst/>
            <a:gdLst/>
            <a:ahLst/>
            <a:cxnLst/>
            <a:rect l="l" t="t" r="r" b="b"/>
            <a:pathLst>
              <a:path w="573404" h="216535">
                <a:moveTo>
                  <a:pt x="0" y="36068"/>
                </a:moveTo>
                <a:lnTo>
                  <a:pt x="21862" y="2900"/>
                </a:lnTo>
                <a:lnTo>
                  <a:pt x="536955" y="0"/>
                </a:lnTo>
                <a:lnTo>
                  <a:pt x="550950" y="2811"/>
                </a:lnTo>
                <a:lnTo>
                  <a:pt x="562387" y="10481"/>
                </a:lnTo>
                <a:lnTo>
                  <a:pt x="570125" y="21867"/>
                </a:lnTo>
                <a:lnTo>
                  <a:pt x="573023" y="35824"/>
                </a:lnTo>
                <a:lnTo>
                  <a:pt x="573024" y="180340"/>
                </a:lnTo>
                <a:lnTo>
                  <a:pt x="570214" y="194323"/>
                </a:lnTo>
                <a:lnTo>
                  <a:pt x="562546" y="205761"/>
                </a:lnTo>
                <a:lnTo>
                  <a:pt x="551161" y="213505"/>
                </a:lnTo>
                <a:lnTo>
                  <a:pt x="537199" y="216407"/>
                </a:lnTo>
                <a:lnTo>
                  <a:pt x="36067" y="216408"/>
                </a:lnTo>
                <a:lnTo>
                  <a:pt x="22073" y="213595"/>
                </a:lnTo>
                <a:lnTo>
                  <a:pt x="10636" y="205921"/>
                </a:lnTo>
                <a:lnTo>
                  <a:pt x="2898" y="194534"/>
                </a:lnTo>
                <a:lnTo>
                  <a:pt x="0" y="180583"/>
                </a:lnTo>
                <a:lnTo>
                  <a:pt x="0" y="3606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7771" y="4545329"/>
            <a:ext cx="667512" cy="33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05016" y="4572761"/>
            <a:ext cx="573024" cy="2438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3428" y="4847083"/>
            <a:ext cx="76200" cy="187325"/>
          </a:xfrm>
          <a:custGeom>
            <a:avLst/>
            <a:gdLst/>
            <a:ahLst/>
            <a:cxnLst/>
            <a:rect l="l" t="t" r="r" b="b"/>
            <a:pathLst>
              <a:path w="76200" h="187325">
                <a:moveTo>
                  <a:pt x="31750" y="111125"/>
                </a:moveTo>
                <a:lnTo>
                  <a:pt x="0" y="111125"/>
                </a:lnTo>
                <a:lnTo>
                  <a:pt x="38100" y="187325"/>
                </a:lnTo>
                <a:lnTo>
                  <a:pt x="69850" y="123825"/>
                </a:lnTo>
                <a:lnTo>
                  <a:pt x="31750" y="123825"/>
                </a:lnTo>
                <a:lnTo>
                  <a:pt x="31750" y="111125"/>
                </a:lnTo>
                <a:close/>
              </a:path>
              <a:path w="76200" h="187325">
                <a:moveTo>
                  <a:pt x="44450" y="0"/>
                </a:moveTo>
                <a:lnTo>
                  <a:pt x="31750" y="0"/>
                </a:lnTo>
                <a:lnTo>
                  <a:pt x="31750" y="123825"/>
                </a:lnTo>
                <a:lnTo>
                  <a:pt x="44450" y="123825"/>
                </a:lnTo>
                <a:lnTo>
                  <a:pt x="44450" y="0"/>
                </a:lnTo>
                <a:close/>
              </a:path>
              <a:path w="76200" h="187325">
                <a:moveTo>
                  <a:pt x="76200" y="111125"/>
                </a:moveTo>
                <a:lnTo>
                  <a:pt x="44450" y="111125"/>
                </a:lnTo>
                <a:lnTo>
                  <a:pt x="44450" y="123825"/>
                </a:lnTo>
                <a:lnTo>
                  <a:pt x="69850" y="123825"/>
                </a:lnTo>
                <a:lnTo>
                  <a:pt x="76200" y="11112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1195" y="4545330"/>
            <a:ext cx="737616" cy="3550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33389" y="4552951"/>
            <a:ext cx="705611" cy="379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68441" y="4572762"/>
            <a:ext cx="643127" cy="2606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586728" y="4572762"/>
            <a:ext cx="608330" cy="169277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du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87797" y="1792606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4" h="616585">
                <a:moveTo>
                  <a:pt x="9143" y="531495"/>
                </a:moveTo>
                <a:lnTo>
                  <a:pt x="0" y="616204"/>
                </a:lnTo>
                <a:lnTo>
                  <a:pt x="73278" y="572643"/>
                </a:lnTo>
                <a:lnTo>
                  <a:pt x="63183" y="566166"/>
                </a:lnTo>
                <a:lnTo>
                  <a:pt x="39624" y="566166"/>
                </a:lnTo>
                <a:lnTo>
                  <a:pt x="28955" y="559308"/>
                </a:lnTo>
                <a:lnTo>
                  <a:pt x="35827" y="548614"/>
                </a:lnTo>
                <a:lnTo>
                  <a:pt x="9143" y="531495"/>
                </a:lnTo>
                <a:close/>
              </a:path>
              <a:path w="399414" h="616585">
                <a:moveTo>
                  <a:pt x="35827" y="548614"/>
                </a:moveTo>
                <a:lnTo>
                  <a:pt x="28955" y="559308"/>
                </a:lnTo>
                <a:lnTo>
                  <a:pt x="39624" y="566166"/>
                </a:lnTo>
                <a:lnTo>
                  <a:pt x="46501" y="555463"/>
                </a:lnTo>
                <a:lnTo>
                  <a:pt x="35827" y="548614"/>
                </a:lnTo>
                <a:close/>
              </a:path>
              <a:path w="399414" h="616585">
                <a:moveTo>
                  <a:pt x="46501" y="555463"/>
                </a:moveTo>
                <a:lnTo>
                  <a:pt x="39624" y="566166"/>
                </a:lnTo>
                <a:lnTo>
                  <a:pt x="63183" y="566166"/>
                </a:lnTo>
                <a:lnTo>
                  <a:pt x="46501" y="555463"/>
                </a:lnTo>
                <a:close/>
              </a:path>
              <a:path w="399414" h="616585">
                <a:moveTo>
                  <a:pt x="388365" y="0"/>
                </a:moveTo>
                <a:lnTo>
                  <a:pt x="35827" y="548614"/>
                </a:lnTo>
                <a:lnTo>
                  <a:pt x="46501" y="555463"/>
                </a:lnTo>
                <a:lnTo>
                  <a:pt x="399033" y="6858"/>
                </a:lnTo>
                <a:lnTo>
                  <a:pt x="38836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59017" y="3517393"/>
            <a:ext cx="76200" cy="1038225"/>
          </a:xfrm>
          <a:custGeom>
            <a:avLst/>
            <a:gdLst/>
            <a:ahLst/>
            <a:cxnLst/>
            <a:rect l="l" t="t" r="r" b="b"/>
            <a:pathLst>
              <a:path w="76200" h="1038225">
                <a:moveTo>
                  <a:pt x="28194" y="962024"/>
                </a:moveTo>
                <a:lnTo>
                  <a:pt x="0" y="962024"/>
                </a:lnTo>
                <a:lnTo>
                  <a:pt x="38100" y="1038224"/>
                </a:lnTo>
                <a:lnTo>
                  <a:pt x="69850" y="974724"/>
                </a:lnTo>
                <a:lnTo>
                  <a:pt x="28194" y="974724"/>
                </a:lnTo>
                <a:lnTo>
                  <a:pt x="28194" y="962024"/>
                </a:lnTo>
                <a:close/>
              </a:path>
              <a:path w="76200" h="1038225">
                <a:moveTo>
                  <a:pt x="48006" y="0"/>
                </a:moveTo>
                <a:lnTo>
                  <a:pt x="28194" y="0"/>
                </a:lnTo>
                <a:lnTo>
                  <a:pt x="28194" y="974724"/>
                </a:lnTo>
                <a:lnTo>
                  <a:pt x="48006" y="974724"/>
                </a:lnTo>
                <a:lnTo>
                  <a:pt x="48006" y="0"/>
                </a:lnTo>
                <a:close/>
              </a:path>
              <a:path w="76200" h="1038225">
                <a:moveTo>
                  <a:pt x="76200" y="962024"/>
                </a:moveTo>
                <a:lnTo>
                  <a:pt x="48006" y="962024"/>
                </a:lnTo>
                <a:lnTo>
                  <a:pt x="48006" y="974724"/>
                </a:lnTo>
                <a:lnTo>
                  <a:pt x="69850" y="974724"/>
                </a:lnTo>
                <a:lnTo>
                  <a:pt x="76200" y="96202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00850" y="3517393"/>
            <a:ext cx="76200" cy="1056005"/>
          </a:xfrm>
          <a:custGeom>
            <a:avLst/>
            <a:gdLst/>
            <a:ahLst/>
            <a:cxnLst/>
            <a:rect l="l" t="t" r="r" b="b"/>
            <a:pathLst>
              <a:path w="76200" h="1056004">
                <a:moveTo>
                  <a:pt x="28194" y="979423"/>
                </a:moveTo>
                <a:lnTo>
                  <a:pt x="0" y="979423"/>
                </a:lnTo>
                <a:lnTo>
                  <a:pt x="38100" y="1055623"/>
                </a:lnTo>
                <a:lnTo>
                  <a:pt x="69850" y="992123"/>
                </a:lnTo>
                <a:lnTo>
                  <a:pt x="28194" y="992123"/>
                </a:lnTo>
                <a:lnTo>
                  <a:pt x="28194" y="979423"/>
                </a:lnTo>
                <a:close/>
              </a:path>
              <a:path w="76200" h="1056004">
                <a:moveTo>
                  <a:pt x="48005" y="0"/>
                </a:moveTo>
                <a:lnTo>
                  <a:pt x="28194" y="0"/>
                </a:lnTo>
                <a:lnTo>
                  <a:pt x="28194" y="992123"/>
                </a:lnTo>
                <a:lnTo>
                  <a:pt x="48005" y="992123"/>
                </a:lnTo>
                <a:lnTo>
                  <a:pt x="48005" y="0"/>
                </a:lnTo>
                <a:close/>
              </a:path>
              <a:path w="76200" h="1056004">
                <a:moveTo>
                  <a:pt x="76200" y="979423"/>
                </a:moveTo>
                <a:lnTo>
                  <a:pt x="48005" y="979423"/>
                </a:lnTo>
                <a:lnTo>
                  <a:pt x="48005" y="992123"/>
                </a:lnTo>
                <a:lnTo>
                  <a:pt x="69850" y="992123"/>
                </a:lnTo>
                <a:lnTo>
                  <a:pt x="76200" y="97942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02453" y="3512440"/>
            <a:ext cx="941705" cy="1059815"/>
          </a:xfrm>
          <a:custGeom>
            <a:avLst/>
            <a:gdLst/>
            <a:ahLst/>
            <a:cxnLst/>
            <a:rect l="l" t="t" r="r" b="b"/>
            <a:pathLst>
              <a:path w="941704" h="1059814">
                <a:moveTo>
                  <a:pt x="22098" y="977646"/>
                </a:moveTo>
                <a:lnTo>
                  <a:pt x="0" y="1059815"/>
                </a:lnTo>
                <a:lnTo>
                  <a:pt x="79121" y="1028192"/>
                </a:lnTo>
                <a:lnTo>
                  <a:pt x="66083" y="1016635"/>
                </a:lnTo>
                <a:lnTo>
                  <a:pt x="46862" y="1016635"/>
                </a:lnTo>
                <a:lnTo>
                  <a:pt x="37337" y="1008126"/>
                </a:lnTo>
                <a:lnTo>
                  <a:pt x="45767" y="998626"/>
                </a:lnTo>
                <a:lnTo>
                  <a:pt x="22098" y="977646"/>
                </a:lnTo>
                <a:close/>
              </a:path>
              <a:path w="941704" h="1059814">
                <a:moveTo>
                  <a:pt x="45767" y="998626"/>
                </a:moveTo>
                <a:lnTo>
                  <a:pt x="37337" y="1008126"/>
                </a:lnTo>
                <a:lnTo>
                  <a:pt x="46862" y="1016635"/>
                </a:lnTo>
                <a:lnTo>
                  <a:pt x="55323" y="1007097"/>
                </a:lnTo>
                <a:lnTo>
                  <a:pt x="45767" y="998626"/>
                </a:lnTo>
                <a:close/>
              </a:path>
              <a:path w="941704" h="1059814">
                <a:moveTo>
                  <a:pt x="55323" y="1007097"/>
                </a:moveTo>
                <a:lnTo>
                  <a:pt x="46862" y="1016635"/>
                </a:lnTo>
                <a:lnTo>
                  <a:pt x="66083" y="1016635"/>
                </a:lnTo>
                <a:lnTo>
                  <a:pt x="55323" y="1007097"/>
                </a:lnTo>
                <a:close/>
              </a:path>
              <a:path w="941704" h="1059814">
                <a:moveTo>
                  <a:pt x="931926" y="0"/>
                </a:moveTo>
                <a:lnTo>
                  <a:pt x="45767" y="998626"/>
                </a:lnTo>
                <a:lnTo>
                  <a:pt x="55323" y="1007097"/>
                </a:lnTo>
                <a:lnTo>
                  <a:pt x="941324" y="8381"/>
                </a:lnTo>
                <a:lnTo>
                  <a:pt x="93192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97626" y="3512440"/>
            <a:ext cx="919480" cy="1059815"/>
          </a:xfrm>
          <a:custGeom>
            <a:avLst/>
            <a:gdLst/>
            <a:ahLst/>
            <a:cxnLst/>
            <a:rect l="l" t="t" r="r" b="b"/>
            <a:pathLst>
              <a:path w="919479" h="1059814">
                <a:moveTo>
                  <a:pt x="864551" y="1006396"/>
                </a:moveTo>
                <a:lnTo>
                  <a:pt x="840485" y="1027176"/>
                </a:lnTo>
                <a:lnTo>
                  <a:pt x="919226" y="1059815"/>
                </a:lnTo>
                <a:lnTo>
                  <a:pt x="908019" y="1016000"/>
                </a:lnTo>
                <a:lnTo>
                  <a:pt x="872871" y="1016000"/>
                </a:lnTo>
                <a:lnTo>
                  <a:pt x="864551" y="1006396"/>
                </a:lnTo>
                <a:close/>
              </a:path>
              <a:path w="919479" h="1059814">
                <a:moveTo>
                  <a:pt x="874093" y="998158"/>
                </a:moveTo>
                <a:lnTo>
                  <a:pt x="864551" y="1006396"/>
                </a:lnTo>
                <a:lnTo>
                  <a:pt x="872871" y="1016000"/>
                </a:lnTo>
                <a:lnTo>
                  <a:pt x="882396" y="1007745"/>
                </a:lnTo>
                <a:lnTo>
                  <a:pt x="874093" y="998158"/>
                </a:lnTo>
                <a:close/>
              </a:path>
              <a:path w="919479" h="1059814">
                <a:moveTo>
                  <a:pt x="898144" y="977392"/>
                </a:moveTo>
                <a:lnTo>
                  <a:pt x="874093" y="998158"/>
                </a:lnTo>
                <a:lnTo>
                  <a:pt x="882396" y="1007745"/>
                </a:lnTo>
                <a:lnTo>
                  <a:pt x="872871" y="1016000"/>
                </a:lnTo>
                <a:lnTo>
                  <a:pt x="908019" y="1016000"/>
                </a:lnTo>
                <a:lnTo>
                  <a:pt x="898144" y="977392"/>
                </a:lnTo>
                <a:close/>
              </a:path>
              <a:path w="919479" h="1059814">
                <a:moveTo>
                  <a:pt x="9651" y="0"/>
                </a:moveTo>
                <a:lnTo>
                  <a:pt x="0" y="8381"/>
                </a:lnTo>
                <a:lnTo>
                  <a:pt x="864551" y="1006396"/>
                </a:lnTo>
                <a:lnTo>
                  <a:pt x="874093" y="998158"/>
                </a:lnTo>
                <a:lnTo>
                  <a:pt x="965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4495" y="4075048"/>
            <a:ext cx="397510" cy="497840"/>
          </a:xfrm>
          <a:custGeom>
            <a:avLst/>
            <a:gdLst/>
            <a:ahLst/>
            <a:cxnLst/>
            <a:rect l="l" t="t" r="r" b="b"/>
            <a:pathLst>
              <a:path w="397510" h="497839">
                <a:moveTo>
                  <a:pt x="344649" y="441913"/>
                </a:moveTo>
                <a:lnTo>
                  <a:pt x="319785" y="461644"/>
                </a:lnTo>
                <a:lnTo>
                  <a:pt x="397001" y="497585"/>
                </a:lnTo>
                <a:lnTo>
                  <a:pt x="387384" y="451866"/>
                </a:lnTo>
                <a:lnTo>
                  <a:pt x="352551" y="451866"/>
                </a:lnTo>
                <a:lnTo>
                  <a:pt x="344649" y="441913"/>
                </a:lnTo>
                <a:close/>
              </a:path>
              <a:path w="397510" h="497839">
                <a:moveTo>
                  <a:pt x="354637" y="433986"/>
                </a:moveTo>
                <a:lnTo>
                  <a:pt x="344649" y="441913"/>
                </a:lnTo>
                <a:lnTo>
                  <a:pt x="352551" y="451866"/>
                </a:lnTo>
                <a:lnTo>
                  <a:pt x="362584" y="443991"/>
                </a:lnTo>
                <a:lnTo>
                  <a:pt x="354637" y="433986"/>
                </a:lnTo>
                <a:close/>
              </a:path>
              <a:path w="397510" h="497839">
                <a:moveTo>
                  <a:pt x="379475" y="414273"/>
                </a:moveTo>
                <a:lnTo>
                  <a:pt x="354637" y="433986"/>
                </a:lnTo>
                <a:lnTo>
                  <a:pt x="362584" y="443991"/>
                </a:lnTo>
                <a:lnTo>
                  <a:pt x="352551" y="451866"/>
                </a:lnTo>
                <a:lnTo>
                  <a:pt x="387384" y="451866"/>
                </a:lnTo>
                <a:lnTo>
                  <a:pt x="379475" y="414273"/>
                </a:lnTo>
                <a:close/>
              </a:path>
              <a:path w="397510" h="497839">
                <a:moveTo>
                  <a:pt x="9905" y="0"/>
                </a:moveTo>
                <a:lnTo>
                  <a:pt x="0" y="7874"/>
                </a:lnTo>
                <a:lnTo>
                  <a:pt x="344649" y="441913"/>
                </a:lnTo>
                <a:lnTo>
                  <a:pt x="354637" y="433986"/>
                </a:lnTo>
                <a:lnTo>
                  <a:pt x="990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0192" y="4049268"/>
            <a:ext cx="397510" cy="526415"/>
          </a:xfrm>
          <a:custGeom>
            <a:avLst/>
            <a:gdLst/>
            <a:ahLst/>
            <a:cxnLst/>
            <a:rect l="l" t="t" r="r" b="b"/>
            <a:pathLst>
              <a:path w="397509" h="526414">
                <a:moveTo>
                  <a:pt x="15239" y="442341"/>
                </a:moveTo>
                <a:lnTo>
                  <a:pt x="0" y="526034"/>
                </a:lnTo>
                <a:lnTo>
                  <a:pt x="76200" y="488060"/>
                </a:lnTo>
                <a:lnTo>
                  <a:pt x="64346" y="479170"/>
                </a:lnTo>
                <a:lnTo>
                  <a:pt x="43179" y="479170"/>
                </a:lnTo>
                <a:lnTo>
                  <a:pt x="33019" y="471550"/>
                </a:lnTo>
                <a:lnTo>
                  <a:pt x="40645" y="461395"/>
                </a:lnTo>
                <a:lnTo>
                  <a:pt x="15239" y="442341"/>
                </a:lnTo>
                <a:close/>
              </a:path>
              <a:path w="397509" h="526414">
                <a:moveTo>
                  <a:pt x="40645" y="461395"/>
                </a:moveTo>
                <a:lnTo>
                  <a:pt x="33019" y="471550"/>
                </a:lnTo>
                <a:lnTo>
                  <a:pt x="43179" y="479170"/>
                </a:lnTo>
                <a:lnTo>
                  <a:pt x="50803" y="469013"/>
                </a:lnTo>
                <a:lnTo>
                  <a:pt x="40645" y="461395"/>
                </a:lnTo>
                <a:close/>
              </a:path>
              <a:path w="397509" h="526414">
                <a:moveTo>
                  <a:pt x="50803" y="469013"/>
                </a:moveTo>
                <a:lnTo>
                  <a:pt x="43179" y="479170"/>
                </a:lnTo>
                <a:lnTo>
                  <a:pt x="64346" y="479170"/>
                </a:lnTo>
                <a:lnTo>
                  <a:pt x="50803" y="469013"/>
                </a:lnTo>
                <a:close/>
              </a:path>
              <a:path w="397509" h="526414">
                <a:moveTo>
                  <a:pt x="387096" y="0"/>
                </a:moveTo>
                <a:lnTo>
                  <a:pt x="40645" y="461395"/>
                </a:lnTo>
                <a:lnTo>
                  <a:pt x="50803" y="469013"/>
                </a:lnTo>
                <a:lnTo>
                  <a:pt x="397128" y="7619"/>
                </a:lnTo>
                <a:lnTo>
                  <a:pt x="3870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89447" y="3516630"/>
            <a:ext cx="412750" cy="561975"/>
          </a:xfrm>
          <a:custGeom>
            <a:avLst/>
            <a:gdLst/>
            <a:ahLst/>
            <a:cxnLst/>
            <a:rect l="l" t="t" r="r" b="b"/>
            <a:pathLst>
              <a:path w="412750" h="561975">
                <a:moveTo>
                  <a:pt x="0" y="561975"/>
                </a:moveTo>
                <a:lnTo>
                  <a:pt x="412750" y="0"/>
                </a:lnTo>
              </a:path>
            </a:pathLst>
          </a:custGeom>
          <a:ln w="12192">
            <a:solidFill>
              <a:srgbClr val="25252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45807" y="3512058"/>
            <a:ext cx="424180" cy="541655"/>
          </a:xfrm>
          <a:custGeom>
            <a:avLst/>
            <a:gdLst/>
            <a:ahLst/>
            <a:cxnLst/>
            <a:rect l="l" t="t" r="r" b="b"/>
            <a:pathLst>
              <a:path w="424179" h="541655">
                <a:moveTo>
                  <a:pt x="423925" y="541274"/>
                </a:moveTo>
                <a:lnTo>
                  <a:pt x="0" y="0"/>
                </a:lnTo>
              </a:path>
            </a:pathLst>
          </a:custGeom>
          <a:ln w="12192">
            <a:solidFill>
              <a:srgbClr val="25252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40603" y="1797178"/>
            <a:ext cx="399415" cy="616585"/>
          </a:xfrm>
          <a:custGeom>
            <a:avLst/>
            <a:gdLst/>
            <a:ahLst/>
            <a:cxnLst/>
            <a:rect l="l" t="t" r="r" b="b"/>
            <a:pathLst>
              <a:path w="399415" h="616585">
                <a:moveTo>
                  <a:pt x="352532" y="555463"/>
                </a:moveTo>
                <a:lnTo>
                  <a:pt x="325754" y="572643"/>
                </a:lnTo>
                <a:lnTo>
                  <a:pt x="399033" y="616203"/>
                </a:lnTo>
                <a:lnTo>
                  <a:pt x="393632" y="566165"/>
                </a:lnTo>
                <a:lnTo>
                  <a:pt x="359409" y="566165"/>
                </a:lnTo>
                <a:lnTo>
                  <a:pt x="352532" y="555463"/>
                </a:lnTo>
                <a:close/>
              </a:path>
              <a:path w="399415" h="616585">
                <a:moveTo>
                  <a:pt x="363206" y="548614"/>
                </a:moveTo>
                <a:lnTo>
                  <a:pt x="352532" y="555463"/>
                </a:lnTo>
                <a:lnTo>
                  <a:pt x="359409" y="566165"/>
                </a:lnTo>
                <a:lnTo>
                  <a:pt x="370077" y="559308"/>
                </a:lnTo>
                <a:lnTo>
                  <a:pt x="363206" y="548614"/>
                </a:lnTo>
                <a:close/>
              </a:path>
              <a:path w="399415" h="616585">
                <a:moveTo>
                  <a:pt x="389890" y="531495"/>
                </a:moveTo>
                <a:lnTo>
                  <a:pt x="363206" y="548614"/>
                </a:lnTo>
                <a:lnTo>
                  <a:pt x="370077" y="559308"/>
                </a:lnTo>
                <a:lnTo>
                  <a:pt x="359409" y="566165"/>
                </a:lnTo>
                <a:lnTo>
                  <a:pt x="393632" y="566165"/>
                </a:lnTo>
                <a:lnTo>
                  <a:pt x="389890" y="531495"/>
                </a:lnTo>
                <a:close/>
              </a:path>
              <a:path w="399415" h="616585">
                <a:moveTo>
                  <a:pt x="10668" y="0"/>
                </a:moveTo>
                <a:lnTo>
                  <a:pt x="0" y="6858"/>
                </a:lnTo>
                <a:lnTo>
                  <a:pt x="352532" y="555463"/>
                </a:lnTo>
                <a:lnTo>
                  <a:pt x="363206" y="54861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14415" y="1678686"/>
            <a:ext cx="1449324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14416" y="1678687"/>
            <a:ext cx="1449705" cy="291465"/>
          </a:xfrm>
          <a:custGeom>
            <a:avLst/>
            <a:gdLst/>
            <a:ahLst/>
            <a:cxnLst/>
            <a:rect l="l" t="t" r="r" b="b"/>
            <a:pathLst>
              <a:path w="1449704" h="291465">
                <a:moveTo>
                  <a:pt x="0" y="48513"/>
                </a:moveTo>
                <a:lnTo>
                  <a:pt x="17242" y="11420"/>
                </a:lnTo>
                <a:lnTo>
                  <a:pt x="1400810" y="0"/>
                </a:lnTo>
                <a:lnTo>
                  <a:pt x="1415063" y="2126"/>
                </a:lnTo>
                <a:lnTo>
                  <a:pt x="1445225" y="28964"/>
                </a:lnTo>
                <a:lnTo>
                  <a:pt x="1449324" y="242569"/>
                </a:lnTo>
                <a:lnTo>
                  <a:pt x="1447197" y="256823"/>
                </a:lnTo>
                <a:lnTo>
                  <a:pt x="1420359" y="286985"/>
                </a:lnTo>
                <a:lnTo>
                  <a:pt x="48513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837935" y="1733962"/>
            <a:ext cx="10020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82488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71564" y="539003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8200"/>
            <a:ext cx="9305925" cy="512291"/>
          </a:xfrm>
        </p:spPr>
        <p:txBody>
          <a:bodyPr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pc="-65" dirty="0">
                <a:latin typeface="Calibri"/>
                <a:cs typeface="Calibri"/>
              </a:rPr>
              <a:t>Computing parallelism meet data locality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30200" y="875524"/>
            <a:ext cx="8585200" cy="55229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99431" rIns="90000" bIns="45000"/>
          <a:lstStyle/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map tasks are equivalent; so can run in parallel</a:t>
            </a: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reduce tasks can also run in parallel</a:t>
            </a: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data on HDFS on can be processed independently</a:t>
            </a: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run map task on whatever data is local (or closest) to a particular node in HDFS</a:t>
            </a:r>
          </a:p>
          <a:p>
            <a:pPr marL="803275" lvl="2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map task assignment,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an affinity for a particular node which has a replica of the input data</a:t>
            </a:r>
          </a:p>
          <a:p>
            <a:pPr marL="803275" lvl="2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lots of data does happen to pile up on the same node, nearby nodes will map instead</a:t>
            </a: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spcAft>
                <a:spcPts val="1425"/>
              </a:spcAft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good performance</a:t>
            </a: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improve recovery from partial failure of servers or storage </a:t>
            </a:r>
          </a:p>
          <a:p>
            <a:pPr marL="346075" lvl="1" indent="-342900">
              <a:lnSpc>
                <a:spcPct val="76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the operation: if one map or reduce task fails, the work can be rescheduled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32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1963590"/>
            <a:ext cx="19958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bigg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2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antages: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1" y="2329350"/>
            <a:ext cx="22739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aking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ocessing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2695110"/>
            <a:ext cx="20459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ocessing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1905000"/>
            <a:ext cx="3782060" cy="3716654"/>
          </a:xfrm>
          <a:custGeom>
            <a:avLst/>
            <a:gdLst/>
            <a:ahLst/>
            <a:cxnLst/>
            <a:rect l="l" t="t" r="r" b="b"/>
            <a:pathLst>
              <a:path w="3782059" h="3716654">
                <a:moveTo>
                  <a:pt x="0" y="3716274"/>
                </a:moveTo>
                <a:lnTo>
                  <a:pt x="3781805" y="3716274"/>
                </a:lnTo>
                <a:lnTo>
                  <a:pt x="3781805" y="0"/>
                </a:lnTo>
                <a:lnTo>
                  <a:pt x="0" y="0"/>
                </a:lnTo>
                <a:lnTo>
                  <a:pt x="0" y="37162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7230" y="3641077"/>
            <a:ext cx="2216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8171" y="3653777"/>
            <a:ext cx="7924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385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ap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1529" y="2093975"/>
            <a:ext cx="100812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4973" y="2286000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4973" y="25687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4973" y="2849879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4973" y="3131821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4973" y="3414523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4973" y="3695700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4973" y="39784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5"/>
                </a:moveTo>
                <a:lnTo>
                  <a:pt x="792479" y="215645"/>
                </a:lnTo>
                <a:lnTo>
                  <a:pt x="792479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4973" y="4261103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4728" y="2093975"/>
            <a:ext cx="100812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8171" y="2286000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8171" y="25687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8171" y="2849879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8171" y="3131821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8171" y="3414523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8171" y="3695700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8171" y="39784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5"/>
                </a:moveTo>
                <a:lnTo>
                  <a:pt x="792479" y="215645"/>
                </a:lnTo>
                <a:lnTo>
                  <a:pt x="792479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8171" y="4261103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4304" y="2093975"/>
            <a:ext cx="100812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27747" y="2286000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7747" y="25687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7747" y="2849879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747" y="3131821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7747" y="3414523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27747" y="3695700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7747" y="39784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5"/>
                </a:moveTo>
                <a:lnTo>
                  <a:pt x="792479" y="215645"/>
                </a:lnTo>
                <a:lnTo>
                  <a:pt x="792479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7747" y="4261103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1961" y="3221354"/>
            <a:ext cx="233679" cy="76200"/>
          </a:xfrm>
          <a:custGeom>
            <a:avLst/>
            <a:gdLst/>
            <a:ahLst/>
            <a:cxnLst/>
            <a:rect l="l" t="t" r="r" b="b"/>
            <a:pathLst>
              <a:path w="233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336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33679" h="76200">
                <a:moveTo>
                  <a:pt x="2334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33425" y="44450"/>
                </a:lnTo>
                <a:lnTo>
                  <a:pt x="233425" y="317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9552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5" h="144144">
                <a:moveTo>
                  <a:pt x="0" y="144018"/>
                </a:moveTo>
                <a:lnTo>
                  <a:pt x="216408" y="144018"/>
                </a:lnTo>
                <a:lnTo>
                  <a:pt x="21640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89552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5" h="144144">
                <a:moveTo>
                  <a:pt x="0" y="144018"/>
                </a:moveTo>
                <a:lnTo>
                  <a:pt x="216408" y="144018"/>
                </a:lnTo>
                <a:lnTo>
                  <a:pt x="21640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4183" y="3172587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4183" y="3172587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56402" y="3253867"/>
            <a:ext cx="229235" cy="267970"/>
          </a:xfrm>
          <a:custGeom>
            <a:avLst/>
            <a:gdLst/>
            <a:ahLst/>
            <a:cxnLst/>
            <a:rect l="l" t="t" r="r" b="b"/>
            <a:pathLst>
              <a:path w="229235" h="267969">
                <a:moveTo>
                  <a:pt x="20320" y="184784"/>
                </a:moveTo>
                <a:lnTo>
                  <a:pt x="0" y="267588"/>
                </a:lnTo>
                <a:lnTo>
                  <a:pt x="78359" y="234187"/>
                </a:lnTo>
                <a:lnTo>
                  <a:pt x="65527" y="223265"/>
                </a:lnTo>
                <a:lnTo>
                  <a:pt x="45974" y="223265"/>
                </a:lnTo>
                <a:lnTo>
                  <a:pt x="36322" y="215137"/>
                </a:lnTo>
                <a:lnTo>
                  <a:pt x="44567" y="205424"/>
                </a:lnTo>
                <a:lnTo>
                  <a:pt x="20320" y="184784"/>
                </a:lnTo>
                <a:close/>
              </a:path>
              <a:path w="229235" h="267969">
                <a:moveTo>
                  <a:pt x="44567" y="205424"/>
                </a:moveTo>
                <a:lnTo>
                  <a:pt x="36322" y="215137"/>
                </a:lnTo>
                <a:lnTo>
                  <a:pt x="45974" y="223265"/>
                </a:lnTo>
                <a:lnTo>
                  <a:pt x="54179" y="213606"/>
                </a:lnTo>
                <a:lnTo>
                  <a:pt x="44567" y="205424"/>
                </a:lnTo>
                <a:close/>
              </a:path>
              <a:path w="229235" h="267969">
                <a:moveTo>
                  <a:pt x="54179" y="213606"/>
                </a:moveTo>
                <a:lnTo>
                  <a:pt x="45974" y="223265"/>
                </a:lnTo>
                <a:lnTo>
                  <a:pt x="65527" y="223265"/>
                </a:lnTo>
                <a:lnTo>
                  <a:pt x="54179" y="213606"/>
                </a:lnTo>
                <a:close/>
              </a:path>
              <a:path w="229235" h="267969">
                <a:moveTo>
                  <a:pt x="218948" y="0"/>
                </a:moveTo>
                <a:lnTo>
                  <a:pt x="44567" y="205424"/>
                </a:lnTo>
                <a:lnTo>
                  <a:pt x="54179" y="213606"/>
                </a:lnTo>
                <a:lnTo>
                  <a:pt x="228726" y="8127"/>
                </a:lnTo>
                <a:lnTo>
                  <a:pt x="218948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5609" y="34613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5609" y="34613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9479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99479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80429" y="3728086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0429" y="3728086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74610" y="37280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4610" y="37280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5308" y="3701034"/>
            <a:ext cx="637031" cy="235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6837" y="3760851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01574" y="0"/>
                </a:moveTo>
                <a:lnTo>
                  <a:pt x="401574" y="76200"/>
                </a:lnTo>
                <a:lnTo>
                  <a:pt x="464820" y="44576"/>
                </a:lnTo>
                <a:lnTo>
                  <a:pt x="414274" y="44576"/>
                </a:lnTo>
                <a:lnTo>
                  <a:pt x="414274" y="31623"/>
                </a:lnTo>
                <a:lnTo>
                  <a:pt x="464820" y="31623"/>
                </a:lnTo>
                <a:lnTo>
                  <a:pt x="401574" y="0"/>
                </a:lnTo>
                <a:close/>
              </a:path>
              <a:path w="478154" h="76200">
                <a:moveTo>
                  <a:pt x="401574" y="31623"/>
                </a:moveTo>
                <a:lnTo>
                  <a:pt x="0" y="31623"/>
                </a:lnTo>
                <a:lnTo>
                  <a:pt x="0" y="44576"/>
                </a:lnTo>
                <a:lnTo>
                  <a:pt x="401574" y="44576"/>
                </a:lnTo>
                <a:lnTo>
                  <a:pt x="401574" y="31623"/>
                </a:lnTo>
                <a:close/>
              </a:path>
              <a:path w="478154" h="76200">
                <a:moveTo>
                  <a:pt x="464820" y="31623"/>
                </a:moveTo>
                <a:lnTo>
                  <a:pt x="414274" y="31623"/>
                </a:lnTo>
                <a:lnTo>
                  <a:pt x="414274" y="44576"/>
                </a:lnTo>
                <a:lnTo>
                  <a:pt x="464820" y="44576"/>
                </a:lnTo>
                <a:lnTo>
                  <a:pt x="477774" y="38100"/>
                </a:lnTo>
                <a:lnTo>
                  <a:pt x="464820" y="3162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691272" y="3603669"/>
            <a:ext cx="27686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15" baseline="-26388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000" spc="-300" baseline="-263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38673" y="3097192"/>
            <a:ext cx="1054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40856" y="3140118"/>
            <a:ext cx="1098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40122" y="4963261"/>
            <a:ext cx="864235" cy="580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100"/>
              </a:lnSpc>
            </a:pP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lock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39436" y="4988434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5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39436" y="4988434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5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8007" y="5242178"/>
            <a:ext cx="215900" cy="144780"/>
          </a:xfrm>
          <a:custGeom>
            <a:avLst/>
            <a:gdLst/>
            <a:ahLst/>
            <a:cxnLst/>
            <a:rect l="l" t="t" r="r" b="b"/>
            <a:pathLst>
              <a:path w="215900" h="144779">
                <a:moveTo>
                  <a:pt x="0" y="144780"/>
                </a:moveTo>
                <a:lnTo>
                  <a:pt x="215646" y="144780"/>
                </a:lnTo>
                <a:lnTo>
                  <a:pt x="215646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8007" y="5242178"/>
            <a:ext cx="215900" cy="144780"/>
          </a:xfrm>
          <a:custGeom>
            <a:avLst/>
            <a:gdLst/>
            <a:ahLst/>
            <a:cxnLst/>
            <a:rect l="l" t="t" r="r" b="b"/>
            <a:pathLst>
              <a:path w="215900" h="144779">
                <a:moveTo>
                  <a:pt x="0" y="144780"/>
                </a:moveTo>
                <a:lnTo>
                  <a:pt x="215646" y="144780"/>
                </a:lnTo>
                <a:lnTo>
                  <a:pt x="215646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016750" y="5117439"/>
            <a:ext cx="9017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Center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49998" y="4534763"/>
            <a:ext cx="37274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ack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13421" y="2286355"/>
            <a:ext cx="4038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Node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0" y="2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Why Map-Reduce?</a:t>
            </a:r>
          </a:p>
        </p:txBody>
      </p:sp>
      <p:sp>
        <p:nvSpPr>
          <p:cNvPr id="65" name="Rectangle 6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6963"/>
            <a:ext cx="8440738" cy="593725"/>
          </a:xfrm>
        </p:spPr>
        <p:txBody>
          <a:bodyPr tIns="90864">
            <a:noAutofit/>
          </a:bodyPr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pc="-20" dirty="0" smtClean="0">
                <a:latin typeface="Calibri"/>
                <a:cs typeface="Calibri"/>
              </a:rPr>
              <a:t>Hadoo</a:t>
            </a:r>
            <a:r>
              <a:rPr lang="en-US" spc="-15" dirty="0" smtClean="0">
                <a:latin typeface="Calibri"/>
                <a:cs typeface="Calibri"/>
              </a:rPr>
              <a:t>p</a:t>
            </a:r>
            <a:r>
              <a:rPr lang="en-US" spc="20" dirty="0" smtClean="0">
                <a:latin typeface="Calibri"/>
                <a:cs typeface="Calibri"/>
              </a:rPr>
              <a:t> </a:t>
            </a:r>
            <a:r>
              <a:rPr lang="en-US" spc="-20" dirty="0" smtClean="0">
                <a:latin typeface="Calibri"/>
                <a:cs typeface="Calibri"/>
              </a:rPr>
              <a:t>Co</a:t>
            </a:r>
            <a:r>
              <a:rPr lang="en-US" spc="-50" dirty="0" smtClean="0">
                <a:latin typeface="Calibri"/>
                <a:cs typeface="Calibri"/>
              </a:rPr>
              <a:t>r</a:t>
            </a:r>
            <a:r>
              <a:rPr lang="en-US" spc="-15" dirty="0" smtClean="0">
                <a:latin typeface="Calibri"/>
                <a:cs typeface="Calibri"/>
              </a:rPr>
              <a:t>e</a:t>
            </a:r>
            <a:r>
              <a:rPr lang="en-US" spc="5" dirty="0" smtClean="0">
                <a:latin typeface="Calibri"/>
                <a:cs typeface="Calibri"/>
              </a:rPr>
              <a:t> </a:t>
            </a:r>
            <a:r>
              <a:rPr lang="en-US" spc="-20" dirty="0" smtClean="0">
                <a:latin typeface="Calibri"/>
                <a:cs typeface="Calibri"/>
              </a:rPr>
              <a:t>Compone</a:t>
            </a:r>
            <a:r>
              <a:rPr lang="en-US" spc="-35" dirty="0" smtClean="0">
                <a:latin typeface="Calibri"/>
                <a:cs typeface="Calibri"/>
              </a:rPr>
              <a:t>n</a:t>
            </a:r>
            <a:r>
              <a:rPr lang="en-US" spc="-10" dirty="0" smtClean="0">
                <a:latin typeface="Calibri"/>
                <a:cs typeface="Calibri"/>
              </a:rPr>
              <a:t>ts</a:t>
            </a:r>
            <a:r>
              <a:rPr lang="en-US" spc="-5" dirty="0" smtClean="0">
                <a:latin typeface="Calibri"/>
                <a:cs typeface="Calibri"/>
              </a:rPr>
              <a:t> </a:t>
            </a:r>
            <a:endParaRPr lang="en-US" spc="-20" dirty="0">
              <a:latin typeface="Calibri"/>
              <a:cs typeface="Calibri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42900" y="1112838"/>
            <a:ext cx="8440738" cy="45243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63143" rIns="90000" bIns="45000"/>
          <a:lstStyle/>
          <a:p>
            <a:pPr marL="346075" indent="-342900" hangingPunct="1">
              <a:lnSpc>
                <a:spcPct val="98000"/>
              </a:lnSpc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Tracker</a:t>
            </a: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endParaRPr lang="en-US" sz="1600" b="1" dirty="0">
              <a:solidFill>
                <a:srgbClr val="4E84C4"/>
              </a:solidFill>
              <a:latin typeface="Gill Sans MT" charset="0"/>
              <a:ea typeface="+mj-ea"/>
              <a:cs typeface="+mj-cs"/>
            </a:endParaRPr>
          </a:p>
          <a:p>
            <a:pPr>
              <a:lnSpc>
                <a:spcPct val="9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Job-Tracker is responsible for accepting jobs from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clients,dividing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those jobs into tasks, and assigning those tasks to be executed by worker nodes.</a:t>
            </a:r>
          </a:p>
          <a:p>
            <a:pPr marL="285750" indent="-285750">
              <a:lnSpc>
                <a:spcPct val="91000"/>
              </a:lnSpc>
              <a:spcAft>
                <a:spcPts val="1425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1600" b="1" dirty="0">
              <a:solidFill>
                <a:srgbClr val="4E84C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6075" indent="-342900">
              <a:lnSpc>
                <a:spcPct val="98000"/>
              </a:lnSpc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Tracker</a:t>
            </a: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endParaRPr lang="en-US" sz="1600" b="1" dirty="0">
              <a:solidFill>
                <a:srgbClr val="4E84C4"/>
              </a:solidFill>
              <a:latin typeface="Gill Sans MT" charset="0"/>
              <a:ea typeface="+mj-ea"/>
              <a:cs typeface="+mj-cs"/>
            </a:endParaRPr>
          </a:p>
          <a:p>
            <a:pPr>
              <a:lnSpc>
                <a:spcPct val="9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Task-Tracker process that manages the execution of the tasks currently assigned to that node. Each Task Tracker has a fixed number of slots for executing tasks (two maps and two reduces by default).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496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12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40" y="5020056"/>
            <a:ext cx="1130808" cy="980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5434" y="3389757"/>
            <a:ext cx="1058417" cy="595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5434" y="3488945"/>
            <a:ext cx="1058545" cy="99695"/>
          </a:xfrm>
          <a:custGeom>
            <a:avLst/>
            <a:gdLst/>
            <a:ahLst/>
            <a:cxnLst/>
            <a:rect l="l" t="t" r="r" b="b"/>
            <a:pathLst>
              <a:path w="1058545" h="99694">
                <a:moveTo>
                  <a:pt x="1058417" y="0"/>
                </a:moveTo>
                <a:lnTo>
                  <a:pt x="1031434" y="31334"/>
                </a:lnTo>
                <a:lnTo>
                  <a:pt x="979119" y="52228"/>
                </a:lnTo>
                <a:lnTo>
                  <a:pt x="931012" y="64532"/>
                </a:lnTo>
                <a:lnTo>
                  <a:pt x="873593" y="75296"/>
                </a:lnTo>
                <a:lnTo>
                  <a:pt x="807952" y="84316"/>
                </a:lnTo>
                <a:lnTo>
                  <a:pt x="735181" y="91386"/>
                </a:lnTo>
                <a:lnTo>
                  <a:pt x="696461" y="94126"/>
                </a:lnTo>
                <a:lnTo>
                  <a:pt x="656368" y="96301"/>
                </a:lnTo>
                <a:lnTo>
                  <a:pt x="615038" y="97887"/>
                </a:lnTo>
                <a:lnTo>
                  <a:pt x="572605" y="98857"/>
                </a:lnTo>
                <a:lnTo>
                  <a:pt x="529208" y="99187"/>
                </a:lnTo>
                <a:lnTo>
                  <a:pt x="485812" y="98857"/>
                </a:lnTo>
                <a:lnTo>
                  <a:pt x="443379" y="97887"/>
                </a:lnTo>
                <a:lnTo>
                  <a:pt x="402049" y="96301"/>
                </a:lnTo>
                <a:lnTo>
                  <a:pt x="361956" y="94126"/>
                </a:lnTo>
                <a:lnTo>
                  <a:pt x="323236" y="91386"/>
                </a:lnTo>
                <a:lnTo>
                  <a:pt x="250465" y="84316"/>
                </a:lnTo>
                <a:lnTo>
                  <a:pt x="184824" y="75296"/>
                </a:lnTo>
                <a:lnTo>
                  <a:pt x="127405" y="64532"/>
                </a:lnTo>
                <a:lnTo>
                  <a:pt x="79298" y="52228"/>
                </a:lnTo>
                <a:lnTo>
                  <a:pt x="41594" y="38590"/>
                </a:lnTo>
                <a:lnTo>
                  <a:pt x="6927" y="16078"/>
                </a:lnTo>
                <a:lnTo>
                  <a:pt x="1754" y="8129"/>
                </a:lnTo>
                <a:lnTo>
                  <a:pt x="0" y="0"/>
                </a:lnTo>
              </a:path>
            </a:pathLst>
          </a:custGeom>
          <a:ln w="25146">
            <a:solidFill>
              <a:srgbClr val="9423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5434" y="3389757"/>
            <a:ext cx="1058545" cy="595630"/>
          </a:xfrm>
          <a:custGeom>
            <a:avLst/>
            <a:gdLst/>
            <a:ahLst/>
            <a:cxnLst/>
            <a:rect l="l" t="t" r="r" b="b"/>
            <a:pathLst>
              <a:path w="1058545" h="595630">
                <a:moveTo>
                  <a:pt x="0" y="99187"/>
                </a:moveTo>
                <a:lnTo>
                  <a:pt x="26983" y="67852"/>
                </a:lnTo>
                <a:lnTo>
                  <a:pt x="79298" y="46958"/>
                </a:lnTo>
                <a:lnTo>
                  <a:pt x="127405" y="34654"/>
                </a:lnTo>
                <a:lnTo>
                  <a:pt x="184824" y="23890"/>
                </a:lnTo>
                <a:lnTo>
                  <a:pt x="250465" y="14870"/>
                </a:lnTo>
                <a:lnTo>
                  <a:pt x="323236" y="7800"/>
                </a:lnTo>
                <a:lnTo>
                  <a:pt x="361956" y="5060"/>
                </a:lnTo>
                <a:lnTo>
                  <a:pt x="402049" y="2885"/>
                </a:lnTo>
                <a:lnTo>
                  <a:pt x="443379" y="1299"/>
                </a:lnTo>
                <a:lnTo>
                  <a:pt x="485812" y="329"/>
                </a:lnTo>
                <a:lnTo>
                  <a:pt x="529208" y="0"/>
                </a:lnTo>
                <a:lnTo>
                  <a:pt x="572605" y="329"/>
                </a:lnTo>
                <a:lnTo>
                  <a:pt x="615038" y="1299"/>
                </a:lnTo>
                <a:lnTo>
                  <a:pt x="656368" y="2885"/>
                </a:lnTo>
                <a:lnTo>
                  <a:pt x="696461" y="5060"/>
                </a:lnTo>
                <a:lnTo>
                  <a:pt x="735181" y="7800"/>
                </a:lnTo>
                <a:lnTo>
                  <a:pt x="807952" y="14870"/>
                </a:lnTo>
                <a:lnTo>
                  <a:pt x="873593" y="23890"/>
                </a:lnTo>
                <a:lnTo>
                  <a:pt x="931012" y="34654"/>
                </a:lnTo>
                <a:lnTo>
                  <a:pt x="979119" y="46958"/>
                </a:lnTo>
                <a:lnTo>
                  <a:pt x="1016823" y="60596"/>
                </a:lnTo>
                <a:lnTo>
                  <a:pt x="1051490" y="83108"/>
                </a:lnTo>
                <a:lnTo>
                  <a:pt x="1058417" y="99187"/>
                </a:lnTo>
                <a:lnTo>
                  <a:pt x="1058417" y="495935"/>
                </a:lnTo>
                <a:lnTo>
                  <a:pt x="1031434" y="527269"/>
                </a:lnTo>
                <a:lnTo>
                  <a:pt x="979119" y="548163"/>
                </a:lnTo>
                <a:lnTo>
                  <a:pt x="931012" y="560467"/>
                </a:lnTo>
                <a:lnTo>
                  <a:pt x="873593" y="571231"/>
                </a:lnTo>
                <a:lnTo>
                  <a:pt x="807952" y="580251"/>
                </a:lnTo>
                <a:lnTo>
                  <a:pt x="735181" y="587321"/>
                </a:lnTo>
                <a:lnTo>
                  <a:pt x="696461" y="590061"/>
                </a:lnTo>
                <a:lnTo>
                  <a:pt x="656368" y="592236"/>
                </a:lnTo>
                <a:lnTo>
                  <a:pt x="615038" y="593822"/>
                </a:lnTo>
                <a:lnTo>
                  <a:pt x="572605" y="594792"/>
                </a:lnTo>
                <a:lnTo>
                  <a:pt x="529208" y="595122"/>
                </a:lnTo>
                <a:lnTo>
                  <a:pt x="485812" y="594792"/>
                </a:lnTo>
                <a:lnTo>
                  <a:pt x="443379" y="593822"/>
                </a:lnTo>
                <a:lnTo>
                  <a:pt x="402049" y="592236"/>
                </a:lnTo>
                <a:lnTo>
                  <a:pt x="361956" y="590061"/>
                </a:lnTo>
                <a:lnTo>
                  <a:pt x="323236" y="587321"/>
                </a:lnTo>
                <a:lnTo>
                  <a:pt x="250465" y="580251"/>
                </a:lnTo>
                <a:lnTo>
                  <a:pt x="184824" y="571231"/>
                </a:lnTo>
                <a:lnTo>
                  <a:pt x="127405" y="560467"/>
                </a:lnTo>
                <a:lnTo>
                  <a:pt x="79298" y="548163"/>
                </a:lnTo>
                <a:lnTo>
                  <a:pt x="41594" y="534525"/>
                </a:lnTo>
                <a:lnTo>
                  <a:pt x="6927" y="512013"/>
                </a:lnTo>
                <a:lnTo>
                  <a:pt x="0" y="495935"/>
                </a:lnTo>
                <a:lnTo>
                  <a:pt x="0" y="99187"/>
                </a:lnTo>
                <a:close/>
              </a:path>
            </a:pathLst>
          </a:custGeom>
          <a:ln w="25145">
            <a:solidFill>
              <a:srgbClr val="9423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0309" y="3481577"/>
            <a:ext cx="1896617" cy="307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3851" y="3556507"/>
            <a:ext cx="1701800" cy="118110"/>
          </a:xfrm>
          <a:custGeom>
            <a:avLst/>
            <a:gdLst/>
            <a:ahLst/>
            <a:cxnLst/>
            <a:rect l="l" t="t" r="r" b="b"/>
            <a:pathLst>
              <a:path w="1701800" h="118110">
                <a:moveTo>
                  <a:pt x="100711" y="0"/>
                </a:moveTo>
                <a:lnTo>
                  <a:pt x="0" y="58800"/>
                </a:lnTo>
                <a:lnTo>
                  <a:pt x="100711" y="117602"/>
                </a:lnTo>
                <a:lnTo>
                  <a:pt x="108458" y="115569"/>
                </a:lnTo>
                <a:lnTo>
                  <a:pt x="112013" y="109600"/>
                </a:lnTo>
                <a:lnTo>
                  <a:pt x="115443" y="103631"/>
                </a:lnTo>
                <a:lnTo>
                  <a:pt x="113411" y="95885"/>
                </a:lnTo>
                <a:lnTo>
                  <a:pt x="107441" y="92329"/>
                </a:lnTo>
                <a:lnTo>
                  <a:pt x="71519" y="71374"/>
                </a:lnTo>
                <a:lnTo>
                  <a:pt x="24891" y="71374"/>
                </a:lnTo>
                <a:lnTo>
                  <a:pt x="24891" y="46228"/>
                </a:lnTo>
                <a:lnTo>
                  <a:pt x="71519" y="46228"/>
                </a:lnTo>
                <a:lnTo>
                  <a:pt x="107441" y="25273"/>
                </a:lnTo>
                <a:lnTo>
                  <a:pt x="113411" y="21717"/>
                </a:lnTo>
                <a:lnTo>
                  <a:pt x="115443" y="13969"/>
                </a:lnTo>
                <a:lnTo>
                  <a:pt x="112013" y="8000"/>
                </a:lnTo>
                <a:lnTo>
                  <a:pt x="108458" y="2031"/>
                </a:lnTo>
                <a:lnTo>
                  <a:pt x="100711" y="0"/>
                </a:lnTo>
                <a:close/>
              </a:path>
              <a:path w="1701800" h="118110">
                <a:moveTo>
                  <a:pt x="71519" y="46228"/>
                </a:moveTo>
                <a:lnTo>
                  <a:pt x="24891" y="46228"/>
                </a:lnTo>
                <a:lnTo>
                  <a:pt x="24891" y="71374"/>
                </a:lnTo>
                <a:lnTo>
                  <a:pt x="71519" y="71374"/>
                </a:lnTo>
                <a:lnTo>
                  <a:pt x="68688" y="69723"/>
                </a:lnTo>
                <a:lnTo>
                  <a:pt x="31241" y="69723"/>
                </a:lnTo>
                <a:lnTo>
                  <a:pt x="31241" y="47879"/>
                </a:lnTo>
                <a:lnTo>
                  <a:pt x="68688" y="47879"/>
                </a:lnTo>
                <a:lnTo>
                  <a:pt x="71519" y="46228"/>
                </a:lnTo>
                <a:close/>
              </a:path>
              <a:path w="1701800" h="118110">
                <a:moveTo>
                  <a:pt x="1701800" y="46228"/>
                </a:moveTo>
                <a:lnTo>
                  <a:pt x="71519" y="46228"/>
                </a:lnTo>
                <a:lnTo>
                  <a:pt x="49965" y="58801"/>
                </a:lnTo>
                <a:lnTo>
                  <a:pt x="71519" y="71374"/>
                </a:lnTo>
                <a:lnTo>
                  <a:pt x="1701800" y="71374"/>
                </a:lnTo>
                <a:lnTo>
                  <a:pt x="1701800" y="46228"/>
                </a:lnTo>
                <a:close/>
              </a:path>
              <a:path w="1701800" h="118110">
                <a:moveTo>
                  <a:pt x="31241" y="47879"/>
                </a:moveTo>
                <a:lnTo>
                  <a:pt x="31241" y="69723"/>
                </a:lnTo>
                <a:lnTo>
                  <a:pt x="49965" y="58801"/>
                </a:lnTo>
                <a:lnTo>
                  <a:pt x="31241" y="47879"/>
                </a:lnTo>
                <a:close/>
              </a:path>
              <a:path w="1701800" h="118110">
                <a:moveTo>
                  <a:pt x="49965" y="58801"/>
                </a:moveTo>
                <a:lnTo>
                  <a:pt x="31241" y="69723"/>
                </a:lnTo>
                <a:lnTo>
                  <a:pt x="68688" y="69723"/>
                </a:lnTo>
                <a:lnTo>
                  <a:pt x="49965" y="58801"/>
                </a:lnTo>
                <a:close/>
              </a:path>
              <a:path w="1701800" h="118110">
                <a:moveTo>
                  <a:pt x="68688" y="47879"/>
                </a:moveTo>
                <a:lnTo>
                  <a:pt x="31241" y="47879"/>
                </a:lnTo>
                <a:lnTo>
                  <a:pt x="49965" y="58801"/>
                </a:lnTo>
                <a:lnTo>
                  <a:pt x="68688" y="4787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9251" y="5549647"/>
            <a:ext cx="1573529" cy="107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0778" y="5583554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79">
                <a:moveTo>
                  <a:pt x="0" y="0"/>
                </a:moveTo>
                <a:lnTo>
                  <a:pt x="1478026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5610" y="5257800"/>
            <a:ext cx="307085" cy="387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0352" y="5391468"/>
            <a:ext cx="118110" cy="192405"/>
          </a:xfrm>
          <a:custGeom>
            <a:avLst/>
            <a:gdLst/>
            <a:ahLst/>
            <a:cxnLst/>
            <a:rect l="l" t="t" r="r" b="b"/>
            <a:pathLst>
              <a:path w="118109" h="192404">
                <a:moveTo>
                  <a:pt x="58800" y="50016"/>
                </a:moveTo>
                <a:lnTo>
                  <a:pt x="46227" y="71569"/>
                </a:lnTo>
                <a:lnTo>
                  <a:pt x="46227" y="192151"/>
                </a:lnTo>
                <a:lnTo>
                  <a:pt x="71374" y="192151"/>
                </a:lnTo>
                <a:lnTo>
                  <a:pt x="71374" y="71569"/>
                </a:lnTo>
                <a:lnTo>
                  <a:pt x="58800" y="50016"/>
                </a:lnTo>
                <a:close/>
              </a:path>
              <a:path w="118109" h="192404">
                <a:moveTo>
                  <a:pt x="58800" y="0"/>
                </a:moveTo>
                <a:lnTo>
                  <a:pt x="3428" y="94818"/>
                </a:lnTo>
                <a:lnTo>
                  <a:pt x="0" y="100825"/>
                </a:lnTo>
                <a:lnTo>
                  <a:pt x="2031" y="108521"/>
                </a:lnTo>
                <a:lnTo>
                  <a:pt x="13970" y="115519"/>
                </a:lnTo>
                <a:lnTo>
                  <a:pt x="21717" y="113487"/>
                </a:lnTo>
                <a:lnTo>
                  <a:pt x="25273" y="107492"/>
                </a:lnTo>
                <a:lnTo>
                  <a:pt x="46227" y="71569"/>
                </a:lnTo>
                <a:lnTo>
                  <a:pt x="46227" y="24955"/>
                </a:lnTo>
                <a:lnTo>
                  <a:pt x="73374" y="24955"/>
                </a:lnTo>
                <a:lnTo>
                  <a:pt x="58800" y="0"/>
                </a:lnTo>
                <a:close/>
              </a:path>
              <a:path w="118109" h="192404">
                <a:moveTo>
                  <a:pt x="73374" y="24955"/>
                </a:moveTo>
                <a:lnTo>
                  <a:pt x="71374" y="24955"/>
                </a:lnTo>
                <a:lnTo>
                  <a:pt x="71374" y="71569"/>
                </a:lnTo>
                <a:lnTo>
                  <a:pt x="92328" y="107492"/>
                </a:lnTo>
                <a:lnTo>
                  <a:pt x="95884" y="113487"/>
                </a:lnTo>
                <a:lnTo>
                  <a:pt x="103631" y="115519"/>
                </a:lnTo>
                <a:lnTo>
                  <a:pt x="115570" y="108521"/>
                </a:lnTo>
                <a:lnTo>
                  <a:pt x="117601" y="100825"/>
                </a:lnTo>
                <a:lnTo>
                  <a:pt x="114173" y="94818"/>
                </a:lnTo>
                <a:lnTo>
                  <a:pt x="73374" y="24955"/>
                </a:lnTo>
                <a:close/>
              </a:path>
              <a:path w="118109" h="192404">
                <a:moveTo>
                  <a:pt x="71374" y="24955"/>
                </a:moveTo>
                <a:lnTo>
                  <a:pt x="46227" y="24955"/>
                </a:lnTo>
                <a:lnTo>
                  <a:pt x="46227" y="71569"/>
                </a:lnTo>
                <a:lnTo>
                  <a:pt x="58800" y="50016"/>
                </a:lnTo>
                <a:lnTo>
                  <a:pt x="47878" y="31292"/>
                </a:lnTo>
                <a:lnTo>
                  <a:pt x="71374" y="31292"/>
                </a:lnTo>
                <a:lnTo>
                  <a:pt x="71374" y="24955"/>
                </a:lnTo>
                <a:close/>
              </a:path>
              <a:path w="118109" h="192404">
                <a:moveTo>
                  <a:pt x="71374" y="31292"/>
                </a:moveTo>
                <a:lnTo>
                  <a:pt x="69723" y="31292"/>
                </a:lnTo>
                <a:lnTo>
                  <a:pt x="58800" y="50016"/>
                </a:lnTo>
                <a:lnTo>
                  <a:pt x="71374" y="71569"/>
                </a:lnTo>
                <a:lnTo>
                  <a:pt x="71374" y="31292"/>
                </a:lnTo>
                <a:close/>
              </a:path>
              <a:path w="118109" h="192404">
                <a:moveTo>
                  <a:pt x="69723" y="31292"/>
                </a:moveTo>
                <a:lnTo>
                  <a:pt x="47878" y="31292"/>
                </a:lnTo>
                <a:lnTo>
                  <a:pt x="58800" y="50016"/>
                </a:lnTo>
                <a:lnTo>
                  <a:pt x="69723" y="312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5610" y="3739895"/>
            <a:ext cx="307085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0352" y="3873626"/>
            <a:ext cx="118110" cy="494030"/>
          </a:xfrm>
          <a:custGeom>
            <a:avLst/>
            <a:gdLst/>
            <a:ahLst/>
            <a:cxnLst/>
            <a:rect l="l" t="t" r="r" b="b"/>
            <a:pathLst>
              <a:path w="118109" h="494029">
                <a:moveTo>
                  <a:pt x="58800" y="49965"/>
                </a:moveTo>
                <a:lnTo>
                  <a:pt x="46227" y="71519"/>
                </a:lnTo>
                <a:lnTo>
                  <a:pt x="46227" y="493775"/>
                </a:lnTo>
                <a:lnTo>
                  <a:pt x="71374" y="493775"/>
                </a:lnTo>
                <a:lnTo>
                  <a:pt x="71374" y="71519"/>
                </a:lnTo>
                <a:lnTo>
                  <a:pt x="58800" y="49965"/>
                </a:lnTo>
                <a:close/>
              </a:path>
              <a:path w="118109" h="494029">
                <a:moveTo>
                  <a:pt x="58800" y="0"/>
                </a:moveTo>
                <a:lnTo>
                  <a:pt x="3428" y="94742"/>
                </a:lnTo>
                <a:lnTo>
                  <a:pt x="0" y="100711"/>
                </a:lnTo>
                <a:lnTo>
                  <a:pt x="2031" y="108458"/>
                </a:lnTo>
                <a:lnTo>
                  <a:pt x="8000" y="112014"/>
                </a:lnTo>
                <a:lnTo>
                  <a:pt x="13970" y="115443"/>
                </a:lnTo>
                <a:lnTo>
                  <a:pt x="21717" y="113411"/>
                </a:lnTo>
                <a:lnTo>
                  <a:pt x="25273" y="107442"/>
                </a:lnTo>
                <a:lnTo>
                  <a:pt x="46227" y="71519"/>
                </a:lnTo>
                <a:lnTo>
                  <a:pt x="46227" y="24892"/>
                </a:lnTo>
                <a:lnTo>
                  <a:pt x="73349" y="24892"/>
                </a:lnTo>
                <a:lnTo>
                  <a:pt x="58800" y="0"/>
                </a:lnTo>
                <a:close/>
              </a:path>
              <a:path w="118109" h="494029">
                <a:moveTo>
                  <a:pt x="73349" y="24892"/>
                </a:moveTo>
                <a:lnTo>
                  <a:pt x="71374" y="24892"/>
                </a:lnTo>
                <a:lnTo>
                  <a:pt x="71374" y="71519"/>
                </a:lnTo>
                <a:lnTo>
                  <a:pt x="92328" y="107442"/>
                </a:lnTo>
                <a:lnTo>
                  <a:pt x="95884" y="113411"/>
                </a:lnTo>
                <a:lnTo>
                  <a:pt x="103631" y="115443"/>
                </a:lnTo>
                <a:lnTo>
                  <a:pt x="109600" y="112014"/>
                </a:lnTo>
                <a:lnTo>
                  <a:pt x="115570" y="108458"/>
                </a:lnTo>
                <a:lnTo>
                  <a:pt x="117601" y="100711"/>
                </a:lnTo>
                <a:lnTo>
                  <a:pt x="114173" y="94742"/>
                </a:lnTo>
                <a:lnTo>
                  <a:pt x="73349" y="24892"/>
                </a:lnTo>
                <a:close/>
              </a:path>
              <a:path w="118109" h="494029">
                <a:moveTo>
                  <a:pt x="71374" y="24892"/>
                </a:moveTo>
                <a:lnTo>
                  <a:pt x="46227" y="24892"/>
                </a:lnTo>
                <a:lnTo>
                  <a:pt x="46227" y="71519"/>
                </a:lnTo>
                <a:lnTo>
                  <a:pt x="58800" y="49965"/>
                </a:lnTo>
                <a:lnTo>
                  <a:pt x="47878" y="31242"/>
                </a:lnTo>
                <a:lnTo>
                  <a:pt x="71374" y="31242"/>
                </a:lnTo>
                <a:lnTo>
                  <a:pt x="71374" y="24892"/>
                </a:lnTo>
                <a:close/>
              </a:path>
              <a:path w="118109" h="494029">
                <a:moveTo>
                  <a:pt x="71374" y="31242"/>
                </a:moveTo>
                <a:lnTo>
                  <a:pt x="69723" y="31242"/>
                </a:lnTo>
                <a:lnTo>
                  <a:pt x="58800" y="49965"/>
                </a:lnTo>
                <a:lnTo>
                  <a:pt x="71374" y="71519"/>
                </a:lnTo>
                <a:lnTo>
                  <a:pt x="71374" y="31242"/>
                </a:lnTo>
                <a:close/>
              </a:path>
              <a:path w="118109" h="494029">
                <a:moveTo>
                  <a:pt x="69723" y="31242"/>
                </a:moveTo>
                <a:lnTo>
                  <a:pt x="47878" y="31242"/>
                </a:lnTo>
                <a:lnTo>
                  <a:pt x="58800" y="49965"/>
                </a:lnTo>
                <a:lnTo>
                  <a:pt x="69723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4892" y="2964179"/>
            <a:ext cx="1130045" cy="10629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2100" y="1663446"/>
            <a:ext cx="1052322" cy="9875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4408" y="2153411"/>
            <a:ext cx="2624328" cy="3070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5937" y="2228341"/>
            <a:ext cx="2428875" cy="118110"/>
          </a:xfrm>
          <a:custGeom>
            <a:avLst/>
            <a:gdLst/>
            <a:ahLst/>
            <a:cxnLst/>
            <a:rect l="l" t="t" r="r" b="b"/>
            <a:pathLst>
              <a:path w="2428875" h="118109">
                <a:moveTo>
                  <a:pt x="2378909" y="58801"/>
                </a:moveTo>
                <a:lnTo>
                  <a:pt x="2321433" y="92329"/>
                </a:lnTo>
                <a:lnTo>
                  <a:pt x="2315464" y="95885"/>
                </a:lnTo>
                <a:lnTo>
                  <a:pt x="2313432" y="103632"/>
                </a:lnTo>
                <a:lnTo>
                  <a:pt x="2316861" y="109600"/>
                </a:lnTo>
                <a:lnTo>
                  <a:pt x="2320416" y="115570"/>
                </a:lnTo>
                <a:lnTo>
                  <a:pt x="2328164" y="117602"/>
                </a:lnTo>
                <a:lnTo>
                  <a:pt x="2407362" y="71374"/>
                </a:lnTo>
                <a:lnTo>
                  <a:pt x="2403983" y="71374"/>
                </a:lnTo>
                <a:lnTo>
                  <a:pt x="2403983" y="69723"/>
                </a:lnTo>
                <a:lnTo>
                  <a:pt x="2397633" y="69723"/>
                </a:lnTo>
                <a:lnTo>
                  <a:pt x="2378909" y="58801"/>
                </a:lnTo>
                <a:close/>
              </a:path>
              <a:path w="2428875" h="118109">
                <a:moveTo>
                  <a:pt x="2357355" y="46228"/>
                </a:moveTo>
                <a:lnTo>
                  <a:pt x="0" y="46228"/>
                </a:lnTo>
                <a:lnTo>
                  <a:pt x="0" y="71374"/>
                </a:lnTo>
                <a:lnTo>
                  <a:pt x="2357355" y="71374"/>
                </a:lnTo>
                <a:lnTo>
                  <a:pt x="2378909" y="58801"/>
                </a:lnTo>
                <a:lnTo>
                  <a:pt x="2357355" y="46228"/>
                </a:lnTo>
                <a:close/>
              </a:path>
              <a:path w="2428875" h="118109">
                <a:moveTo>
                  <a:pt x="2407362" y="46228"/>
                </a:moveTo>
                <a:lnTo>
                  <a:pt x="2403983" y="46228"/>
                </a:lnTo>
                <a:lnTo>
                  <a:pt x="2403983" y="71374"/>
                </a:lnTo>
                <a:lnTo>
                  <a:pt x="2407362" y="71374"/>
                </a:lnTo>
                <a:lnTo>
                  <a:pt x="2428875" y="58800"/>
                </a:lnTo>
                <a:lnTo>
                  <a:pt x="2407362" y="46228"/>
                </a:lnTo>
                <a:close/>
              </a:path>
              <a:path w="2428875" h="118109">
                <a:moveTo>
                  <a:pt x="2397633" y="47879"/>
                </a:moveTo>
                <a:lnTo>
                  <a:pt x="2378909" y="58801"/>
                </a:lnTo>
                <a:lnTo>
                  <a:pt x="2397633" y="69723"/>
                </a:lnTo>
                <a:lnTo>
                  <a:pt x="2397633" y="47879"/>
                </a:lnTo>
                <a:close/>
              </a:path>
              <a:path w="2428875" h="118109">
                <a:moveTo>
                  <a:pt x="2403983" y="47879"/>
                </a:moveTo>
                <a:lnTo>
                  <a:pt x="2397633" y="47879"/>
                </a:lnTo>
                <a:lnTo>
                  <a:pt x="2397633" y="69723"/>
                </a:lnTo>
                <a:lnTo>
                  <a:pt x="2403983" y="69723"/>
                </a:lnTo>
                <a:lnTo>
                  <a:pt x="2403983" y="47879"/>
                </a:lnTo>
                <a:close/>
              </a:path>
              <a:path w="2428875" h="118109">
                <a:moveTo>
                  <a:pt x="2328164" y="0"/>
                </a:moveTo>
                <a:lnTo>
                  <a:pt x="2320416" y="2032"/>
                </a:lnTo>
                <a:lnTo>
                  <a:pt x="2316861" y="8000"/>
                </a:lnTo>
                <a:lnTo>
                  <a:pt x="2313432" y="13970"/>
                </a:lnTo>
                <a:lnTo>
                  <a:pt x="2315464" y="21717"/>
                </a:lnTo>
                <a:lnTo>
                  <a:pt x="2321433" y="25273"/>
                </a:lnTo>
                <a:lnTo>
                  <a:pt x="2378909" y="58801"/>
                </a:lnTo>
                <a:lnTo>
                  <a:pt x="2397633" y="47879"/>
                </a:lnTo>
                <a:lnTo>
                  <a:pt x="2403983" y="47879"/>
                </a:lnTo>
                <a:lnTo>
                  <a:pt x="2403983" y="46228"/>
                </a:lnTo>
                <a:lnTo>
                  <a:pt x="2407362" y="46228"/>
                </a:lnTo>
                <a:lnTo>
                  <a:pt x="232816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2242" y="2347723"/>
            <a:ext cx="1823465" cy="12153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6984" y="2368677"/>
            <a:ext cx="1687830" cy="1021080"/>
          </a:xfrm>
          <a:custGeom>
            <a:avLst/>
            <a:gdLst/>
            <a:ahLst/>
            <a:cxnLst/>
            <a:rect l="l" t="t" r="r" b="b"/>
            <a:pathLst>
              <a:path w="1687829" h="1021080">
                <a:moveTo>
                  <a:pt x="13969" y="905256"/>
                </a:moveTo>
                <a:lnTo>
                  <a:pt x="2031" y="912368"/>
                </a:lnTo>
                <a:lnTo>
                  <a:pt x="0" y="919988"/>
                </a:lnTo>
                <a:lnTo>
                  <a:pt x="3428" y="925957"/>
                </a:lnTo>
                <a:lnTo>
                  <a:pt x="58800" y="1020826"/>
                </a:lnTo>
                <a:lnTo>
                  <a:pt x="73403" y="995807"/>
                </a:lnTo>
                <a:lnTo>
                  <a:pt x="46227" y="995807"/>
                </a:lnTo>
                <a:lnTo>
                  <a:pt x="46227" y="949306"/>
                </a:lnTo>
                <a:lnTo>
                  <a:pt x="21716" y="907288"/>
                </a:lnTo>
                <a:lnTo>
                  <a:pt x="13969" y="905256"/>
                </a:lnTo>
                <a:close/>
              </a:path>
              <a:path w="1687829" h="1021080">
                <a:moveTo>
                  <a:pt x="46227" y="949306"/>
                </a:moveTo>
                <a:lnTo>
                  <a:pt x="46227" y="995807"/>
                </a:lnTo>
                <a:lnTo>
                  <a:pt x="71374" y="995807"/>
                </a:lnTo>
                <a:lnTo>
                  <a:pt x="71374" y="989584"/>
                </a:lnTo>
                <a:lnTo>
                  <a:pt x="47878" y="989584"/>
                </a:lnTo>
                <a:lnTo>
                  <a:pt x="58800" y="970860"/>
                </a:lnTo>
                <a:lnTo>
                  <a:pt x="46227" y="949306"/>
                </a:lnTo>
                <a:close/>
              </a:path>
              <a:path w="1687829" h="1021080">
                <a:moveTo>
                  <a:pt x="103631" y="905256"/>
                </a:moveTo>
                <a:lnTo>
                  <a:pt x="95885" y="907288"/>
                </a:lnTo>
                <a:lnTo>
                  <a:pt x="71374" y="949306"/>
                </a:lnTo>
                <a:lnTo>
                  <a:pt x="71374" y="995807"/>
                </a:lnTo>
                <a:lnTo>
                  <a:pt x="73403" y="995807"/>
                </a:lnTo>
                <a:lnTo>
                  <a:pt x="114173" y="925957"/>
                </a:lnTo>
                <a:lnTo>
                  <a:pt x="117601" y="919988"/>
                </a:lnTo>
                <a:lnTo>
                  <a:pt x="115569" y="912368"/>
                </a:lnTo>
                <a:lnTo>
                  <a:pt x="103631" y="905256"/>
                </a:lnTo>
                <a:close/>
              </a:path>
              <a:path w="1687829" h="1021080">
                <a:moveTo>
                  <a:pt x="58800" y="970860"/>
                </a:moveTo>
                <a:lnTo>
                  <a:pt x="47878" y="989584"/>
                </a:lnTo>
                <a:lnTo>
                  <a:pt x="69723" y="989584"/>
                </a:lnTo>
                <a:lnTo>
                  <a:pt x="58800" y="970860"/>
                </a:lnTo>
                <a:close/>
              </a:path>
              <a:path w="1687829" h="1021080">
                <a:moveTo>
                  <a:pt x="71374" y="949306"/>
                </a:moveTo>
                <a:lnTo>
                  <a:pt x="58800" y="970860"/>
                </a:lnTo>
                <a:lnTo>
                  <a:pt x="69723" y="989584"/>
                </a:lnTo>
                <a:lnTo>
                  <a:pt x="71374" y="989584"/>
                </a:lnTo>
                <a:lnTo>
                  <a:pt x="71374" y="949306"/>
                </a:lnTo>
                <a:close/>
              </a:path>
              <a:path w="1687829" h="1021080">
                <a:moveTo>
                  <a:pt x="1662302" y="497840"/>
                </a:moveTo>
                <a:lnTo>
                  <a:pt x="51815" y="497840"/>
                </a:lnTo>
                <a:lnTo>
                  <a:pt x="46227" y="503428"/>
                </a:lnTo>
                <a:lnTo>
                  <a:pt x="46227" y="949306"/>
                </a:lnTo>
                <a:lnTo>
                  <a:pt x="58800" y="970860"/>
                </a:lnTo>
                <a:lnTo>
                  <a:pt x="71374" y="949306"/>
                </a:lnTo>
                <a:lnTo>
                  <a:pt x="71374" y="522986"/>
                </a:lnTo>
                <a:lnTo>
                  <a:pt x="58800" y="522986"/>
                </a:lnTo>
                <a:lnTo>
                  <a:pt x="71374" y="510413"/>
                </a:lnTo>
                <a:lnTo>
                  <a:pt x="1662302" y="510413"/>
                </a:lnTo>
                <a:lnTo>
                  <a:pt x="1662302" y="497840"/>
                </a:lnTo>
                <a:close/>
              </a:path>
              <a:path w="1687829" h="1021080">
                <a:moveTo>
                  <a:pt x="71374" y="510413"/>
                </a:moveTo>
                <a:lnTo>
                  <a:pt x="58800" y="522986"/>
                </a:lnTo>
                <a:lnTo>
                  <a:pt x="71374" y="522986"/>
                </a:lnTo>
                <a:lnTo>
                  <a:pt x="71374" y="510413"/>
                </a:lnTo>
                <a:close/>
              </a:path>
              <a:path w="1687829" h="1021080">
                <a:moveTo>
                  <a:pt x="1687449" y="497840"/>
                </a:moveTo>
                <a:lnTo>
                  <a:pt x="1674876" y="497840"/>
                </a:lnTo>
                <a:lnTo>
                  <a:pt x="1662302" y="510413"/>
                </a:lnTo>
                <a:lnTo>
                  <a:pt x="71374" y="510413"/>
                </a:lnTo>
                <a:lnTo>
                  <a:pt x="71374" y="522986"/>
                </a:lnTo>
                <a:lnTo>
                  <a:pt x="1681861" y="522986"/>
                </a:lnTo>
                <a:lnTo>
                  <a:pt x="1687449" y="517271"/>
                </a:lnTo>
                <a:lnTo>
                  <a:pt x="1687449" y="497840"/>
                </a:lnTo>
                <a:close/>
              </a:path>
              <a:path w="1687829" h="1021080">
                <a:moveTo>
                  <a:pt x="1687449" y="0"/>
                </a:moveTo>
                <a:lnTo>
                  <a:pt x="1662302" y="0"/>
                </a:lnTo>
                <a:lnTo>
                  <a:pt x="1662302" y="510413"/>
                </a:lnTo>
                <a:lnTo>
                  <a:pt x="1674876" y="497840"/>
                </a:lnTo>
                <a:lnTo>
                  <a:pt x="1687449" y="497840"/>
                </a:lnTo>
                <a:lnTo>
                  <a:pt x="168744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0115" y="1743455"/>
            <a:ext cx="1141476" cy="995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4897" y="5449824"/>
            <a:ext cx="1658874" cy="3070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6428" y="5524741"/>
            <a:ext cx="1463675" cy="118110"/>
          </a:xfrm>
          <a:custGeom>
            <a:avLst/>
            <a:gdLst/>
            <a:ahLst/>
            <a:cxnLst/>
            <a:rect l="l" t="t" r="r" b="b"/>
            <a:pathLst>
              <a:path w="1463675" h="118110">
                <a:moveTo>
                  <a:pt x="1413822" y="58813"/>
                </a:moveTo>
                <a:lnTo>
                  <a:pt x="1350264" y="95897"/>
                </a:lnTo>
                <a:lnTo>
                  <a:pt x="1348232" y="103606"/>
                </a:lnTo>
                <a:lnTo>
                  <a:pt x="1351661" y="109600"/>
                </a:lnTo>
                <a:lnTo>
                  <a:pt x="1355217" y="115595"/>
                </a:lnTo>
                <a:lnTo>
                  <a:pt x="1362964" y="117627"/>
                </a:lnTo>
                <a:lnTo>
                  <a:pt x="1442137" y="71386"/>
                </a:lnTo>
                <a:lnTo>
                  <a:pt x="1438783" y="71386"/>
                </a:lnTo>
                <a:lnTo>
                  <a:pt x="1438783" y="69672"/>
                </a:lnTo>
                <a:lnTo>
                  <a:pt x="1432433" y="69672"/>
                </a:lnTo>
                <a:lnTo>
                  <a:pt x="1413822" y="58813"/>
                </a:lnTo>
                <a:close/>
              </a:path>
              <a:path w="1463675" h="118110">
                <a:moveTo>
                  <a:pt x="1392273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1392273" y="71386"/>
                </a:lnTo>
                <a:lnTo>
                  <a:pt x="1413822" y="58813"/>
                </a:lnTo>
                <a:lnTo>
                  <a:pt x="1392273" y="46240"/>
                </a:lnTo>
                <a:close/>
              </a:path>
              <a:path w="1463675" h="118110">
                <a:moveTo>
                  <a:pt x="1442137" y="46240"/>
                </a:moveTo>
                <a:lnTo>
                  <a:pt x="1438783" y="46240"/>
                </a:lnTo>
                <a:lnTo>
                  <a:pt x="1438783" y="71386"/>
                </a:lnTo>
                <a:lnTo>
                  <a:pt x="1442137" y="71386"/>
                </a:lnTo>
                <a:lnTo>
                  <a:pt x="1463675" y="58813"/>
                </a:lnTo>
                <a:lnTo>
                  <a:pt x="1442137" y="46240"/>
                </a:lnTo>
                <a:close/>
              </a:path>
              <a:path w="1463675" h="118110">
                <a:moveTo>
                  <a:pt x="1432433" y="47955"/>
                </a:moveTo>
                <a:lnTo>
                  <a:pt x="1413822" y="58813"/>
                </a:lnTo>
                <a:lnTo>
                  <a:pt x="1432433" y="69672"/>
                </a:lnTo>
                <a:lnTo>
                  <a:pt x="1432433" y="47955"/>
                </a:lnTo>
                <a:close/>
              </a:path>
              <a:path w="1463675" h="118110">
                <a:moveTo>
                  <a:pt x="1438783" y="47955"/>
                </a:moveTo>
                <a:lnTo>
                  <a:pt x="1432433" y="47955"/>
                </a:lnTo>
                <a:lnTo>
                  <a:pt x="1432433" y="69672"/>
                </a:lnTo>
                <a:lnTo>
                  <a:pt x="1438783" y="69672"/>
                </a:lnTo>
                <a:lnTo>
                  <a:pt x="1438783" y="47955"/>
                </a:lnTo>
                <a:close/>
              </a:path>
              <a:path w="1463675" h="118110">
                <a:moveTo>
                  <a:pt x="1362964" y="0"/>
                </a:moveTo>
                <a:lnTo>
                  <a:pt x="1355217" y="2031"/>
                </a:lnTo>
                <a:lnTo>
                  <a:pt x="1351661" y="8026"/>
                </a:lnTo>
                <a:lnTo>
                  <a:pt x="1348232" y="14020"/>
                </a:lnTo>
                <a:lnTo>
                  <a:pt x="1350264" y="21729"/>
                </a:lnTo>
                <a:lnTo>
                  <a:pt x="1413822" y="58813"/>
                </a:lnTo>
                <a:lnTo>
                  <a:pt x="1432433" y="47955"/>
                </a:lnTo>
                <a:lnTo>
                  <a:pt x="1438783" y="47955"/>
                </a:lnTo>
                <a:lnTo>
                  <a:pt x="1438783" y="46240"/>
                </a:lnTo>
                <a:lnTo>
                  <a:pt x="1442137" y="46240"/>
                </a:lnTo>
                <a:lnTo>
                  <a:pt x="136296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2582" y="3649979"/>
            <a:ext cx="736092" cy="11711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7323" y="3671316"/>
            <a:ext cx="600710" cy="976630"/>
          </a:xfrm>
          <a:custGeom>
            <a:avLst/>
            <a:gdLst/>
            <a:ahLst/>
            <a:cxnLst/>
            <a:rect l="l" t="t" r="r" b="b"/>
            <a:pathLst>
              <a:path w="600710" h="976629">
                <a:moveTo>
                  <a:pt x="13969" y="860678"/>
                </a:moveTo>
                <a:lnTo>
                  <a:pt x="2031" y="867790"/>
                </a:lnTo>
                <a:lnTo>
                  <a:pt x="0" y="875410"/>
                </a:lnTo>
                <a:lnTo>
                  <a:pt x="3428" y="881379"/>
                </a:lnTo>
                <a:lnTo>
                  <a:pt x="58800" y="976248"/>
                </a:lnTo>
                <a:lnTo>
                  <a:pt x="73403" y="951229"/>
                </a:lnTo>
                <a:lnTo>
                  <a:pt x="46227" y="951229"/>
                </a:lnTo>
                <a:lnTo>
                  <a:pt x="46227" y="904729"/>
                </a:lnTo>
                <a:lnTo>
                  <a:pt x="21717" y="862710"/>
                </a:lnTo>
                <a:lnTo>
                  <a:pt x="13969" y="860678"/>
                </a:lnTo>
                <a:close/>
              </a:path>
              <a:path w="600710" h="976629">
                <a:moveTo>
                  <a:pt x="46227" y="904729"/>
                </a:moveTo>
                <a:lnTo>
                  <a:pt x="46227" y="951229"/>
                </a:lnTo>
                <a:lnTo>
                  <a:pt x="71374" y="951229"/>
                </a:lnTo>
                <a:lnTo>
                  <a:pt x="71374" y="945006"/>
                </a:lnTo>
                <a:lnTo>
                  <a:pt x="47878" y="945006"/>
                </a:lnTo>
                <a:lnTo>
                  <a:pt x="58800" y="926283"/>
                </a:lnTo>
                <a:lnTo>
                  <a:pt x="46227" y="904729"/>
                </a:lnTo>
                <a:close/>
              </a:path>
              <a:path w="600710" h="976629">
                <a:moveTo>
                  <a:pt x="103631" y="860678"/>
                </a:moveTo>
                <a:lnTo>
                  <a:pt x="95885" y="862710"/>
                </a:lnTo>
                <a:lnTo>
                  <a:pt x="71374" y="904729"/>
                </a:lnTo>
                <a:lnTo>
                  <a:pt x="71374" y="951229"/>
                </a:lnTo>
                <a:lnTo>
                  <a:pt x="73403" y="951229"/>
                </a:lnTo>
                <a:lnTo>
                  <a:pt x="114173" y="881379"/>
                </a:lnTo>
                <a:lnTo>
                  <a:pt x="117601" y="875410"/>
                </a:lnTo>
                <a:lnTo>
                  <a:pt x="115570" y="867790"/>
                </a:lnTo>
                <a:lnTo>
                  <a:pt x="103631" y="860678"/>
                </a:lnTo>
                <a:close/>
              </a:path>
              <a:path w="600710" h="976629">
                <a:moveTo>
                  <a:pt x="58800" y="926283"/>
                </a:moveTo>
                <a:lnTo>
                  <a:pt x="47878" y="945006"/>
                </a:lnTo>
                <a:lnTo>
                  <a:pt x="69723" y="945006"/>
                </a:lnTo>
                <a:lnTo>
                  <a:pt x="58800" y="926283"/>
                </a:lnTo>
                <a:close/>
              </a:path>
              <a:path w="600710" h="976629">
                <a:moveTo>
                  <a:pt x="71374" y="904729"/>
                </a:moveTo>
                <a:lnTo>
                  <a:pt x="58800" y="926283"/>
                </a:lnTo>
                <a:lnTo>
                  <a:pt x="69723" y="945006"/>
                </a:lnTo>
                <a:lnTo>
                  <a:pt x="71374" y="945006"/>
                </a:lnTo>
                <a:lnTo>
                  <a:pt x="71374" y="904729"/>
                </a:lnTo>
                <a:close/>
              </a:path>
              <a:path w="600710" h="976629">
                <a:moveTo>
                  <a:pt x="600201" y="0"/>
                </a:moveTo>
                <a:lnTo>
                  <a:pt x="51815" y="0"/>
                </a:lnTo>
                <a:lnTo>
                  <a:pt x="46227" y="5587"/>
                </a:lnTo>
                <a:lnTo>
                  <a:pt x="46227" y="904729"/>
                </a:lnTo>
                <a:lnTo>
                  <a:pt x="58800" y="926283"/>
                </a:lnTo>
                <a:lnTo>
                  <a:pt x="71374" y="904729"/>
                </a:lnTo>
                <a:lnTo>
                  <a:pt x="71374" y="25145"/>
                </a:lnTo>
                <a:lnTo>
                  <a:pt x="58800" y="25145"/>
                </a:lnTo>
                <a:lnTo>
                  <a:pt x="71374" y="12572"/>
                </a:lnTo>
                <a:lnTo>
                  <a:pt x="600201" y="12572"/>
                </a:lnTo>
                <a:lnTo>
                  <a:pt x="600201" y="0"/>
                </a:lnTo>
                <a:close/>
              </a:path>
              <a:path w="600710" h="976629">
                <a:moveTo>
                  <a:pt x="71374" y="12572"/>
                </a:moveTo>
                <a:lnTo>
                  <a:pt x="58800" y="25145"/>
                </a:lnTo>
                <a:lnTo>
                  <a:pt x="71374" y="25145"/>
                </a:lnTo>
                <a:lnTo>
                  <a:pt x="71374" y="12572"/>
                </a:lnTo>
                <a:close/>
              </a:path>
              <a:path w="600710" h="976629">
                <a:moveTo>
                  <a:pt x="600201" y="12572"/>
                </a:moveTo>
                <a:lnTo>
                  <a:pt x="71374" y="12572"/>
                </a:lnTo>
                <a:lnTo>
                  <a:pt x="71374" y="25145"/>
                </a:lnTo>
                <a:lnTo>
                  <a:pt x="600201" y="25145"/>
                </a:lnTo>
                <a:lnTo>
                  <a:pt x="600201" y="1257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8230" y="2586989"/>
            <a:ext cx="1234439" cy="4366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2603754"/>
            <a:ext cx="951738" cy="4556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9378" y="2608326"/>
            <a:ext cx="1152144" cy="3543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69152" y="4309110"/>
            <a:ext cx="1540002" cy="11064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4214" y="4341114"/>
            <a:ext cx="1308354" cy="10957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0301" y="4330446"/>
            <a:ext cx="1457705" cy="10241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9152" y="4587240"/>
            <a:ext cx="1544574" cy="922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9152" y="4817364"/>
            <a:ext cx="1544574" cy="922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0681" y="4843653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69152" y="5045964"/>
            <a:ext cx="1544574" cy="922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0681" y="5072253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84298" y="2091690"/>
            <a:ext cx="996696" cy="4282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61261" y="2116075"/>
            <a:ext cx="756665" cy="4290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5445" y="2113025"/>
            <a:ext cx="914400" cy="3459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64055" y="1832456"/>
            <a:ext cx="3954145" cy="269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0" marR="829944" indent="-356235"/>
            <a:r>
              <a:rPr sz="13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aking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dump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CSV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ormat and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ngest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HDFS</a:t>
            </a:r>
            <a:endParaRPr sz="1300">
              <a:latin typeface="Tahoma"/>
              <a:cs typeface="Tahoma"/>
            </a:endParaRPr>
          </a:p>
          <a:p>
            <a:pPr marR="3195320" algn="ctr">
              <a:lnSpc>
                <a:spcPts val="1390"/>
              </a:lnSpc>
            </a:pPr>
            <a:r>
              <a:rPr sz="1300" i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Sqoop</a:t>
            </a:r>
            <a:endParaRPr sz="1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576580" algn="r">
              <a:spcBef>
                <a:spcPts val="869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matches</a:t>
            </a:r>
            <a:endParaRPr sz="1400">
              <a:latin typeface="Tahoma"/>
              <a:cs typeface="Tahoma"/>
            </a:endParaRPr>
          </a:p>
          <a:p>
            <a:pPr>
              <a:spcBef>
                <a:spcPts val="29"/>
              </a:spcBef>
            </a:pPr>
            <a:endParaRPr sz="1750">
              <a:latin typeface="Times New Roman"/>
              <a:cs typeface="Times New Roman"/>
            </a:endParaRPr>
          </a:p>
          <a:p>
            <a:pPr marL="2573020"/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-identi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fied</a:t>
            </a:r>
            <a:endParaRPr sz="1300">
              <a:latin typeface="Tahoma"/>
              <a:cs typeface="Tahoma"/>
            </a:endParaRPr>
          </a:p>
          <a:p>
            <a:pPr marL="1662430" indent="886460"/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V  file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300">
              <a:latin typeface="Tahoma"/>
              <a:cs typeface="Tahoma"/>
            </a:endParaRPr>
          </a:p>
          <a:p>
            <a:pPr marR="125730" algn="ctr">
              <a:spcBef>
                <a:spcPts val="52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600">
              <a:latin typeface="Tahoma"/>
              <a:cs typeface="Tahoma"/>
            </a:endParaRPr>
          </a:p>
          <a:p>
            <a:pPr marL="12700" marR="3225800" algn="ctr">
              <a:spcBef>
                <a:spcPts val="35"/>
              </a:spcBef>
            </a:pPr>
            <a:r>
              <a:rPr sz="13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ea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CSV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endParaRPr sz="1300">
              <a:latin typeface="Tahoma"/>
              <a:cs typeface="Tahoma"/>
            </a:endParaRPr>
          </a:p>
          <a:p>
            <a:pPr marL="317500"/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55698" y="4628388"/>
            <a:ext cx="1540002" cy="11064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2867" y="4660391"/>
            <a:ext cx="1106424" cy="10957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96846" y="4649723"/>
            <a:ext cx="1457705" cy="10241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84527" y="4569561"/>
            <a:ext cx="2860675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875">
              <a:lnSpc>
                <a:spcPts val="1510"/>
              </a:lnSpc>
            </a:pP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-identi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1570"/>
              </a:lnSpc>
              <a:tabLst>
                <a:tab pos="335915" algn="l"/>
                <a:tab pos="1506855" algn="l"/>
              </a:tabLst>
            </a:pPr>
            <a:r>
              <a:rPr sz="2100" u="sng" spc="-7" baseline="3968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2100" u="sng" spc="-15" baseline="3968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2100" u="sng" baseline="3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u="sng" spc="-179" baseline="396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u="sng" spc="-15" baseline="3968" dirty="0">
                <a:solidFill>
                  <a:srgbClr val="FFFFFF"/>
                </a:solidFill>
                <a:latin typeface="Calibri"/>
                <a:cs typeface="Calibri"/>
              </a:rPr>
              <a:t>ask 1 </a:t>
            </a:r>
            <a:r>
              <a:rPr sz="2100" u="sng" baseline="396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column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bas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1620"/>
              </a:lnSpc>
              <a:tabLst>
                <a:tab pos="335915" algn="l"/>
                <a:tab pos="1506855" algn="l"/>
                <a:tab pos="1678939" algn="l"/>
              </a:tabLst>
            </a:pPr>
            <a:r>
              <a:rPr sz="1400" u="sng" spc="-5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400" u="sng" spc="-1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1400" u="sng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u="sng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u="sng" spc="-10" dirty="0">
                <a:solidFill>
                  <a:srgbClr val="FFFFFF"/>
                </a:solidFill>
                <a:latin typeface="Calibri"/>
                <a:cs typeface="Calibri"/>
              </a:rPr>
              <a:t>ask 2 </a:t>
            </a:r>
            <a:r>
              <a:rPr sz="1400" u="sng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configu</a:t>
            </a:r>
            <a:r>
              <a:rPr sz="13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ati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endParaRPr sz="1300">
              <a:latin typeface="Tahoma"/>
              <a:cs typeface="Tahoma"/>
            </a:endParaRPr>
          </a:p>
          <a:p>
            <a:pPr marL="718185">
              <a:lnSpc>
                <a:spcPts val="168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7980" y="4436809"/>
            <a:ext cx="15201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5080" indent="-222250">
              <a:tabLst>
                <a:tab pos="234315" algn="l"/>
                <a:tab pos="1506855" algn="l"/>
              </a:tabLst>
            </a:pPr>
            <a:r>
              <a:rPr sz="1400" u="sng" spc="-5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400" u="sng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u="sng" spc="-10" dirty="0">
                <a:solidFill>
                  <a:srgbClr val="FFFFFF"/>
                </a:solidFill>
                <a:latin typeface="Calibri"/>
                <a:cs typeface="Calibri"/>
              </a:rPr>
              <a:t>educe </a:t>
            </a:r>
            <a:r>
              <a:rPr sz="1400" u="sng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u="sng" spc="-10" dirty="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r>
              <a:rPr sz="1400" u="sng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400" u="sng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educe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03974" y="4863528"/>
            <a:ext cx="704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03974" y="5076888"/>
            <a:ext cx="704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90521" y="5395721"/>
            <a:ext cx="704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55698" y="4906517"/>
            <a:ext cx="1544574" cy="922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5698" y="5136641"/>
            <a:ext cx="1544574" cy="922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55698" y="5365242"/>
            <a:ext cx="1544574" cy="922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97227" y="5391530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0" y="8012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Revisit De-identification Architecture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2527" y="4059174"/>
            <a:ext cx="1724405" cy="611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8172" y="4130802"/>
            <a:ext cx="1294638" cy="530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672" y="4084320"/>
            <a:ext cx="1620774" cy="508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2284" y="4237753"/>
            <a:ext cx="973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Combiners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4059174"/>
            <a:ext cx="1726692" cy="6118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2441" y="4130802"/>
            <a:ext cx="1359408" cy="530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3947" y="4084320"/>
            <a:ext cx="1623059" cy="5082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56808" y="4237753"/>
            <a:ext cx="10375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artitioners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9877" y="4716780"/>
            <a:ext cx="3045460" cy="43088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210185" marR="225425" indent="183515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Combiners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vie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‘mini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ers’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phase.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1706" y="1448227"/>
            <a:ext cx="6238875" cy="43088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183005" marR="857250" indent="-318770"/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Complete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view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Map-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e,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illust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ating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mbiners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partitioners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addition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Mappers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ers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0320" y="3240785"/>
            <a:ext cx="2020824" cy="935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6530" y="3258947"/>
            <a:ext cx="1823085" cy="749300"/>
          </a:xfrm>
          <a:custGeom>
            <a:avLst/>
            <a:gdLst/>
            <a:ahLst/>
            <a:cxnLst/>
            <a:rect l="l" t="t" r="r" b="b"/>
            <a:pathLst>
              <a:path w="1823085" h="749300">
                <a:moveTo>
                  <a:pt x="85217" y="643127"/>
                </a:moveTo>
                <a:lnTo>
                  <a:pt x="0" y="738377"/>
                </a:lnTo>
                <a:lnTo>
                  <a:pt x="127381" y="749300"/>
                </a:lnTo>
                <a:lnTo>
                  <a:pt x="116133" y="720978"/>
                </a:lnTo>
                <a:lnTo>
                  <a:pt x="95503" y="720978"/>
                </a:lnTo>
                <a:lnTo>
                  <a:pt x="81533" y="685545"/>
                </a:lnTo>
                <a:lnTo>
                  <a:pt x="99267" y="678508"/>
                </a:lnTo>
                <a:lnTo>
                  <a:pt x="85217" y="643127"/>
                </a:lnTo>
                <a:close/>
              </a:path>
              <a:path w="1823085" h="749300">
                <a:moveTo>
                  <a:pt x="99267" y="678508"/>
                </a:moveTo>
                <a:lnTo>
                  <a:pt x="81533" y="685545"/>
                </a:lnTo>
                <a:lnTo>
                  <a:pt x="95503" y="720978"/>
                </a:lnTo>
                <a:lnTo>
                  <a:pt x="113324" y="713905"/>
                </a:lnTo>
                <a:lnTo>
                  <a:pt x="99267" y="678508"/>
                </a:lnTo>
                <a:close/>
              </a:path>
              <a:path w="1823085" h="749300">
                <a:moveTo>
                  <a:pt x="113324" y="713905"/>
                </a:moveTo>
                <a:lnTo>
                  <a:pt x="95503" y="720978"/>
                </a:lnTo>
                <a:lnTo>
                  <a:pt x="116133" y="720978"/>
                </a:lnTo>
                <a:lnTo>
                  <a:pt x="113324" y="713905"/>
                </a:lnTo>
                <a:close/>
              </a:path>
              <a:path w="1823085" h="749300">
                <a:moveTo>
                  <a:pt x="1809115" y="0"/>
                </a:moveTo>
                <a:lnTo>
                  <a:pt x="99267" y="678508"/>
                </a:lnTo>
                <a:lnTo>
                  <a:pt x="113324" y="713905"/>
                </a:lnTo>
                <a:lnTo>
                  <a:pt x="1823084" y="35305"/>
                </a:lnTo>
                <a:lnTo>
                  <a:pt x="180911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9714" y="3239261"/>
            <a:ext cx="2020062" cy="935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0735" y="3257423"/>
            <a:ext cx="1823085" cy="749300"/>
          </a:xfrm>
          <a:custGeom>
            <a:avLst/>
            <a:gdLst/>
            <a:ahLst/>
            <a:cxnLst/>
            <a:rect l="l" t="t" r="r" b="b"/>
            <a:pathLst>
              <a:path w="1823085" h="749300">
                <a:moveTo>
                  <a:pt x="1709760" y="713905"/>
                </a:moveTo>
                <a:lnTo>
                  <a:pt x="1695703" y="749300"/>
                </a:lnTo>
                <a:lnTo>
                  <a:pt x="1823085" y="738377"/>
                </a:lnTo>
                <a:lnTo>
                  <a:pt x="1807518" y="720978"/>
                </a:lnTo>
                <a:lnTo>
                  <a:pt x="1727580" y="720978"/>
                </a:lnTo>
                <a:lnTo>
                  <a:pt x="1709760" y="713905"/>
                </a:lnTo>
                <a:close/>
              </a:path>
              <a:path w="1823085" h="749300">
                <a:moveTo>
                  <a:pt x="1723817" y="678508"/>
                </a:moveTo>
                <a:lnTo>
                  <a:pt x="1709760" y="713905"/>
                </a:lnTo>
                <a:lnTo>
                  <a:pt x="1727580" y="720978"/>
                </a:lnTo>
                <a:lnTo>
                  <a:pt x="1741551" y="685545"/>
                </a:lnTo>
                <a:lnTo>
                  <a:pt x="1723817" y="678508"/>
                </a:lnTo>
                <a:close/>
              </a:path>
              <a:path w="1823085" h="749300">
                <a:moveTo>
                  <a:pt x="1737867" y="643127"/>
                </a:moveTo>
                <a:lnTo>
                  <a:pt x="1723817" y="678508"/>
                </a:lnTo>
                <a:lnTo>
                  <a:pt x="1741551" y="685545"/>
                </a:lnTo>
                <a:lnTo>
                  <a:pt x="1727580" y="720978"/>
                </a:lnTo>
                <a:lnTo>
                  <a:pt x="1807518" y="720978"/>
                </a:lnTo>
                <a:lnTo>
                  <a:pt x="1737867" y="643127"/>
                </a:lnTo>
                <a:close/>
              </a:path>
              <a:path w="1823085" h="749300">
                <a:moveTo>
                  <a:pt x="13969" y="0"/>
                </a:moveTo>
                <a:lnTo>
                  <a:pt x="0" y="35306"/>
                </a:lnTo>
                <a:lnTo>
                  <a:pt x="1709760" y="713905"/>
                </a:lnTo>
                <a:lnTo>
                  <a:pt x="1723817" y="678508"/>
                </a:lnTo>
                <a:lnTo>
                  <a:pt x="139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1359" y="2819400"/>
            <a:ext cx="2765298" cy="6804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3696" y="2856738"/>
            <a:ext cx="1959864" cy="6903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6505" y="2844545"/>
            <a:ext cx="2661666" cy="5768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44036" y="2999333"/>
            <a:ext cx="15462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educe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385" y="0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Overview of Map-Reduce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56047" y="4716780"/>
            <a:ext cx="3048000" cy="43088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 marR="72390" indent="-127635"/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artitioners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det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mine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whic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reduc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er is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resp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nsible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particular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3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827" y="4514088"/>
            <a:ext cx="2057400" cy="84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9427" y="4520947"/>
            <a:ext cx="1656588" cy="874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1988" y="4535423"/>
            <a:ext cx="1975081" cy="760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4556" y="4613050"/>
            <a:ext cx="1329055" cy="633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981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assed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wo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kload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urther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4623" y="4518659"/>
            <a:ext cx="2057400" cy="84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46826" y="4632959"/>
            <a:ext cx="1927860" cy="6606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5784" y="4539996"/>
            <a:ext cx="1975081" cy="760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2462" y="4724556"/>
            <a:ext cx="160210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080" indent="-52069">
              <a:lnSpc>
                <a:spcPts val="161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ore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distribute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 mapper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3317" y="3730751"/>
            <a:ext cx="991362" cy="955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528" y="3751961"/>
            <a:ext cx="794385" cy="758825"/>
          </a:xfrm>
          <a:custGeom>
            <a:avLst/>
            <a:gdLst/>
            <a:ahLst/>
            <a:cxnLst/>
            <a:rect l="l" t="t" r="r" b="b"/>
            <a:pathLst>
              <a:path w="794385" h="758825">
                <a:moveTo>
                  <a:pt x="43307" y="638175"/>
                </a:moveTo>
                <a:lnTo>
                  <a:pt x="0" y="758316"/>
                </a:lnTo>
                <a:lnTo>
                  <a:pt x="122174" y="720851"/>
                </a:lnTo>
                <a:lnTo>
                  <a:pt x="108484" y="706501"/>
                </a:lnTo>
                <a:lnTo>
                  <a:pt x="82042" y="706501"/>
                </a:lnTo>
                <a:lnTo>
                  <a:pt x="55753" y="678814"/>
                </a:lnTo>
                <a:lnTo>
                  <a:pt x="69539" y="665674"/>
                </a:lnTo>
                <a:lnTo>
                  <a:pt x="43307" y="638175"/>
                </a:lnTo>
                <a:close/>
              </a:path>
              <a:path w="794385" h="758825">
                <a:moveTo>
                  <a:pt x="69539" y="665674"/>
                </a:moveTo>
                <a:lnTo>
                  <a:pt x="55753" y="678814"/>
                </a:lnTo>
                <a:lnTo>
                  <a:pt x="82042" y="706501"/>
                </a:lnTo>
                <a:lnTo>
                  <a:pt x="95890" y="693299"/>
                </a:lnTo>
                <a:lnTo>
                  <a:pt x="69539" y="665674"/>
                </a:lnTo>
                <a:close/>
              </a:path>
              <a:path w="794385" h="758825">
                <a:moveTo>
                  <a:pt x="95890" y="693299"/>
                </a:moveTo>
                <a:lnTo>
                  <a:pt x="82042" y="706501"/>
                </a:lnTo>
                <a:lnTo>
                  <a:pt x="108484" y="706501"/>
                </a:lnTo>
                <a:lnTo>
                  <a:pt x="95890" y="693299"/>
                </a:lnTo>
                <a:close/>
              </a:path>
              <a:path w="794385" h="758825">
                <a:moveTo>
                  <a:pt x="767969" y="0"/>
                </a:moveTo>
                <a:lnTo>
                  <a:pt x="69539" y="665674"/>
                </a:lnTo>
                <a:lnTo>
                  <a:pt x="95890" y="693299"/>
                </a:lnTo>
                <a:lnTo>
                  <a:pt x="794131" y="27686"/>
                </a:lnTo>
                <a:lnTo>
                  <a:pt x="7679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6574" y="3732276"/>
            <a:ext cx="862583" cy="979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595" y="3753485"/>
            <a:ext cx="665480" cy="782320"/>
          </a:xfrm>
          <a:custGeom>
            <a:avLst/>
            <a:gdLst/>
            <a:ahLst/>
            <a:cxnLst/>
            <a:rect l="l" t="t" r="r" b="b"/>
            <a:pathLst>
              <a:path w="665479" h="782320">
                <a:moveTo>
                  <a:pt x="577110" y="707322"/>
                </a:moveTo>
                <a:lnTo>
                  <a:pt x="548004" y="731901"/>
                </a:lnTo>
                <a:lnTo>
                  <a:pt x="665479" y="782192"/>
                </a:lnTo>
                <a:lnTo>
                  <a:pt x="650846" y="721867"/>
                </a:lnTo>
                <a:lnTo>
                  <a:pt x="589406" y="721867"/>
                </a:lnTo>
                <a:lnTo>
                  <a:pt x="577110" y="707322"/>
                </a:lnTo>
                <a:close/>
              </a:path>
              <a:path w="665479" h="782320">
                <a:moveTo>
                  <a:pt x="606233" y="682728"/>
                </a:moveTo>
                <a:lnTo>
                  <a:pt x="577110" y="707322"/>
                </a:lnTo>
                <a:lnTo>
                  <a:pt x="589406" y="721867"/>
                </a:lnTo>
                <a:lnTo>
                  <a:pt x="618489" y="697229"/>
                </a:lnTo>
                <a:lnTo>
                  <a:pt x="606233" y="682728"/>
                </a:lnTo>
                <a:close/>
              </a:path>
              <a:path w="665479" h="782320">
                <a:moveTo>
                  <a:pt x="635380" y="658113"/>
                </a:moveTo>
                <a:lnTo>
                  <a:pt x="606233" y="682728"/>
                </a:lnTo>
                <a:lnTo>
                  <a:pt x="618489" y="697229"/>
                </a:lnTo>
                <a:lnTo>
                  <a:pt x="589406" y="721867"/>
                </a:lnTo>
                <a:lnTo>
                  <a:pt x="650846" y="721867"/>
                </a:lnTo>
                <a:lnTo>
                  <a:pt x="635380" y="658113"/>
                </a:lnTo>
                <a:close/>
              </a:path>
              <a:path w="665479" h="782320">
                <a:moveTo>
                  <a:pt x="29209" y="0"/>
                </a:moveTo>
                <a:lnTo>
                  <a:pt x="0" y="24637"/>
                </a:lnTo>
                <a:lnTo>
                  <a:pt x="577110" y="707322"/>
                </a:lnTo>
                <a:lnTo>
                  <a:pt x="606233" y="682728"/>
                </a:lnTo>
                <a:lnTo>
                  <a:pt x="2920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8973" y="3182874"/>
            <a:ext cx="1543812" cy="784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2220" y="3364229"/>
            <a:ext cx="1416558" cy="477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4120" y="3208020"/>
            <a:ext cx="1440180" cy="6812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41601" y="3459381"/>
            <a:ext cx="11245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Mini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0180" y="3200400"/>
            <a:ext cx="1545335" cy="784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6089" y="3275076"/>
            <a:ext cx="1493519" cy="690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5327" y="3225545"/>
            <a:ext cx="1441703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95215" y="3370228"/>
            <a:ext cx="1200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5740"/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orm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“Local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50870" y="2380488"/>
            <a:ext cx="1117854" cy="10043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7079" y="2401950"/>
            <a:ext cx="920750" cy="806450"/>
          </a:xfrm>
          <a:custGeom>
            <a:avLst/>
            <a:gdLst/>
            <a:ahLst/>
            <a:cxnLst/>
            <a:rect l="l" t="t" r="r" b="b"/>
            <a:pathLst>
              <a:path w="920750" h="806450">
                <a:moveTo>
                  <a:pt x="48514" y="688340"/>
                </a:moveTo>
                <a:lnTo>
                  <a:pt x="0" y="806450"/>
                </a:lnTo>
                <a:lnTo>
                  <a:pt x="123698" y="774446"/>
                </a:lnTo>
                <a:lnTo>
                  <a:pt x="109503" y="758190"/>
                </a:lnTo>
                <a:lnTo>
                  <a:pt x="84328" y="758190"/>
                </a:lnTo>
                <a:lnTo>
                  <a:pt x="59309" y="729488"/>
                </a:lnTo>
                <a:lnTo>
                  <a:pt x="73575" y="717041"/>
                </a:lnTo>
                <a:lnTo>
                  <a:pt x="48514" y="688340"/>
                </a:lnTo>
                <a:close/>
              </a:path>
              <a:path w="920750" h="806450">
                <a:moveTo>
                  <a:pt x="73575" y="717041"/>
                </a:moveTo>
                <a:lnTo>
                  <a:pt x="59309" y="729488"/>
                </a:lnTo>
                <a:lnTo>
                  <a:pt x="84328" y="758190"/>
                </a:lnTo>
                <a:lnTo>
                  <a:pt x="98619" y="745723"/>
                </a:lnTo>
                <a:lnTo>
                  <a:pt x="73575" y="717041"/>
                </a:lnTo>
                <a:close/>
              </a:path>
              <a:path w="920750" h="806450">
                <a:moveTo>
                  <a:pt x="98619" y="745723"/>
                </a:moveTo>
                <a:lnTo>
                  <a:pt x="84328" y="758190"/>
                </a:lnTo>
                <a:lnTo>
                  <a:pt x="109503" y="758190"/>
                </a:lnTo>
                <a:lnTo>
                  <a:pt x="98619" y="745723"/>
                </a:lnTo>
                <a:close/>
              </a:path>
              <a:path w="920750" h="806450">
                <a:moveTo>
                  <a:pt x="895477" y="0"/>
                </a:moveTo>
                <a:lnTo>
                  <a:pt x="73575" y="717041"/>
                </a:lnTo>
                <a:lnTo>
                  <a:pt x="98619" y="745723"/>
                </a:lnTo>
                <a:lnTo>
                  <a:pt x="920623" y="28701"/>
                </a:lnTo>
                <a:lnTo>
                  <a:pt x="89547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9003" y="2381250"/>
            <a:ext cx="1120139" cy="10287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404" y="2402077"/>
            <a:ext cx="922655" cy="831850"/>
          </a:xfrm>
          <a:custGeom>
            <a:avLst/>
            <a:gdLst/>
            <a:ahLst/>
            <a:cxnLst/>
            <a:rect l="l" t="t" r="r" b="b"/>
            <a:pathLst>
              <a:path w="922654" h="831850">
                <a:moveTo>
                  <a:pt x="824552" y="769596"/>
                </a:moveTo>
                <a:lnTo>
                  <a:pt x="799084" y="797941"/>
                </a:lnTo>
                <a:lnTo>
                  <a:pt x="922274" y="831723"/>
                </a:lnTo>
                <a:lnTo>
                  <a:pt x="902850" y="782320"/>
                </a:lnTo>
                <a:lnTo>
                  <a:pt x="838708" y="782320"/>
                </a:lnTo>
                <a:lnTo>
                  <a:pt x="824552" y="769596"/>
                </a:lnTo>
                <a:close/>
              </a:path>
              <a:path w="922654" h="831850">
                <a:moveTo>
                  <a:pt x="850034" y="741234"/>
                </a:moveTo>
                <a:lnTo>
                  <a:pt x="824552" y="769596"/>
                </a:lnTo>
                <a:lnTo>
                  <a:pt x="838708" y="782320"/>
                </a:lnTo>
                <a:lnTo>
                  <a:pt x="864235" y="753999"/>
                </a:lnTo>
                <a:lnTo>
                  <a:pt x="850034" y="741234"/>
                </a:lnTo>
                <a:close/>
              </a:path>
              <a:path w="922654" h="831850">
                <a:moveTo>
                  <a:pt x="875538" y="712851"/>
                </a:moveTo>
                <a:lnTo>
                  <a:pt x="850034" y="741234"/>
                </a:lnTo>
                <a:lnTo>
                  <a:pt x="864235" y="753999"/>
                </a:lnTo>
                <a:lnTo>
                  <a:pt x="838708" y="782320"/>
                </a:lnTo>
                <a:lnTo>
                  <a:pt x="902850" y="782320"/>
                </a:lnTo>
                <a:lnTo>
                  <a:pt x="875538" y="712851"/>
                </a:lnTo>
                <a:close/>
              </a:path>
              <a:path w="922654" h="831850">
                <a:moveTo>
                  <a:pt x="25400" y="0"/>
                </a:moveTo>
                <a:lnTo>
                  <a:pt x="0" y="28448"/>
                </a:lnTo>
                <a:lnTo>
                  <a:pt x="824552" y="769596"/>
                </a:lnTo>
                <a:lnTo>
                  <a:pt x="850034" y="741234"/>
                </a:lnTo>
                <a:lnTo>
                  <a:pt x="254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7010" y="2035302"/>
            <a:ext cx="3665982" cy="6309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8926" y="2047494"/>
            <a:ext cx="1962150" cy="6903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2155" y="2060448"/>
            <a:ext cx="3562350" cy="5273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79012" y="2190343"/>
            <a:ext cx="155003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COMBINERS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Combiner – Local Reduce</a:t>
            </a:r>
          </a:p>
        </p:txBody>
      </p:sp>
      <p:sp>
        <p:nvSpPr>
          <p:cNvPr id="33" name="Rectangle 32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4779" y="4126991"/>
            <a:ext cx="329946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6309" y="4160901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5452" y="3996689"/>
            <a:ext cx="930401" cy="355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5461" y="4018789"/>
            <a:ext cx="769620" cy="348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1" y="4018026"/>
            <a:ext cx="848105" cy="272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0871" y="4087046"/>
            <a:ext cx="5613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iner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0778" y="4088892"/>
            <a:ext cx="329946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2307" y="4122801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4602" y="3342894"/>
            <a:ext cx="329946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6131" y="337680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0917" y="2962655"/>
            <a:ext cx="116585" cy="882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4637" y="2983610"/>
            <a:ext cx="9525" cy="787400"/>
          </a:xfrm>
          <a:custGeom>
            <a:avLst/>
            <a:gdLst/>
            <a:ahLst/>
            <a:cxnLst/>
            <a:rect l="l" t="t" r="r" b="b"/>
            <a:pathLst>
              <a:path w="9525" h="787400">
                <a:moveTo>
                  <a:pt x="0" y="0"/>
                </a:moveTo>
                <a:lnTo>
                  <a:pt x="9525" y="78740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2507" y="3215639"/>
            <a:ext cx="929640" cy="355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1182" y="3208020"/>
            <a:ext cx="811529" cy="402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3656" y="3236976"/>
            <a:ext cx="847344" cy="272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91578" y="3288200"/>
            <a:ext cx="5715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educer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55511" y="2950083"/>
            <a:ext cx="288925" cy="864869"/>
          </a:xfrm>
          <a:custGeom>
            <a:avLst/>
            <a:gdLst/>
            <a:ahLst/>
            <a:cxnLst/>
            <a:rect l="l" t="t" r="r" b="b"/>
            <a:pathLst>
              <a:path w="288925" h="864869">
                <a:moveTo>
                  <a:pt x="0" y="864869"/>
                </a:moveTo>
                <a:lnTo>
                  <a:pt x="288798" y="864869"/>
                </a:lnTo>
                <a:lnTo>
                  <a:pt x="288798" y="0"/>
                </a:lnTo>
                <a:lnTo>
                  <a:pt x="0" y="0"/>
                </a:lnTo>
                <a:lnTo>
                  <a:pt x="0" y="864869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1471" y="3393948"/>
            <a:ext cx="329946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01" y="3427857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0778" y="2576323"/>
            <a:ext cx="329946" cy="107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2307" y="2610230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3350" y="2787395"/>
            <a:ext cx="329946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4878" y="282130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3403" y="3725037"/>
            <a:ext cx="288925" cy="866775"/>
          </a:xfrm>
          <a:custGeom>
            <a:avLst/>
            <a:gdLst/>
            <a:ahLst/>
            <a:cxnLst/>
            <a:rect l="l" t="t" r="r" b="b"/>
            <a:pathLst>
              <a:path w="288925" h="866775">
                <a:moveTo>
                  <a:pt x="0" y="866394"/>
                </a:moveTo>
                <a:lnTo>
                  <a:pt x="288798" y="866394"/>
                </a:lnTo>
                <a:lnTo>
                  <a:pt x="288798" y="0"/>
                </a:lnTo>
                <a:lnTo>
                  <a:pt x="0" y="0"/>
                </a:lnTo>
                <a:lnTo>
                  <a:pt x="0" y="866394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43403" y="2399158"/>
            <a:ext cx="288925" cy="864869"/>
          </a:xfrm>
          <a:custGeom>
            <a:avLst/>
            <a:gdLst/>
            <a:ahLst/>
            <a:cxnLst/>
            <a:rect l="l" t="t" r="r" b="b"/>
            <a:pathLst>
              <a:path w="288925" h="864869">
                <a:moveTo>
                  <a:pt x="0" y="864870"/>
                </a:moveTo>
                <a:lnTo>
                  <a:pt x="288798" y="864870"/>
                </a:lnTo>
                <a:lnTo>
                  <a:pt x="288798" y="0"/>
                </a:lnTo>
                <a:lnTo>
                  <a:pt x="0" y="0"/>
                </a:lnTo>
                <a:lnTo>
                  <a:pt x="0" y="864870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7599" y="4154423"/>
            <a:ext cx="329945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9126" y="418833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06930" y="2814827"/>
            <a:ext cx="329945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8458" y="2848736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1931" y="2418208"/>
            <a:ext cx="287655" cy="864869"/>
          </a:xfrm>
          <a:custGeom>
            <a:avLst/>
            <a:gdLst/>
            <a:ahLst/>
            <a:cxnLst/>
            <a:rect l="l" t="t" r="r" b="b"/>
            <a:pathLst>
              <a:path w="287655" h="864869">
                <a:moveTo>
                  <a:pt x="0" y="864870"/>
                </a:moveTo>
                <a:lnTo>
                  <a:pt x="287274" y="864870"/>
                </a:lnTo>
                <a:lnTo>
                  <a:pt x="287274" y="0"/>
                </a:lnTo>
                <a:lnTo>
                  <a:pt x="0" y="0"/>
                </a:lnTo>
                <a:lnTo>
                  <a:pt x="0" y="864870"/>
                </a:lnTo>
                <a:close/>
              </a:path>
            </a:pathLst>
          </a:custGeom>
          <a:ln w="2514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92502" y="2032253"/>
            <a:ext cx="567689" cy="29116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7649" y="2057400"/>
            <a:ext cx="464057" cy="28079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63368" y="2288272"/>
            <a:ext cx="3333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(B,1)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3368" y="2455700"/>
            <a:ext cx="34480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(C,1)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(D,1)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(E,1)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(D,1)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(B,1)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63368" y="3629646"/>
            <a:ext cx="3448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(D,1)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3368" y="3797285"/>
            <a:ext cx="34480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(A,1)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(A,1)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(C,1)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(B,1)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(D,1)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72356" y="2318003"/>
            <a:ext cx="565403" cy="10066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97502" y="2343151"/>
            <a:ext cx="461772" cy="9029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52621" y="2467850"/>
            <a:ext cx="3333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(B,2)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52621" y="2635490"/>
            <a:ext cx="3346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(C,1)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52621" y="2803130"/>
            <a:ext cx="3448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(D,2)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52620" y="2970770"/>
            <a:ext cx="3289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(E,1)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54830" y="3648455"/>
            <a:ext cx="565403" cy="10066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73879" y="3774949"/>
            <a:ext cx="523494" cy="7917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79976" y="3673601"/>
            <a:ext cx="461772" cy="9029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8970" y="3843809"/>
            <a:ext cx="30099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-10" dirty="0">
                <a:solidFill>
                  <a:srgbClr val="FFFFFF"/>
                </a:solidFill>
                <a:latin typeface="Tahoma"/>
                <a:cs typeface="Tahoma"/>
              </a:rPr>
              <a:t>(D,2)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8971" y="3988380"/>
            <a:ext cx="2927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950" spc="-5" dirty="0">
                <a:solidFill>
                  <a:srgbClr val="FFFFFF"/>
                </a:solidFill>
                <a:latin typeface="Tahoma"/>
                <a:cs typeface="Tahoma"/>
              </a:rPr>
              <a:t>A,2)</a:t>
            </a:r>
            <a:endParaRPr sz="950">
              <a:latin typeface="Tahoma"/>
              <a:cs typeface="Tahoma"/>
            </a:endParaRPr>
          </a:p>
          <a:p>
            <a:pPr marL="12700"/>
            <a:r>
              <a:rPr sz="95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950" spc="-5" dirty="0">
                <a:solidFill>
                  <a:srgbClr val="FFFFFF"/>
                </a:solidFill>
                <a:latin typeface="Tahoma"/>
                <a:cs typeface="Tahoma"/>
              </a:rPr>
              <a:t>C,1)</a:t>
            </a:r>
            <a:endParaRPr sz="950">
              <a:latin typeface="Tahoma"/>
              <a:cs typeface="Tahoma"/>
            </a:endParaRPr>
          </a:p>
          <a:p>
            <a:pPr marL="12700"/>
            <a:r>
              <a:rPr sz="950" spc="-10" dirty="0">
                <a:solidFill>
                  <a:srgbClr val="FFFFFF"/>
                </a:solidFill>
                <a:latin typeface="Tahoma"/>
                <a:cs typeface="Tahoma"/>
              </a:rPr>
              <a:t>(B,1)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57901" y="2823210"/>
            <a:ext cx="864107" cy="1173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3046" y="2848356"/>
            <a:ext cx="760476" cy="10698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171946" y="2960102"/>
            <a:ext cx="4876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(A,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[2])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1947" y="3127742"/>
            <a:ext cx="6165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(B,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[2,1])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(C,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[1,1])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(D,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[2,2])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71946" y="3630662"/>
            <a:ext cx="4813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(E,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[1])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09610" y="2823211"/>
            <a:ext cx="662177" cy="11841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17230" y="2902457"/>
            <a:ext cx="590550" cy="10675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34756" y="2848356"/>
            <a:ext cx="558546" cy="10805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413751" y="2980167"/>
            <a:ext cx="34480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(A,2)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(B,3)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(C,2)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(D,4)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(E,1)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78909" y="3261360"/>
            <a:ext cx="929639" cy="3558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7206" y="3254501"/>
            <a:ext cx="732281" cy="4023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0055" y="3282695"/>
            <a:ext cx="847344" cy="27355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97603" y="3334174"/>
            <a:ext cx="49275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Shuffle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235452" y="2672334"/>
            <a:ext cx="930401" cy="3558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5461" y="2695194"/>
            <a:ext cx="769620" cy="3489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6601" y="2693671"/>
            <a:ext cx="848105" cy="2735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20871" y="2762944"/>
            <a:ext cx="5613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iner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62456" y="2689861"/>
            <a:ext cx="931163" cy="3558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03603" y="2711196"/>
            <a:ext cx="848868" cy="27355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574291" y="2773342"/>
            <a:ext cx="5270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Mapp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62456" y="4015739"/>
            <a:ext cx="931163" cy="3550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03603" y="4037076"/>
            <a:ext cx="848868" cy="2727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74291" y="4098968"/>
            <a:ext cx="5270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Mapp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298954" y="3476244"/>
            <a:ext cx="868680" cy="10744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40482" y="3510152"/>
            <a:ext cx="773430" cy="0"/>
          </a:xfrm>
          <a:custGeom>
            <a:avLst/>
            <a:gdLst/>
            <a:ahLst/>
            <a:cxnLst/>
            <a:rect l="l" t="t" r="r" b="b"/>
            <a:pathLst>
              <a:path w="773430">
                <a:moveTo>
                  <a:pt x="0" y="0"/>
                </a:moveTo>
                <a:lnTo>
                  <a:pt x="773176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1931" y="3775329"/>
            <a:ext cx="287655" cy="866140"/>
          </a:xfrm>
          <a:custGeom>
            <a:avLst/>
            <a:gdLst/>
            <a:ahLst/>
            <a:cxnLst/>
            <a:rect l="l" t="t" r="r" b="b"/>
            <a:pathLst>
              <a:path w="287655" h="866139">
                <a:moveTo>
                  <a:pt x="0" y="865632"/>
                </a:moveTo>
                <a:lnTo>
                  <a:pt x="287274" y="865632"/>
                </a:lnTo>
                <a:lnTo>
                  <a:pt x="287274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9130" y="2081783"/>
            <a:ext cx="535686" cy="291160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0090" y="2149602"/>
            <a:ext cx="413766" cy="28277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4276" y="2106930"/>
            <a:ext cx="432054" cy="28079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31597" y="2238095"/>
            <a:ext cx="137795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" algn="just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 C D E D B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1597" y="3625189"/>
            <a:ext cx="137795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 A A C B 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6489" y="2503872"/>
            <a:ext cx="215444" cy="593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4363" y="3812226"/>
            <a:ext cx="215444" cy="593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45008" y="3476244"/>
            <a:ext cx="868680" cy="10744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6537" y="3510152"/>
            <a:ext cx="773430" cy="0"/>
          </a:xfrm>
          <a:custGeom>
            <a:avLst/>
            <a:gdLst/>
            <a:ahLst/>
            <a:cxnLst/>
            <a:rect l="l" t="t" r="r" b="b"/>
            <a:pathLst>
              <a:path w="773430">
                <a:moveTo>
                  <a:pt x="0" y="0"/>
                </a:moveTo>
                <a:lnTo>
                  <a:pt x="773112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29433" y="2401825"/>
            <a:ext cx="116586" cy="880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83155" y="2422778"/>
            <a:ext cx="9525" cy="786130"/>
          </a:xfrm>
          <a:custGeom>
            <a:avLst/>
            <a:gdLst/>
            <a:ahLst/>
            <a:cxnLst/>
            <a:rect l="l" t="t" r="r" b="b"/>
            <a:pathLst>
              <a:path w="9525" h="786130">
                <a:moveTo>
                  <a:pt x="0" y="0"/>
                </a:moveTo>
                <a:lnTo>
                  <a:pt x="9525" y="785876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28672" y="2323338"/>
            <a:ext cx="362712" cy="23545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70201" y="2383155"/>
            <a:ext cx="203200" cy="76200"/>
          </a:xfrm>
          <a:custGeom>
            <a:avLst/>
            <a:gdLst/>
            <a:ahLst/>
            <a:cxnLst/>
            <a:rect l="l" t="t" r="r" b="b"/>
            <a:pathLst>
              <a:path w="203200" h="76200">
                <a:moveTo>
                  <a:pt x="127000" y="0"/>
                </a:moveTo>
                <a:lnTo>
                  <a:pt x="127000" y="76200"/>
                </a:lnTo>
                <a:lnTo>
                  <a:pt x="178053" y="50673"/>
                </a:lnTo>
                <a:lnTo>
                  <a:pt x="139700" y="50673"/>
                </a:lnTo>
                <a:lnTo>
                  <a:pt x="139700" y="25527"/>
                </a:lnTo>
                <a:lnTo>
                  <a:pt x="178054" y="25527"/>
                </a:lnTo>
                <a:lnTo>
                  <a:pt x="127000" y="0"/>
                </a:lnTo>
                <a:close/>
              </a:path>
              <a:path w="203200" h="76200">
                <a:moveTo>
                  <a:pt x="12700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127000" y="50673"/>
                </a:lnTo>
                <a:lnTo>
                  <a:pt x="127000" y="25527"/>
                </a:lnTo>
                <a:close/>
              </a:path>
              <a:path w="203200" h="76200">
                <a:moveTo>
                  <a:pt x="178054" y="25527"/>
                </a:moveTo>
                <a:lnTo>
                  <a:pt x="139700" y="25527"/>
                </a:lnTo>
                <a:lnTo>
                  <a:pt x="139700" y="50673"/>
                </a:lnTo>
                <a:lnTo>
                  <a:pt x="178053" y="50673"/>
                </a:lnTo>
                <a:lnTo>
                  <a:pt x="203200" y="38100"/>
                </a:lnTo>
                <a:lnTo>
                  <a:pt x="178054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38577" y="3112008"/>
            <a:ext cx="364236" cy="23545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79979" y="3171317"/>
            <a:ext cx="205104" cy="76200"/>
          </a:xfrm>
          <a:custGeom>
            <a:avLst/>
            <a:gdLst/>
            <a:ahLst/>
            <a:cxnLst/>
            <a:rect l="l" t="t" r="r" b="b"/>
            <a:pathLst>
              <a:path w="205105" h="76200">
                <a:moveTo>
                  <a:pt x="129031" y="0"/>
                </a:moveTo>
                <a:lnTo>
                  <a:pt x="128819" y="25551"/>
                </a:lnTo>
                <a:lnTo>
                  <a:pt x="141477" y="25653"/>
                </a:lnTo>
                <a:lnTo>
                  <a:pt x="141350" y="50800"/>
                </a:lnTo>
                <a:lnTo>
                  <a:pt x="128608" y="50800"/>
                </a:lnTo>
                <a:lnTo>
                  <a:pt x="128396" y="76200"/>
                </a:lnTo>
                <a:lnTo>
                  <a:pt x="180055" y="50800"/>
                </a:lnTo>
                <a:lnTo>
                  <a:pt x="141350" y="50800"/>
                </a:lnTo>
                <a:lnTo>
                  <a:pt x="180264" y="50696"/>
                </a:lnTo>
                <a:lnTo>
                  <a:pt x="204850" y="38607"/>
                </a:lnTo>
                <a:lnTo>
                  <a:pt x="129031" y="0"/>
                </a:lnTo>
                <a:close/>
              </a:path>
              <a:path w="205105" h="76200">
                <a:moveTo>
                  <a:pt x="128819" y="25551"/>
                </a:moveTo>
                <a:lnTo>
                  <a:pt x="128609" y="50696"/>
                </a:lnTo>
                <a:lnTo>
                  <a:pt x="141350" y="50800"/>
                </a:lnTo>
                <a:lnTo>
                  <a:pt x="141477" y="25653"/>
                </a:lnTo>
                <a:lnTo>
                  <a:pt x="128819" y="25551"/>
                </a:lnTo>
                <a:close/>
              </a:path>
              <a:path w="205105" h="76200">
                <a:moveTo>
                  <a:pt x="253" y="24510"/>
                </a:moveTo>
                <a:lnTo>
                  <a:pt x="0" y="49656"/>
                </a:lnTo>
                <a:lnTo>
                  <a:pt x="128609" y="50696"/>
                </a:lnTo>
                <a:lnTo>
                  <a:pt x="128819" y="25551"/>
                </a:lnTo>
                <a:lnTo>
                  <a:pt x="253" y="2451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40864" y="3742182"/>
            <a:ext cx="116586" cy="880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94586" y="3763136"/>
            <a:ext cx="9525" cy="786130"/>
          </a:xfrm>
          <a:custGeom>
            <a:avLst/>
            <a:gdLst/>
            <a:ahLst/>
            <a:cxnLst/>
            <a:rect l="l" t="t" r="r" b="b"/>
            <a:pathLst>
              <a:path w="9525" h="786129">
                <a:moveTo>
                  <a:pt x="0" y="0"/>
                </a:moveTo>
                <a:lnTo>
                  <a:pt x="9525" y="785876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40101" y="3664458"/>
            <a:ext cx="362712" cy="2354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81505" y="3723767"/>
            <a:ext cx="203835" cy="76200"/>
          </a:xfrm>
          <a:custGeom>
            <a:avLst/>
            <a:gdLst/>
            <a:ahLst/>
            <a:cxnLst/>
            <a:rect l="l" t="t" r="r" b="b"/>
            <a:pathLst>
              <a:path w="203835" h="76200">
                <a:moveTo>
                  <a:pt x="127381" y="0"/>
                </a:moveTo>
                <a:lnTo>
                  <a:pt x="127210" y="25549"/>
                </a:lnTo>
                <a:lnTo>
                  <a:pt x="139953" y="25653"/>
                </a:lnTo>
                <a:lnTo>
                  <a:pt x="139700" y="50800"/>
                </a:lnTo>
                <a:lnTo>
                  <a:pt x="127042" y="50800"/>
                </a:lnTo>
                <a:lnTo>
                  <a:pt x="126872" y="76200"/>
                </a:lnTo>
                <a:lnTo>
                  <a:pt x="178531" y="50800"/>
                </a:lnTo>
                <a:lnTo>
                  <a:pt x="139700" y="50800"/>
                </a:lnTo>
                <a:lnTo>
                  <a:pt x="178741" y="50696"/>
                </a:lnTo>
                <a:lnTo>
                  <a:pt x="203326" y="38607"/>
                </a:lnTo>
                <a:lnTo>
                  <a:pt x="127381" y="0"/>
                </a:lnTo>
                <a:close/>
              </a:path>
              <a:path w="203835" h="76200">
                <a:moveTo>
                  <a:pt x="127210" y="25549"/>
                </a:moveTo>
                <a:lnTo>
                  <a:pt x="127043" y="50696"/>
                </a:lnTo>
                <a:lnTo>
                  <a:pt x="139700" y="50800"/>
                </a:lnTo>
                <a:lnTo>
                  <a:pt x="139953" y="25653"/>
                </a:lnTo>
                <a:lnTo>
                  <a:pt x="127210" y="25549"/>
                </a:lnTo>
                <a:close/>
              </a:path>
              <a:path w="203835" h="76200">
                <a:moveTo>
                  <a:pt x="253" y="24510"/>
                </a:moveTo>
                <a:lnTo>
                  <a:pt x="0" y="49656"/>
                </a:lnTo>
                <a:lnTo>
                  <a:pt x="127043" y="50696"/>
                </a:lnTo>
                <a:lnTo>
                  <a:pt x="127210" y="25549"/>
                </a:lnTo>
                <a:lnTo>
                  <a:pt x="253" y="2451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50007" y="4452366"/>
            <a:ext cx="362712" cy="2354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91411" y="4511675"/>
            <a:ext cx="203835" cy="76200"/>
          </a:xfrm>
          <a:custGeom>
            <a:avLst/>
            <a:gdLst/>
            <a:ahLst/>
            <a:cxnLst/>
            <a:rect l="l" t="t" r="r" b="b"/>
            <a:pathLst>
              <a:path w="203835" h="76200">
                <a:moveTo>
                  <a:pt x="177640" y="25549"/>
                </a:moveTo>
                <a:lnTo>
                  <a:pt x="127210" y="25549"/>
                </a:lnTo>
                <a:lnTo>
                  <a:pt x="139953" y="25653"/>
                </a:lnTo>
                <a:lnTo>
                  <a:pt x="139700" y="50800"/>
                </a:lnTo>
                <a:lnTo>
                  <a:pt x="127042" y="50800"/>
                </a:lnTo>
                <a:lnTo>
                  <a:pt x="126872" y="76200"/>
                </a:lnTo>
                <a:lnTo>
                  <a:pt x="178531" y="50800"/>
                </a:lnTo>
                <a:lnTo>
                  <a:pt x="139700" y="50800"/>
                </a:lnTo>
                <a:lnTo>
                  <a:pt x="178741" y="50696"/>
                </a:lnTo>
                <a:lnTo>
                  <a:pt x="203326" y="38608"/>
                </a:lnTo>
                <a:lnTo>
                  <a:pt x="177640" y="25549"/>
                </a:lnTo>
                <a:close/>
              </a:path>
              <a:path w="203835" h="76200">
                <a:moveTo>
                  <a:pt x="127381" y="0"/>
                </a:moveTo>
                <a:lnTo>
                  <a:pt x="127043" y="50696"/>
                </a:lnTo>
                <a:lnTo>
                  <a:pt x="139700" y="50800"/>
                </a:lnTo>
                <a:lnTo>
                  <a:pt x="139953" y="25653"/>
                </a:lnTo>
                <a:lnTo>
                  <a:pt x="177640" y="25549"/>
                </a:lnTo>
                <a:lnTo>
                  <a:pt x="127381" y="0"/>
                </a:lnTo>
                <a:close/>
              </a:path>
              <a:path w="203835" h="76200">
                <a:moveTo>
                  <a:pt x="253" y="24511"/>
                </a:moveTo>
                <a:lnTo>
                  <a:pt x="0" y="49656"/>
                </a:lnTo>
                <a:lnTo>
                  <a:pt x="127043" y="50696"/>
                </a:lnTo>
                <a:lnTo>
                  <a:pt x="127210" y="25549"/>
                </a:lnTo>
                <a:lnTo>
                  <a:pt x="253" y="2451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66615" y="2375153"/>
            <a:ext cx="116586" cy="880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20337" y="2396108"/>
            <a:ext cx="9525" cy="786130"/>
          </a:xfrm>
          <a:custGeom>
            <a:avLst/>
            <a:gdLst/>
            <a:ahLst/>
            <a:cxnLst/>
            <a:rect l="l" t="t" r="r" b="b"/>
            <a:pathLst>
              <a:path w="9525" h="786130">
                <a:moveTo>
                  <a:pt x="0" y="0"/>
                </a:moveTo>
                <a:lnTo>
                  <a:pt x="9525" y="785748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4330" y="2296667"/>
            <a:ext cx="358139" cy="23545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05860" y="2356485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4" h="76200">
                <a:moveTo>
                  <a:pt x="122174" y="0"/>
                </a:moveTo>
                <a:lnTo>
                  <a:pt x="122174" y="76200"/>
                </a:lnTo>
                <a:lnTo>
                  <a:pt x="173227" y="50673"/>
                </a:lnTo>
                <a:lnTo>
                  <a:pt x="134874" y="50673"/>
                </a:lnTo>
                <a:lnTo>
                  <a:pt x="134874" y="25526"/>
                </a:lnTo>
                <a:lnTo>
                  <a:pt x="173227" y="25526"/>
                </a:lnTo>
                <a:lnTo>
                  <a:pt x="122174" y="0"/>
                </a:lnTo>
                <a:close/>
              </a:path>
              <a:path w="198754" h="76200">
                <a:moveTo>
                  <a:pt x="122174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122174" y="50673"/>
                </a:lnTo>
                <a:lnTo>
                  <a:pt x="122174" y="25526"/>
                </a:lnTo>
                <a:close/>
              </a:path>
              <a:path w="198754" h="76200">
                <a:moveTo>
                  <a:pt x="173227" y="25526"/>
                </a:moveTo>
                <a:lnTo>
                  <a:pt x="134874" y="25526"/>
                </a:lnTo>
                <a:lnTo>
                  <a:pt x="134874" y="50673"/>
                </a:lnTo>
                <a:lnTo>
                  <a:pt x="173227" y="50673"/>
                </a:lnTo>
                <a:lnTo>
                  <a:pt x="198374" y="38100"/>
                </a:lnTo>
                <a:lnTo>
                  <a:pt x="173227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77284" y="3714750"/>
            <a:ext cx="116586" cy="880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31005" y="3735704"/>
            <a:ext cx="9525" cy="786130"/>
          </a:xfrm>
          <a:custGeom>
            <a:avLst/>
            <a:gdLst/>
            <a:ahLst/>
            <a:cxnLst/>
            <a:rect l="l" t="t" r="r" b="b"/>
            <a:pathLst>
              <a:path w="9525" h="786129">
                <a:moveTo>
                  <a:pt x="0" y="0"/>
                </a:moveTo>
                <a:lnTo>
                  <a:pt x="9525" y="785748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29379" y="3329940"/>
            <a:ext cx="393953" cy="23545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70780" y="3390773"/>
            <a:ext cx="235585" cy="76200"/>
          </a:xfrm>
          <a:custGeom>
            <a:avLst/>
            <a:gdLst/>
            <a:ahLst/>
            <a:cxnLst/>
            <a:rect l="l" t="t" r="r" b="b"/>
            <a:pathLst>
              <a:path w="235585" h="76200">
                <a:moveTo>
                  <a:pt x="210908" y="25400"/>
                </a:moveTo>
                <a:lnTo>
                  <a:pt x="171450" y="25400"/>
                </a:lnTo>
                <a:lnTo>
                  <a:pt x="171704" y="50545"/>
                </a:lnTo>
                <a:lnTo>
                  <a:pt x="159045" y="50714"/>
                </a:lnTo>
                <a:lnTo>
                  <a:pt x="159385" y="76200"/>
                </a:lnTo>
                <a:lnTo>
                  <a:pt x="235077" y="37083"/>
                </a:lnTo>
                <a:lnTo>
                  <a:pt x="210908" y="25400"/>
                </a:lnTo>
                <a:close/>
              </a:path>
              <a:path w="235585" h="76200">
                <a:moveTo>
                  <a:pt x="158709" y="25569"/>
                </a:moveTo>
                <a:lnTo>
                  <a:pt x="0" y="27685"/>
                </a:lnTo>
                <a:lnTo>
                  <a:pt x="254" y="52831"/>
                </a:lnTo>
                <a:lnTo>
                  <a:pt x="159045" y="50714"/>
                </a:lnTo>
                <a:lnTo>
                  <a:pt x="158709" y="25569"/>
                </a:lnTo>
                <a:close/>
              </a:path>
              <a:path w="235585" h="76200">
                <a:moveTo>
                  <a:pt x="171450" y="25400"/>
                </a:moveTo>
                <a:lnTo>
                  <a:pt x="158709" y="25569"/>
                </a:lnTo>
                <a:lnTo>
                  <a:pt x="159045" y="50714"/>
                </a:lnTo>
                <a:lnTo>
                  <a:pt x="171704" y="50545"/>
                </a:lnTo>
                <a:lnTo>
                  <a:pt x="171450" y="25400"/>
                </a:lnTo>
                <a:close/>
              </a:path>
              <a:path w="235585" h="76200">
                <a:moveTo>
                  <a:pt x="158369" y="0"/>
                </a:moveTo>
                <a:lnTo>
                  <a:pt x="158709" y="25569"/>
                </a:lnTo>
                <a:lnTo>
                  <a:pt x="171450" y="25400"/>
                </a:lnTo>
                <a:lnTo>
                  <a:pt x="210908" y="25400"/>
                </a:lnTo>
                <a:lnTo>
                  <a:pt x="1583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12615" y="2589276"/>
            <a:ext cx="107441" cy="161086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66334" y="2610230"/>
            <a:ext cx="0" cy="1516380"/>
          </a:xfrm>
          <a:custGeom>
            <a:avLst/>
            <a:gdLst/>
            <a:ahLst/>
            <a:cxnLst/>
            <a:rect l="l" t="t" r="r" b="b"/>
            <a:pathLst>
              <a:path h="1516379">
                <a:moveTo>
                  <a:pt x="0" y="0"/>
                </a:moveTo>
                <a:lnTo>
                  <a:pt x="0" y="1515999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06261" y="3012949"/>
            <a:ext cx="116586" cy="882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59984" y="3033902"/>
            <a:ext cx="9525" cy="787400"/>
          </a:xfrm>
          <a:custGeom>
            <a:avLst/>
            <a:gdLst/>
            <a:ahLst/>
            <a:cxnLst/>
            <a:rect l="l" t="t" r="r" b="b"/>
            <a:pathLst>
              <a:path w="9525" h="787400">
                <a:moveTo>
                  <a:pt x="0" y="0"/>
                </a:moveTo>
                <a:lnTo>
                  <a:pt x="9525" y="78740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74998" y="3083815"/>
            <a:ext cx="355853" cy="23545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16527" y="3143630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120650" y="0"/>
                </a:moveTo>
                <a:lnTo>
                  <a:pt x="120650" y="76200"/>
                </a:lnTo>
                <a:lnTo>
                  <a:pt x="171703" y="50673"/>
                </a:lnTo>
                <a:lnTo>
                  <a:pt x="133350" y="50673"/>
                </a:lnTo>
                <a:lnTo>
                  <a:pt x="133350" y="25526"/>
                </a:lnTo>
                <a:lnTo>
                  <a:pt x="171703" y="25526"/>
                </a:lnTo>
                <a:lnTo>
                  <a:pt x="120650" y="0"/>
                </a:lnTo>
                <a:close/>
              </a:path>
              <a:path w="196850" h="76200">
                <a:moveTo>
                  <a:pt x="120650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120650" y="50673"/>
                </a:lnTo>
                <a:lnTo>
                  <a:pt x="120650" y="25526"/>
                </a:lnTo>
                <a:close/>
              </a:path>
              <a:path w="196850" h="76200">
                <a:moveTo>
                  <a:pt x="171703" y="25526"/>
                </a:moveTo>
                <a:lnTo>
                  <a:pt x="133350" y="25526"/>
                </a:lnTo>
                <a:lnTo>
                  <a:pt x="133350" y="50673"/>
                </a:lnTo>
                <a:lnTo>
                  <a:pt x="171703" y="50673"/>
                </a:lnTo>
                <a:lnTo>
                  <a:pt x="196850" y="38100"/>
                </a:lnTo>
                <a:lnTo>
                  <a:pt x="17170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99054" y="2740914"/>
            <a:ext cx="355854" cy="23545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40582" y="2800730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120650" y="0"/>
                </a:moveTo>
                <a:lnTo>
                  <a:pt x="120650" y="76200"/>
                </a:lnTo>
                <a:lnTo>
                  <a:pt x="171704" y="50673"/>
                </a:lnTo>
                <a:lnTo>
                  <a:pt x="133350" y="50673"/>
                </a:lnTo>
                <a:lnTo>
                  <a:pt x="133350" y="25526"/>
                </a:lnTo>
                <a:lnTo>
                  <a:pt x="171704" y="25526"/>
                </a:lnTo>
                <a:lnTo>
                  <a:pt x="120650" y="0"/>
                </a:lnTo>
                <a:close/>
              </a:path>
              <a:path w="196850" h="76200">
                <a:moveTo>
                  <a:pt x="120650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120650" y="50673"/>
                </a:lnTo>
                <a:lnTo>
                  <a:pt x="120650" y="25526"/>
                </a:lnTo>
                <a:close/>
              </a:path>
              <a:path w="196850" h="76200">
                <a:moveTo>
                  <a:pt x="171704" y="25526"/>
                </a:moveTo>
                <a:lnTo>
                  <a:pt x="133350" y="25526"/>
                </a:lnTo>
                <a:lnTo>
                  <a:pt x="133350" y="50673"/>
                </a:lnTo>
                <a:lnTo>
                  <a:pt x="171704" y="50673"/>
                </a:lnTo>
                <a:lnTo>
                  <a:pt x="196850" y="38100"/>
                </a:lnTo>
                <a:lnTo>
                  <a:pt x="171704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05501" y="2934462"/>
            <a:ext cx="355853" cy="23545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47028" y="2994279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120650" y="0"/>
                </a:moveTo>
                <a:lnTo>
                  <a:pt x="120650" y="76200"/>
                </a:lnTo>
                <a:lnTo>
                  <a:pt x="171704" y="50672"/>
                </a:lnTo>
                <a:lnTo>
                  <a:pt x="133350" y="50672"/>
                </a:lnTo>
                <a:lnTo>
                  <a:pt x="133350" y="25526"/>
                </a:lnTo>
                <a:lnTo>
                  <a:pt x="171703" y="25526"/>
                </a:lnTo>
                <a:lnTo>
                  <a:pt x="120650" y="0"/>
                </a:lnTo>
                <a:close/>
              </a:path>
              <a:path w="196850" h="76200">
                <a:moveTo>
                  <a:pt x="120650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20650" y="50672"/>
                </a:lnTo>
                <a:lnTo>
                  <a:pt x="120650" y="25526"/>
                </a:lnTo>
                <a:close/>
              </a:path>
              <a:path w="196850" h="76200">
                <a:moveTo>
                  <a:pt x="171703" y="25526"/>
                </a:moveTo>
                <a:lnTo>
                  <a:pt x="133350" y="25526"/>
                </a:lnTo>
                <a:lnTo>
                  <a:pt x="133350" y="50672"/>
                </a:lnTo>
                <a:lnTo>
                  <a:pt x="171704" y="50672"/>
                </a:lnTo>
                <a:lnTo>
                  <a:pt x="196850" y="38100"/>
                </a:lnTo>
                <a:lnTo>
                  <a:pt x="17170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16930" y="3715512"/>
            <a:ext cx="358139" cy="2354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58460" y="3775329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4" h="76200">
                <a:moveTo>
                  <a:pt x="122174" y="0"/>
                </a:moveTo>
                <a:lnTo>
                  <a:pt x="122174" y="76200"/>
                </a:lnTo>
                <a:lnTo>
                  <a:pt x="173228" y="50672"/>
                </a:lnTo>
                <a:lnTo>
                  <a:pt x="134874" y="50672"/>
                </a:lnTo>
                <a:lnTo>
                  <a:pt x="134874" y="25526"/>
                </a:lnTo>
                <a:lnTo>
                  <a:pt x="173227" y="25526"/>
                </a:lnTo>
                <a:lnTo>
                  <a:pt x="122174" y="0"/>
                </a:lnTo>
                <a:close/>
              </a:path>
              <a:path w="198754" h="76200">
                <a:moveTo>
                  <a:pt x="122174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22174" y="50672"/>
                </a:lnTo>
                <a:lnTo>
                  <a:pt x="122174" y="25526"/>
                </a:lnTo>
                <a:close/>
              </a:path>
              <a:path w="198754" h="76200">
                <a:moveTo>
                  <a:pt x="173227" y="25526"/>
                </a:moveTo>
                <a:lnTo>
                  <a:pt x="134874" y="25526"/>
                </a:lnTo>
                <a:lnTo>
                  <a:pt x="134874" y="50672"/>
                </a:lnTo>
                <a:lnTo>
                  <a:pt x="173228" y="50672"/>
                </a:lnTo>
                <a:lnTo>
                  <a:pt x="198374" y="38100"/>
                </a:lnTo>
                <a:lnTo>
                  <a:pt x="173227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78809" y="3639312"/>
            <a:ext cx="355853" cy="23545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20336" y="3699129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120650" y="0"/>
                </a:moveTo>
                <a:lnTo>
                  <a:pt x="120650" y="76200"/>
                </a:lnTo>
                <a:lnTo>
                  <a:pt x="171704" y="50672"/>
                </a:lnTo>
                <a:lnTo>
                  <a:pt x="133350" y="50672"/>
                </a:lnTo>
                <a:lnTo>
                  <a:pt x="133350" y="25526"/>
                </a:lnTo>
                <a:lnTo>
                  <a:pt x="171703" y="25526"/>
                </a:lnTo>
                <a:lnTo>
                  <a:pt x="120650" y="0"/>
                </a:lnTo>
                <a:close/>
              </a:path>
              <a:path w="196850" h="76200">
                <a:moveTo>
                  <a:pt x="120650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20650" y="50672"/>
                </a:lnTo>
                <a:lnTo>
                  <a:pt x="120650" y="25526"/>
                </a:lnTo>
                <a:close/>
              </a:path>
              <a:path w="196850" h="76200">
                <a:moveTo>
                  <a:pt x="171703" y="25526"/>
                </a:moveTo>
                <a:lnTo>
                  <a:pt x="133350" y="25526"/>
                </a:lnTo>
                <a:lnTo>
                  <a:pt x="133350" y="50672"/>
                </a:lnTo>
                <a:lnTo>
                  <a:pt x="171704" y="50672"/>
                </a:lnTo>
                <a:lnTo>
                  <a:pt x="196850" y="38100"/>
                </a:lnTo>
                <a:lnTo>
                  <a:pt x="17170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91001" y="4420362"/>
            <a:ext cx="358139" cy="2354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32529" y="4480178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4" h="76200">
                <a:moveTo>
                  <a:pt x="122174" y="0"/>
                </a:moveTo>
                <a:lnTo>
                  <a:pt x="122174" y="76200"/>
                </a:lnTo>
                <a:lnTo>
                  <a:pt x="173227" y="50673"/>
                </a:lnTo>
                <a:lnTo>
                  <a:pt x="134874" y="50673"/>
                </a:lnTo>
                <a:lnTo>
                  <a:pt x="134874" y="25527"/>
                </a:lnTo>
                <a:lnTo>
                  <a:pt x="173227" y="25527"/>
                </a:lnTo>
                <a:lnTo>
                  <a:pt x="122174" y="0"/>
                </a:lnTo>
                <a:close/>
              </a:path>
              <a:path w="198754" h="76200">
                <a:moveTo>
                  <a:pt x="12217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122174" y="50673"/>
                </a:lnTo>
                <a:lnTo>
                  <a:pt x="122174" y="25527"/>
                </a:lnTo>
                <a:close/>
              </a:path>
              <a:path w="198754" h="76200">
                <a:moveTo>
                  <a:pt x="173227" y="25527"/>
                </a:moveTo>
                <a:lnTo>
                  <a:pt x="134874" y="25527"/>
                </a:lnTo>
                <a:lnTo>
                  <a:pt x="134874" y="50673"/>
                </a:lnTo>
                <a:lnTo>
                  <a:pt x="173227" y="50673"/>
                </a:lnTo>
                <a:lnTo>
                  <a:pt x="198374" y="38100"/>
                </a:lnTo>
                <a:lnTo>
                  <a:pt x="173227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89149" y="4056889"/>
            <a:ext cx="355853" cy="23545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30551" y="4117340"/>
            <a:ext cx="197485" cy="76200"/>
          </a:xfrm>
          <a:custGeom>
            <a:avLst/>
            <a:gdLst/>
            <a:ahLst/>
            <a:cxnLst/>
            <a:rect l="l" t="t" r="r" b="b"/>
            <a:pathLst>
              <a:path w="197485" h="76200">
                <a:moveTo>
                  <a:pt x="172356" y="25400"/>
                </a:moveTo>
                <a:lnTo>
                  <a:pt x="133350" y="25400"/>
                </a:lnTo>
                <a:lnTo>
                  <a:pt x="133603" y="50546"/>
                </a:lnTo>
                <a:lnTo>
                  <a:pt x="120860" y="50643"/>
                </a:lnTo>
                <a:lnTo>
                  <a:pt x="121030" y="76200"/>
                </a:lnTo>
                <a:lnTo>
                  <a:pt x="196976" y="37465"/>
                </a:lnTo>
                <a:lnTo>
                  <a:pt x="172356" y="25400"/>
                </a:lnTo>
                <a:close/>
              </a:path>
              <a:path w="197485" h="76200">
                <a:moveTo>
                  <a:pt x="120692" y="25496"/>
                </a:moveTo>
                <a:lnTo>
                  <a:pt x="0" y="26416"/>
                </a:lnTo>
                <a:lnTo>
                  <a:pt x="254" y="51562"/>
                </a:lnTo>
                <a:lnTo>
                  <a:pt x="120860" y="50643"/>
                </a:lnTo>
                <a:lnTo>
                  <a:pt x="120692" y="25496"/>
                </a:lnTo>
                <a:close/>
              </a:path>
              <a:path w="197485" h="76200">
                <a:moveTo>
                  <a:pt x="133350" y="25400"/>
                </a:moveTo>
                <a:lnTo>
                  <a:pt x="120692" y="25496"/>
                </a:lnTo>
                <a:lnTo>
                  <a:pt x="120860" y="50643"/>
                </a:lnTo>
                <a:lnTo>
                  <a:pt x="133603" y="50546"/>
                </a:lnTo>
                <a:lnTo>
                  <a:pt x="133350" y="25400"/>
                </a:lnTo>
                <a:close/>
              </a:path>
              <a:path w="197485" h="76200">
                <a:moveTo>
                  <a:pt x="120523" y="0"/>
                </a:moveTo>
                <a:lnTo>
                  <a:pt x="120692" y="25496"/>
                </a:lnTo>
                <a:lnTo>
                  <a:pt x="172356" y="25400"/>
                </a:lnTo>
                <a:lnTo>
                  <a:pt x="12052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94726" y="2885695"/>
            <a:ext cx="358140" cy="2354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36256" y="2945510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4" h="76200">
                <a:moveTo>
                  <a:pt x="122174" y="0"/>
                </a:moveTo>
                <a:lnTo>
                  <a:pt x="122174" y="76200"/>
                </a:lnTo>
                <a:lnTo>
                  <a:pt x="173227" y="50672"/>
                </a:lnTo>
                <a:lnTo>
                  <a:pt x="134874" y="50672"/>
                </a:lnTo>
                <a:lnTo>
                  <a:pt x="134874" y="25526"/>
                </a:lnTo>
                <a:lnTo>
                  <a:pt x="173227" y="25526"/>
                </a:lnTo>
                <a:lnTo>
                  <a:pt x="122174" y="0"/>
                </a:lnTo>
                <a:close/>
              </a:path>
              <a:path w="198754" h="76200">
                <a:moveTo>
                  <a:pt x="122174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22174" y="50672"/>
                </a:lnTo>
                <a:lnTo>
                  <a:pt x="122174" y="25526"/>
                </a:lnTo>
                <a:close/>
              </a:path>
              <a:path w="198754" h="76200">
                <a:moveTo>
                  <a:pt x="173227" y="25526"/>
                </a:moveTo>
                <a:lnTo>
                  <a:pt x="134874" y="25526"/>
                </a:lnTo>
                <a:lnTo>
                  <a:pt x="134874" y="50672"/>
                </a:lnTo>
                <a:lnTo>
                  <a:pt x="173227" y="50672"/>
                </a:lnTo>
                <a:lnTo>
                  <a:pt x="198374" y="38100"/>
                </a:lnTo>
                <a:lnTo>
                  <a:pt x="173227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07680" y="3665221"/>
            <a:ext cx="358140" cy="2354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49082" y="3725672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4" h="76200">
                <a:moveTo>
                  <a:pt x="173880" y="25400"/>
                </a:moveTo>
                <a:lnTo>
                  <a:pt x="135000" y="25400"/>
                </a:lnTo>
                <a:lnTo>
                  <a:pt x="135127" y="50545"/>
                </a:lnTo>
                <a:lnTo>
                  <a:pt x="122469" y="50641"/>
                </a:lnTo>
                <a:lnTo>
                  <a:pt x="122682" y="76200"/>
                </a:lnTo>
                <a:lnTo>
                  <a:pt x="198500" y="37464"/>
                </a:lnTo>
                <a:lnTo>
                  <a:pt x="173880" y="25400"/>
                </a:lnTo>
                <a:close/>
              </a:path>
              <a:path w="198754" h="76200">
                <a:moveTo>
                  <a:pt x="122259" y="25507"/>
                </a:moveTo>
                <a:lnTo>
                  <a:pt x="0" y="26542"/>
                </a:lnTo>
                <a:lnTo>
                  <a:pt x="253" y="51561"/>
                </a:lnTo>
                <a:lnTo>
                  <a:pt x="122469" y="50641"/>
                </a:lnTo>
                <a:lnTo>
                  <a:pt x="122259" y="25507"/>
                </a:lnTo>
                <a:close/>
              </a:path>
              <a:path w="198754" h="76200">
                <a:moveTo>
                  <a:pt x="135000" y="25400"/>
                </a:moveTo>
                <a:lnTo>
                  <a:pt x="122259" y="25507"/>
                </a:lnTo>
                <a:lnTo>
                  <a:pt x="122469" y="50641"/>
                </a:lnTo>
                <a:lnTo>
                  <a:pt x="135127" y="50545"/>
                </a:lnTo>
                <a:lnTo>
                  <a:pt x="135000" y="25400"/>
                </a:lnTo>
                <a:close/>
              </a:path>
              <a:path w="198754" h="76200">
                <a:moveTo>
                  <a:pt x="122047" y="0"/>
                </a:moveTo>
                <a:lnTo>
                  <a:pt x="122259" y="25507"/>
                </a:lnTo>
                <a:lnTo>
                  <a:pt x="173880" y="25400"/>
                </a:lnTo>
                <a:lnTo>
                  <a:pt x="12204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13448" y="3278886"/>
            <a:ext cx="355853" cy="23545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54977" y="3338702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120650" y="0"/>
                </a:moveTo>
                <a:lnTo>
                  <a:pt x="120650" y="76200"/>
                </a:lnTo>
                <a:lnTo>
                  <a:pt x="171703" y="50673"/>
                </a:lnTo>
                <a:lnTo>
                  <a:pt x="133350" y="50673"/>
                </a:lnTo>
                <a:lnTo>
                  <a:pt x="133350" y="25527"/>
                </a:lnTo>
                <a:lnTo>
                  <a:pt x="171703" y="25527"/>
                </a:lnTo>
                <a:lnTo>
                  <a:pt x="120650" y="0"/>
                </a:lnTo>
                <a:close/>
              </a:path>
              <a:path w="196850" h="76200">
                <a:moveTo>
                  <a:pt x="12065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120650" y="50673"/>
                </a:lnTo>
                <a:lnTo>
                  <a:pt x="120650" y="25527"/>
                </a:lnTo>
                <a:close/>
              </a:path>
              <a:path w="196850" h="76200">
                <a:moveTo>
                  <a:pt x="171703" y="25527"/>
                </a:moveTo>
                <a:lnTo>
                  <a:pt x="133350" y="25527"/>
                </a:lnTo>
                <a:lnTo>
                  <a:pt x="133350" y="50673"/>
                </a:lnTo>
                <a:lnTo>
                  <a:pt x="171703" y="50673"/>
                </a:lnTo>
                <a:lnTo>
                  <a:pt x="196850" y="38100"/>
                </a:lnTo>
                <a:lnTo>
                  <a:pt x="171703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10055" y="2750821"/>
            <a:ext cx="358140" cy="2354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51586" y="2810636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5" h="76200">
                <a:moveTo>
                  <a:pt x="122174" y="0"/>
                </a:moveTo>
                <a:lnTo>
                  <a:pt x="122301" y="76200"/>
                </a:lnTo>
                <a:lnTo>
                  <a:pt x="173354" y="50673"/>
                </a:lnTo>
                <a:lnTo>
                  <a:pt x="135001" y="50673"/>
                </a:lnTo>
                <a:lnTo>
                  <a:pt x="135001" y="25526"/>
                </a:lnTo>
                <a:lnTo>
                  <a:pt x="173313" y="25526"/>
                </a:lnTo>
                <a:lnTo>
                  <a:pt x="122174" y="0"/>
                </a:lnTo>
                <a:close/>
              </a:path>
              <a:path w="198755" h="76200">
                <a:moveTo>
                  <a:pt x="122216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122258" y="50673"/>
                </a:lnTo>
                <a:lnTo>
                  <a:pt x="122216" y="25526"/>
                </a:lnTo>
                <a:close/>
              </a:path>
              <a:path w="198755" h="76200">
                <a:moveTo>
                  <a:pt x="173313" y="25526"/>
                </a:moveTo>
                <a:lnTo>
                  <a:pt x="135001" y="25526"/>
                </a:lnTo>
                <a:lnTo>
                  <a:pt x="135001" y="50673"/>
                </a:lnTo>
                <a:lnTo>
                  <a:pt x="173354" y="50673"/>
                </a:lnTo>
                <a:lnTo>
                  <a:pt x="198501" y="38100"/>
                </a:lnTo>
                <a:lnTo>
                  <a:pt x="17331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32153" y="4090417"/>
            <a:ext cx="358140" cy="2354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73684" y="4150233"/>
            <a:ext cx="198755" cy="76200"/>
          </a:xfrm>
          <a:custGeom>
            <a:avLst/>
            <a:gdLst/>
            <a:ahLst/>
            <a:cxnLst/>
            <a:rect l="l" t="t" r="r" b="b"/>
            <a:pathLst>
              <a:path w="198755" h="76200">
                <a:moveTo>
                  <a:pt x="122173" y="0"/>
                </a:moveTo>
                <a:lnTo>
                  <a:pt x="122300" y="76200"/>
                </a:lnTo>
                <a:lnTo>
                  <a:pt x="173354" y="50673"/>
                </a:lnTo>
                <a:lnTo>
                  <a:pt x="135000" y="50673"/>
                </a:lnTo>
                <a:lnTo>
                  <a:pt x="135000" y="25527"/>
                </a:lnTo>
                <a:lnTo>
                  <a:pt x="173313" y="25527"/>
                </a:lnTo>
                <a:lnTo>
                  <a:pt x="122173" y="0"/>
                </a:lnTo>
                <a:close/>
              </a:path>
              <a:path w="198755" h="76200">
                <a:moveTo>
                  <a:pt x="122216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122258" y="50673"/>
                </a:lnTo>
                <a:lnTo>
                  <a:pt x="122216" y="25527"/>
                </a:lnTo>
                <a:close/>
              </a:path>
              <a:path w="198755" h="76200">
                <a:moveTo>
                  <a:pt x="173313" y="25527"/>
                </a:moveTo>
                <a:lnTo>
                  <a:pt x="135000" y="25527"/>
                </a:lnTo>
                <a:lnTo>
                  <a:pt x="135000" y="50673"/>
                </a:lnTo>
                <a:lnTo>
                  <a:pt x="173354" y="50673"/>
                </a:lnTo>
                <a:lnTo>
                  <a:pt x="198500" y="38100"/>
                </a:lnTo>
                <a:lnTo>
                  <a:pt x="173313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>
            <a:spLocks noGrp="1"/>
          </p:cNvSpPr>
          <p:nvPr>
            <p:ph type="title"/>
          </p:nvPr>
        </p:nvSpPr>
        <p:spPr>
          <a:xfrm>
            <a:off x="6033" y="-20272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Combiner</a:t>
            </a:r>
          </a:p>
        </p:txBody>
      </p:sp>
      <p:sp>
        <p:nvSpPr>
          <p:cNvPr id="135" name="Rectangle 13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082" y="2152650"/>
            <a:ext cx="1138428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0" y="2165603"/>
            <a:ext cx="95631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227" y="2177797"/>
            <a:ext cx="1034796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8845" y="2307480"/>
            <a:ext cx="543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082" y="3211829"/>
            <a:ext cx="1138428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0" y="3224023"/>
            <a:ext cx="956310" cy="690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227" y="3236976"/>
            <a:ext cx="1034796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8846" y="3366871"/>
            <a:ext cx="5429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18082" y="4421124"/>
            <a:ext cx="1138428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8760" y="4434078"/>
            <a:ext cx="956310" cy="690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3227" y="4446270"/>
            <a:ext cx="1034796" cy="527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8846" y="4576673"/>
            <a:ext cx="5429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1323" y="2152650"/>
            <a:ext cx="1616964" cy="630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8954" y="2165603"/>
            <a:ext cx="1441703" cy="6903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46471" y="2177797"/>
            <a:ext cx="1513331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21323" y="3211829"/>
            <a:ext cx="1616964" cy="630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8954" y="3224023"/>
            <a:ext cx="1441703" cy="6903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6471" y="3236976"/>
            <a:ext cx="1513331" cy="527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9295" y="2307481"/>
            <a:ext cx="1029335" cy="143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educer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/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educer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21323" y="4421124"/>
            <a:ext cx="1616964" cy="6309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8954" y="4434078"/>
            <a:ext cx="1441703" cy="6903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6471" y="4446270"/>
            <a:ext cx="1513331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9295" y="4576673"/>
            <a:ext cx="102806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educer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57828" y="2236470"/>
            <a:ext cx="2182368" cy="2567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8976" y="2301240"/>
            <a:ext cx="2012950" cy="86995"/>
          </a:xfrm>
          <a:custGeom>
            <a:avLst/>
            <a:gdLst/>
            <a:ahLst/>
            <a:cxnLst/>
            <a:rect l="l" t="t" r="r" b="b"/>
            <a:pathLst>
              <a:path w="2012950" h="86994">
                <a:moveTo>
                  <a:pt x="1926082" y="0"/>
                </a:moveTo>
                <a:lnTo>
                  <a:pt x="1926082" y="86868"/>
                </a:lnTo>
                <a:lnTo>
                  <a:pt x="1983994" y="57912"/>
                </a:lnTo>
                <a:lnTo>
                  <a:pt x="1940560" y="57912"/>
                </a:lnTo>
                <a:lnTo>
                  <a:pt x="1940560" y="28956"/>
                </a:lnTo>
                <a:lnTo>
                  <a:pt x="1983994" y="28956"/>
                </a:lnTo>
                <a:lnTo>
                  <a:pt x="1926082" y="0"/>
                </a:lnTo>
                <a:close/>
              </a:path>
              <a:path w="2012950" h="86994">
                <a:moveTo>
                  <a:pt x="192608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926082" y="57912"/>
                </a:lnTo>
                <a:lnTo>
                  <a:pt x="1926082" y="28956"/>
                </a:lnTo>
                <a:close/>
              </a:path>
              <a:path w="2012950" h="86994">
                <a:moveTo>
                  <a:pt x="1983994" y="28956"/>
                </a:moveTo>
                <a:lnTo>
                  <a:pt x="1940560" y="28956"/>
                </a:lnTo>
                <a:lnTo>
                  <a:pt x="1940560" y="57912"/>
                </a:lnTo>
                <a:lnTo>
                  <a:pt x="1983994" y="57912"/>
                </a:lnTo>
                <a:lnTo>
                  <a:pt x="2012950" y="43434"/>
                </a:lnTo>
                <a:lnTo>
                  <a:pt x="1983994" y="2895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1988" y="2364487"/>
            <a:ext cx="3139440" cy="12443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3009" y="2385823"/>
            <a:ext cx="2981325" cy="1095375"/>
          </a:xfrm>
          <a:custGeom>
            <a:avLst/>
            <a:gdLst/>
            <a:ahLst/>
            <a:cxnLst/>
            <a:rect l="l" t="t" r="r" b="b"/>
            <a:pathLst>
              <a:path w="2981325" h="1095375">
                <a:moveTo>
                  <a:pt x="2904908" y="1070972"/>
                </a:moveTo>
                <a:lnTo>
                  <a:pt x="2896235" y="1094994"/>
                </a:lnTo>
                <a:lnTo>
                  <a:pt x="2980817" y="1084960"/>
                </a:lnTo>
                <a:lnTo>
                  <a:pt x="2971641" y="1075308"/>
                </a:lnTo>
                <a:lnTo>
                  <a:pt x="2916936" y="1075308"/>
                </a:lnTo>
                <a:lnTo>
                  <a:pt x="2904908" y="1070972"/>
                </a:lnTo>
                <a:close/>
              </a:path>
              <a:path w="2981325" h="1095375">
                <a:moveTo>
                  <a:pt x="2913475" y="1047244"/>
                </a:moveTo>
                <a:lnTo>
                  <a:pt x="2904908" y="1070972"/>
                </a:lnTo>
                <a:lnTo>
                  <a:pt x="2916936" y="1075308"/>
                </a:lnTo>
                <a:lnTo>
                  <a:pt x="2925445" y="1051559"/>
                </a:lnTo>
                <a:lnTo>
                  <a:pt x="2913475" y="1047244"/>
                </a:lnTo>
                <a:close/>
              </a:path>
              <a:path w="2981325" h="1095375">
                <a:moveTo>
                  <a:pt x="2922143" y="1023238"/>
                </a:moveTo>
                <a:lnTo>
                  <a:pt x="2913475" y="1047244"/>
                </a:lnTo>
                <a:lnTo>
                  <a:pt x="2925445" y="1051559"/>
                </a:lnTo>
                <a:lnTo>
                  <a:pt x="2916936" y="1075308"/>
                </a:lnTo>
                <a:lnTo>
                  <a:pt x="2971641" y="1075308"/>
                </a:lnTo>
                <a:lnTo>
                  <a:pt x="2922143" y="1023238"/>
                </a:lnTo>
                <a:close/>
              </a:path>
              <a:path w="2981325" h="1095375">
                <a:moveTo>
                  <a:pt x="8636" y="0"/>
                </a:moveTo>
                <a:lnTo>
                  <a:pt x="0" y="23622"/>
                </a:lnTo>
                <a:lnTo>
                  <a:pt x="2904908" y="1070972"/>
                </a:lnTo>
                <a:lnTo>
                  <a:pt x="2913475" y="1047244"/>
                </a:lnTo>
                <a:lnTo>
                  <a:pt x="863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8177" y="2366772"/>
            <a:ext cx="3143250" cy="24643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9707" y="2387728"/>
            <a:ext cx="2984500" cy="2305685"/>
          </a:xfrm>
          <a:custGeom>
            <a:avLst/>
            <a:gdLst/>
            <a:ahLst/>
            <a:cxnLst/>
            <a:rect l="l" t="t" r="r" b="b"/>
            <a:pathLst>
              <a:path w="2984500" h="2305685">
                <a:moveTo>
                  <a:pt x="2916157" y="2268851"/>
                </a:moveTo>
                <a:lnTo>
                  <a:pt x="2900553" y="2289048"/>
                </a:lnTo>
                <a:lnTo>
                  <a:pt x="2984119" y="2305431"/>
                </a:lnTo>
                <a:lnTo>
                  <a:pt x="2970229" y="2276602"/>
                </a:lnTo>
                <a:lnTo>
                  <a:pt x="2926207" y="2276602"/>
                </a:lnTo>
                <a:lnTo>
                  <a:pt x="2916157" y="2268851"/>
                </a:lnTo>
                <a:close/>
              </a:path>
              <a:path w="2984500" h="2305685">
                <a:moveTo>
                  <a:pt x="2931548" y="2248931"/>
                </a:moveTo>
                <a:lnTo>
                  <a:pt x="2916157" y="2268851"/>
                </a:lnTo>
                <a:lnTo>
                  <a:pt x="2926207" y="2276602"/>
                </a:lnTo>
                <a:lnTo>
                  <a:pt x="2941573" y="2256663"/>
                </a:lnTo>
                <a:lnTo>
                  <a:pt x="2931548" y="2248931"/>
                </a:lnTo>
                <a:close/>
              </a:path>
              <a:path w="2984500" h="2305685">
                <a:moveTo>
                  <a:pt x="2947162" y="2228723"/>
                </a:moveTo>
                <a:lnTo>
                  <a:pt x="2931548" y="2248931"/>
                </a:lnTo>
                <a:lnTo>
                  <a:pt x="2941573" y="2256663"/>
                </a:lnTo>
                <a:lnTo>
                  <a:pt x="2926207" y="2276602"/>
                </a:lnTo>
                <a:lnTo>
                  <a:pt x="2970229" y="2276602"/>
                </a:lnTo>
                <a:lnTo>
                  <a:pt x="2947162" y="2228723"/>
                </a:lnTo>
                <a:close/>
              </a:path>
              <a:path w="2984500" h="2305685">
                <a:moveTo>
                  <a:pt x="15240" y="0"/>
                </a:moveTo>
                <a:lnTo>
                  <a:pt x="0" y="19812"/>
                </a:lnTo>
                <a:lnTo>
                  <a:pt x="2916157" y="2268851"/>
                </a:lnTo>
                <a:lnTo>
                  <a:pt x="2931548" y="2248931"/>
                </a:lnTo>
                <a:lnTo>
                  <a:pt x="152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579" y="2335530"/>
            <a:ext cx="2296668" cy="123367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9347" y="2441066"/>
            <a:ext cx="2127885" cy="1064260"/>
          </a:xfrm>
          <a:custGeom>
            <a:avLst/>
            <a:gdLst/>
            <a:ahLst/>
            <a:cxnLst/>
            <a:rect l="l" t="t" r="r" b="b"/>
            <a:pathLst>
              <a:path w="2127885" h="1064260">
                <a:moveTo>
                  <a:pt x="2043118" y="26005"/>
                </a:moveTo>
                <a:lnTo>
                  <a:pt x="0" y="1038352"/>
                </a:lnTo>
                <a:lnTo>
                  <a:pt x="12953" y="1064260"/>
                </a:lnTo>
                <a:lnTo>
                  <a:pt x="2055962" y="51904"/>
                </a:lnTo>
                <a:lnTo>
                  <a:pt x="2043118" y="26005"/>
                </a:lnTo>
                <a:close/>
              </a:path>
              <a:path w="2127885" h="1064260">
                <a:moveTo>
                  <a:pt x="2112884" y="19558"/>
                </a:moveTo>
                <a:lnTo>
                  <a:pt x="2056129" y="19558"/>
                </a:lnTo>
                <a:lnTo>
                  <a:pt x="2068956" y="45466"/>
                </a:lnTo>
                <a:lnTo>
                  <a:pt x="2055962" y="51904"/>
                </a:lnTo>
                <a:lnTo>
                  <a:pt x="2068829" y="77850"/>
                </a:lnTo>
                <a:lnTo>
                  <a:pt x="2112884" y="19558"/>
                </a:lnTo>
                <a:close/>
              </a:path>
              <a:path w="2127885" h="1064260">
                <a:moveTo>
                  <a:pt x="2056129" y="19558"/>
                </a:moveTo>
                <a:lnTo>
                  <a:pt x="2043118" y="26005"/>
                </a:lnTo>
                <a:lnTo>
                  <a:pt x="2055962" y="51904"/>
                </a:lnTo>
                <a:lnTo>
                  <a:pt x="2068956" y="45466"/>
                </a:lnTo>
                <a:lnTo>
                  <a:pt x="2056129" y="19558"/>
                </a:lnTo>
                <a:close/>
              </a:path>
              <a:path w="2127885" h="1064260">
                <a:moveTo>
                  <a:pt x="2030222" y="0"/>
                </a:moveTo>
                <a:lnTo>
                  <a:pt x="2043118" y="26005"/>
                </a:lnTo>
                <a:lnTo>
                  <a:pt x="2056129" y="19558"/>
                </a:lnTo>
                <a:lnTo>
                  <a:pt x="2112884" y="19558"/>
                </a:lnTo>
                <a:lnTo>
                  <a:pt x="2127377" y="381"/>
                </a:lnTo>
                <a:lnTo>
                  <a:pt x="20302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18203" y="3437382"/>
            <a:ext cx="2183892" cy="2575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9226" y="3500248"/>
            <a:ext cx="2014855" cy="86995"/>
          </a:xfrm>
          <a:custGeom>
            <a:avLst/>
            <a:gdLst/>
            <a:ahLst/>
            <a:cxnLst/>
            <a:rect l="l" t="t" r="r" b="b"/>
            <a:pathLst>
              <a:path w="2014854" h="86994">
                <a:moveTo>
                  <a:pt x="1986115" y="28955"/>
                </a:moveTo>
                <a:lnTo>
                  <a:pt x="1942211" y="28955"/>
                </a:lnTo>
                <a:lnTo>
                  <a:pt x="1942338" y="57911"/>
                </a:lnTo>
                <a:lnTo>
                  <a:pt x="1927860" y="57980"/>
                </a:lnTo>
                <a:lnTo>
                  <a:pt x="1927987" y="86867"/>
                </a:lnTo>
                <a:lnTo>
                  <a:pt x="2014601" y="43052"/>
                </a:lnTo>
                <a:lnTo>
                  <a:pt x="1986115" y="28955"/>
                </a:lnTo>
                <a:close/>
              </a:path>
              <a:path w="2014854" h="86994">
                <a:moveTo>
                  <a:pt x="1927733" y="29024"/>
                </a:moveTo>
                <a:lnTo>
                  <a:pt x="0" y="38100"/>
                </a:lnTo>
                <a:lnTo>
                  <a:pt x="253" y="67055"/>
                </a:lnTo>
                <a:lnTo>
                  <a:pt x="1927860" y="57980"/>
                </a:lnTo>
                <a:lnTo>
                  <a:pt x="1927733" y="29024"/>
                </a:lnTo>
                <a:close/>
              </a:path>
              <a:path w="2014854" h="86994">
                <a:moveTo>
                  <a:pt x="1942211" y="28955"/>
                </a:moveTo>
                <a:lnTo>
                  <a:pt x="1927733" y="29024"/>
                </a:lnTo>
                <a:lnTo>
                  <a:pt x="1927860" y="57980"/>
                </a:lnTo>
                <a:lnTo>
                  <a:pt x="1942338" y="57911"/>
                </a:lnTo>
                <a:lnTo>
                  <a:pt x="1942211" y="28955"/>
                </a:lnTo>
                <a:close/>
              </a:path>
              <a:path w="2014854" h="86994">
                <a:moveTo>
                  <a:pt x="1927605" y="0"/>
                </a:moveTo>
                <a:lnTo>
                  <a:pt x="1927733" y="29024"/>
                </a:lnTo>
                <a:lnTo>
                  <a:pt x="1986115" y="28955"/>
                </a:lnTo>
                <a:lnTo>
                  <a:pt x="19276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7055" y="3435096"/>
            <a:ext cx="2225040" cy="15057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17950" y="3453384"/>
            <a:ext cx="2056130" cy="1336675"/>
          </a:xfrm>
          <a:custGeom>
            <a:avLst/>
            <a:gdLst/>
            <a:ahLst/>
            <a:cxnLst/>
            <a:rect l="l" t="t" r="r" b="b"/>
            <a:pathLst>
              <a:path w="2056129" h="1336675">
                <a:moveTo>
                  <a:pt x="1974907" y="1301182"/>
                </a:moveTo>
                <a:lnTo>
                  <a:pt x="1959228" y="1325473"/>
                </a:lnTo>
                <a:lnTo>
                  <a:pt x="2055749" y="1336167"/>
                </a:lnTo>
                <a:lnTo>
                  <a:pt x="2039728" y="1309027"/>
                </a:lnTo>
                <a:lnTo>
                  <a:pt x="1987041" y="1309027"/>
                </a:lnTo>
                <a:lnTo>
                  <a:pt x="1974907" y="1301182"/>
                </a:lnTo>
                <a:close/>
              </a:path>
              <a:path w="2056129" h="1336675">
                <a:moveTo>
                  <a:pt x="1990620" y="1276838"/>
                </a:moveTo>
                <a:lnTo>
                  <a:pt x="1974907" y="1301182"/>
                </a:lnTo>
                <a:lnTo>
                  <a:pt x="1987041" y="1309027"/>
                </a:lnTo>
                <a:lnTo>
                  <a:pt x="2002789" y="1284706"/>
                </a:lnTo>
                <a:lnTo>
                  <a:pt x="1990620" y="1276838"/>
                </a:lnTo>
                <a:close/>
              </a:path>
              <a:path w="2056129" h="1336675">
                <a:moveTo>
                  <a:pt x="2006346" y="1252474"/>
                </a:moveTo>
                <a:lnTo>
                  <a:pt x="1990620" y="1276838"/>
                </a:lnTo>
                <a:lnTo>
                  <a:pt x="2002789" y="1284706"/>
                </a:lnTo>
                <a:lnTo>
                  <a:pt x="1987041" y="1309027"/>
                </a:lnTo>
                <a:lnTo>
                  <a:pt x="2039728" y="1309027"/>
                </a:lnTo>
                <a:lnTo>
                  <a:pt x="2006346" y="1252474"/>
                </a:lnTo>
                <a:close/>
              </a:path>
              <a:path w="2056129" h="1336675">
                <a:moveTo>
                  <a:pt x="15748" y="0"/>
                </a:moveTo>
                <a:lnTo>
                  <a:pt x="0" y="24384"/>
                </a:lnTo>
                <a:lnTo>
                  <a:pt x="1974907" y="1301182"/>
                </a:lnTo>
                <a:lnTo>
                  <a:pt x="1990620" y="1276838"/>
                </a:lnTo>
                <a:lnTo>
                  <a:pt x="157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6294" y="2513839"/>
            <a:ext cx="2248662" cy="20894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17697" y="2611754"/>
            <a:ext cx="2089785" cy="1930400"/>
          </a:xfrm>
          <a:custGeom>
            <a:avLst/>
            <a:gdLst/>
            <a:ahLst/>
            <a:cxnLst/>
            <a:rect l="l" t="t" r="r" b="b"/>
            <a:pathLst>
              <a:path w="2089785" h="1930400">
                <a:moveTo>
                  <a:pt x="2025201" y="42401"/>
                </a:moveTo>
                <a:lnTo>
                  <a:pt x="0" y="1911604"/>
                </a:lnTo>
                <a:lnTo>
                  <a:pt x="17017" y="1930146"/>
                </a:lnTo>
                <a:lnTo>
                  <a:pt x="2042270" y="60896"/>
                </a:lnTo>
                <a:lnTo>
                  <a:pt x="2025201" y="42401"/>
                </a:lnTo>
                <a:close/>
              </a:path>
              <a:path w="2089785" h="1930400">
                <a:moveTo>
                  <a:pt x="2076888" y="33782"/>
                </a:moveTo>
                <a:lnTo>
                  <a:pt x="2034539" y="33782"/>
                </a:lnTo>
                <a:lnTo>
                  <a:pt x="2051557" y="52324"/>
                </a:lnTo>
                <a:lnTo>
                  <a:pt x="2042270" y="60896"/>
                </a:lnTo>
                <a:lnTo>
                  <a:pt x="2059558" y="79629"/>
                </a:lnTo>
                <a:lnTo>
                  <a:pt x="2076888" y="33782"/>
                </a:lnTo>
                <a:close/>
              </a:path>
              <a:path w="2089785" h="1930400">
                <a:moveTo>
                  <a:pt x="2034539" y="33782"/>
                </a:moveTo>
                <a:lnTo>
                  <a:pt x="2025201" y="42401"/>
                </a:lnTo>
                <a:lnTo>
                  <a:pt x="2042270" y="60896"/>
                </a:lnTo>
                <a:lnTo>
                  <a:pt x="2051557" y="52324"/>
                </a:lnTo>
                <a:lnTo>
                  <a:pt x="2034539" y="33782"/>
                </a:lnTo>
                <a:close/>
              </a:path>
              <a:path w="2089785" h="1930400">
                <a:moveTo>
                  <a:pt x="2089657" y="0"/>
                </a:moveTo>
                <a:lnTo>
                  <a:pt x="2007869" y="23622"/>
                </a:lnTo>
                <a:lnTo>
                  <a:pt x="2025201" y="42401"/>
                </a:lnTo>
                <a:lnTo>
                  <a:pt x="2034539" y="33782"/>
                </a:lnTo>
                <a:lnTo>
                  <a:pt x="2076888" y="33782"/>
                </a:lnTo>
                <a:lnTo>
                  <a:pt x="208965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9342" y="3525011"/>
            <a:ext cx="2218943" cy="12496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0364" y="3622929"/>
            <a:ext cx="2060575" cy="1090930"/>
          </a:xfrm>
          <a:custGeom>
            <a:avLst/>
            <a:gdLst/>
            <a:ahLst/>
            <a:cxnLst/>
            <a:rect l="l" t="t" r="r" b="b"/>
            <a:pathLst>
              <a:path w="2060575" h="1090929">
                <a:moveTo>
                  <a:pt x="1986701" y="24333"/>
                </a:moveTo>
                <a:lnTo>
                  <a:pt x="0" y="1068323"/>
                </a:lnTo>
                <a:lnTo>
                  <a:pt x="11684" y="1090676"/>
                </a:lnTo>
                <a:lnTo>
                  <a:pt x="1998380" y="46561"/>
                </a:lnTo>
                <a:lnTo>
                  <a:pt x="1986701" y="24333"/>
                </a:lnTo>
                <a:close/>
              </a:path>
              <a:path w="2060575" h="1090929">
                <a:moveTo>
                  <a:pt x="2046821" y="18414"/>
                </a:moveTo>
                <a:lnTo>
                  <a:pt x="1997964" y="18414"/>
                </a:lnTo>
                <a:lnTo>
                  <a:pt x="2009648" y="40639"/>
                </a:lnTo>
                <a:lnTo>
                  <a:pt x="1998380" y="46561"/>
                </a:lnTo>
                <a:lnTo>
                  <a:pt x="2010283" y="69214"/>
                </a:lnTo>
                <a:lnTo>
                  <a:pt x="2046821" y="18414"/>
                </a:lnTo>
                <a:close/>
              </a:path>
              <a:path w="2060575" h="1090929">
                <a:moveTo>
                  <a:pt x="1997964" y="18414"/>
                </a:moveTo>
                <a:lnTo>
                  <a:pt x="1986701" y="24333"/>
                </a:lnTo>
                <a:lnTo>
                  <a:pt x="1998380" y="46561"/>
                </a:lnTo>
                <a:lnTo>
                  <a:pt x="2009648" y="40639"/>
                </a:lnTo>
                <a:lnTo>
                  <a:pt x="1997964" y="18414"/>
                </a:lnTo>
                <a:close/>
              </a:path>
              <a:path w="2060575" h="1090929">
                <a:moveTo>
                  <a:pt x="2060066" y="0"/>
                </a:moveTo>
                <a:lnTo>
                  <a:pt x="1974850" y="1777"/>
                </a:lnTo>
                <a:lnTo>
                  <a:pt x="1986701" y="24333"/>
                </a:lnTo>
                <a:lnTo>
                  <a:pt x="1997964" y="18414"/>
                </a:lnTo>
                <a:lnTo>
                  <a:pt x="2046821" y="18414"/>
                </a:lnTo>
                <a:lnTo>
                  <a:pt x="206006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8203" y="4729734"/>
            <a:ext cx="2207514" cy="236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9734" y="4789563"/>
            <a:ext cx="2047875" cy="76200"/>
          </a:xfrm>
          <a:custGeom>
            <a:avLst/>
            <a:gdLst/>
            <a:ahLst/>
            <a:cxnLst/>
            <a:rect l="l" t="t" r="r" b="b"/>
            <a:pathLst>
              <a:path w="2047875" h="76200">
                <a:moveTo>
                  <a:pt x="1971633" y="50671"/>
                </a:moveTo>
                <a:lnTo>
                  <a:pt x="1971547" y="76200"/>
                </a:lnTo>
                <a:lnTo>
                  <a:pt x="2022936" y="50711"/>
                </a:lnTo>
                <a:lnTo>
                  <a:pt x="1984375" y="50711"/>
                </a:lnTo>
                <a:lnTo>
                  <a:pt x="1971633" y="50671"/>
                </a:lnTo>
                <a:close/>
              </a:path>
              <a:path w="2047875" h="76200">
                <a:moveTo>
                  <a:pt x="1971716" y="25525"/>
                </a:moveTo>
                <a:lnTo>
                  <a:pt x="1971633" y="50671"/>
                </a:lnTo>
                <a:lnTo>
                  <a:pt x="1984375" y="50711"/>
                </a:lnTo>
                <a:lnTo>
                  <a:pt x="1984375" y="25565"/>
                </a:lnTo>
                <a:lnTo>
                  <a:pt x="1971716" y="25525"/>
                </a:lnTo>
                <a:close/>
              </a:path>
              <a:path w="2047875" h="76200">
                <a:moveTo>
                  <a:pt x="1971802" y="0"/>
                </a:moveTo>
                <a:lnTo>
                  <a:pt x="1971716" y="25525"/>
                </a:lnTo>
                <a:lnTo>
                  <a:pt x="1984375" y="25565"/>
                </a:lnTo>
                <a:lnTo>
                  <a:pt x="1984375" y="50711"/>
                </a:lnTo>
                <a:lnTo>
                  <a:pt x="2022936" y="50711"/>
                </a:lnTo>
                <a:lnTo>
                  <a:pt x="2047875" y="38341"/>
                </a:lnTo>
                <a:lnTo>
                  <a:pt x="1971802" y="0"/>
                </a:lnTo>
                <a:close/>
              </a:path>
              <a:path w="2047875" h="76200">
                <a:moveTo>
                  <a:pt x="0" y="19418"/>
                </a:moveTo>
                <a:lnTo>
                  <a:pt x="0" y="44564"/>
                </a:lnTo>
                <a:lnTo>
                  <a:pt x="1971633" y="50671"/>
                </a:lnTo>
                <a:lnTo>
                  <a:pt x="1971716" y="25525"/>
                </a:lnTo>
                <a:lnTo>
                  <a:pt x="0" y="194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0350" y="2031491"/>
            <a:ext cx="1313688" cy="7863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21686" y="2269998"/>
            <a:ext cx="1099565" cy="4556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46451" y="2057780"/>
            <a:ext cx="1221486" cy="6943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6451" y="2176145"/>
            <a:ext cx="1051560" cy="575945"/>
          </a:xfrm>
          <a:custGeom>
            <a:avLst/>
            <a:gdLst/>
            <a:ahLst/>
            <a:cxnLst/>
            <a:rect l="l" t="t" r="r" b="b"/>
            <a:pathLst>
              <a:path w="1051560" h="575944">
                <a:moveTo>
                  <a:pt x="0" y="0"/>
                </a:moveTo>
                <a:lnTo>
                  <a:pt x="1051560" y="0"/>
                </a:lnTo>
                <a:lnTo>
                  <a:pt x="1051560" y="462152"/>
                </a:lnTo>
                <a:lnTo>
                  <a:pt x="976504" y="463430"/>
                </a:lnTo>
                <a:lnTo>
                  <a:pt x="908547" y="467042"/>
                </a:lnTo>
                <a:lnTo>
                  <a:pt x="846900" y="472654"/>
                </a:lnTo>
                <a:lnTo>
                  <a:pt x="790773" y="479932"/>
                </a:lnTo>
                <a:lnTo>
                  <a:pt x="739378" y="488545"/>
                </a:lnTo>
                <a:lnTo>
                  <a:pt x="691926" y="498157"/>
                </a:lnTo>
                <a:lnTo>
                  <a:pt x="647629" y="508436"/>
                </a:lnTo>
                <a:lnTo>
                  <a:pt x="605698" y="519048"/>
                </a:lnTo>
                <a:lnTo>
                  <a:pt x="565344" y="529661"/>
                </a:lnTo>
                <a:lnTo>
                  <a:pt x="525779" y="539940"/>
                </a:lnTo>
                <a:lnTo>
                  <a:pt x="486215" y="549552"/>
                </a:lnTo>
                <a:lnTo>
                  <a:pt x="445861" y="558164"/>
                </a:lnTo>
                <a:lnTo>
                  <a:pt x="403930" y="565443"/>
                </a:lnTo>
                <a:lnTo>
                  <a:pt x="359633" y="571055"/>
                </a:lnTo>
                <a:lnTo>
                  <a:pt x="312181" y="574667"/>
                </a:lnTo>
                <a:lnTo>
                  <a:pt x="260786" y="575944"/>
                </a:lnTo>
                <a:lnTo>
                  <a:pt x="204659" y="574555"/>
                </a:lnTo>
                <a:lnTo>
                  <a:pt x="143012" y="570166"/>
                </a:lnTo>
                <a:lnTo>
                  <a:pt x="75055" y="562443"/>
                </a:lnTo>
                <a:lnTo>
                  <a:pt x="0" y="551052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3065" y="2116200"/>
            <a:ext cx="1044575" cy="468630"/>
          </a:xfrm>
          <a:custGeom>
            <a:avLst/>
            <a:gdLst/>
            <a:ahLst/>
            <a:cxnLst/>
            <a:rect l="l" t="t" r="r" b="b"/>
            <a:pathLst>
              <a:path w="1044575" h="468630">
                <a:moveTo>
                  <a:pt x="0" y="59944"/>
                </a:moveTo>
                <a:lnTo>
                  <a:pt x="0" y="0"/>
                </a:lnTo>
                <a:lnTo>
                  <a:pt x="1044448" y="0"/>
                </a:lnTo>
                <a:lnTo>
                  <a:pt x="1044448" y="465074"/>
                </a:lnTo>
                <a:lnTo>
                  <a:pt x="1025574" y="465290"/>
                </a:lnTo>
                <a:lnTo>
                  <a:pt x="1007671" y="465838"/>
                </a:lnTo>
                <a:lnTo>
                  <a:pt x="991708" y="466560"/>
                </a:lnTo>
                <a:lnTo>
                  <a:pt x="978654" y="467304"/>
                </a:lnTo>
                <a:lnTo>
                  <a:pt x="969480" y="467912"/>
                </a:lnTo>
                <a:lnTo>
                  <a:pt x="965156" y="468232"/>
                </a:lnTo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14473" y="2057780"/>
            <a:ext cx="1053465" cy="466090"/>
          </a:xfrm>
          <a:custGeom>
            <a:avLst/>
            <a:gdLst/>
            <a:ahLst/>
            <a:cxnLst/>
            <a:rect l="l" t="t" r="r" b="b"/>
            <a:pathLst>
              <a:path w="1053464" h="466089">
                <a:moveTo>
                  <a:pt x="0" y="58420"/>
                </a:moveTo>
                <a:lnTo>
                  <a:pt x="0" y="0"/>
                </a:lnTo>
                <a:lnTo>
                  <a:pt x="1053464" y="0"/>
                </a:lnTo>
                <a:lnTo>
                  <a:pt x="1053464" y="463550"/>
                </a:lnTo>
                <a:lnTo>
                  <a:pt x="1034546" y="463679"/>
                </a:lnTo>
                <a:lnTo>
                  <a:pt x="1016379" y="464013"/>
                </a:lnTo>
                <a:lnTo>
                  <a:pt x="999713" y="464473"/>
                </a:lnTo>
                <a:lnTo>
                  <a:pt x="985300" y="464978"/>
                </a:lnTo>
                <a:lnTo>
                  <a:pt x="973889" y="465447"/>
                </a:lnTo>
                <a:lnTo>
                  <a:pt x="966233" y="465802"/>
                </a:lnTo>
                <a:lnTo>
                  <a:pt x="963080" y="465960"/>
                </a:lnTo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57322" y="2361593"/>
            <a:ext cx="8293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artitioner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00350" y="3083814"/>
            <a:ext cx="1313688" cy="7863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21686" y="3322321"/>
            <a:ext cx="1099565" cy="4556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46451" y="3110102"/>
            <a:ext cx="1221486" cy="6943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6451" y="3228468"/>
            <a:ext cx="1051560" cy="575945"/>
          </a:xfrm>
          <a:custGeom>
            <a:avLst/>
            <a:gdLst/>
            <a:ahLst/>
            <a:cxnLst/>
            <a:rect l="l" t="t" r="r" b="b"/>
            <a:pathLst>
              <a:path w="1051560" h="575944">
                <a:moveTo>
                  <a:pt x="0" y="0"/>
                </a:moveTo>
                <a:lnTo>
                  <a:pt x="1051560" y="0"/>
                </a:lnTo>
                <a:lnTo>
                  <a:pt x="1051560" y="462152"/>
                </a:lnTo>
                <a:lnTo>
                  <a:pt x="976504" y="463430"/>
                </a:lnTo>
                <a:lnTo>
                  <a:pt x="908547" y="467042"/>
                </a:lnTo>
                <a:lnTo>
                  <a:pt x="846900" y="472654"/>
                </a:lnTo>
                <a:lnTo>
                  <a:pt x="790773" y="479932"/>
                </a:lnTo>
                <a:lnTo>
                  <a:pt x="739378" y="488545"/>
                </a:lnTo>
                <a:lnTo>
                  <a:pt x="691926" y="498157"/>
                </a:lnTo>
                <a:lnTo>
                  <a:pt x="647629" y="508436"/>
                </a:lnTo>
                <a:lnTo>
                  <a:pt x="605698" y="519048"/>
                </a:lnTo>
                <a:lnTo>
                  <a:pt x="565344" y="529661"/>
                </a:lnTo>
                <a:lnTo>
                  <a:pt x="525779" y="539940"/>
                </a:lnTo>
                <a:lnTo>
                  <a:pt x="486215" y="549552"/>
                </a:lnTo>
                <a:lnTo>
                  <a:pt x="445861" y="558165"/>
                </a:lnTo>
                <a:lnTo>
                  <a:pt x="403930" y="565443"/>
                </a:lnTo>
                <a:lnTo>
                  <a:pt x="359633" y="571055"/>
                </a:lnTo>
                <a:lnTo>
                  <a:pt x="312181" y="574667"/>
                </a:lnTo>
                <a:lnTo>
                  <a:pt x="260786" y="575944"/>
                </a:lnTo>
                <a:lnTo>
                  <a:pt x="204659" y="574555"/>
                </a:lnTo>
                <a:lnTo>
                  <a:pt x="143012" y="570166"/>
                </a:lnTo>
                <a:lnTo>
                  <a:pt x="75055" y="562443"/>
                </a:lnTo>
                <a:lnTo>
                  <a:pt x="0" y="551052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33065" y="3168523"/>
            <a:ext cx="1044575" cy="468630"/>
          </a:xfrm>
          <a:custGeom>
            <a:avLst/>
            <a:gdLst/>
            <a:ahLst/>
            <a:cxnLst/>
            <a:rect l="l" t="t" r="r" b="b"/>
            <a:pathLst>
              <a:path w="1044575" h="468630">
                <a:moveTo>
                  <a:pt x="0" y="59943"/>
                </a:moveTo>
                <a:lnTo>
                  <a:pt x="0" y="0"/>
                </a:lnTo>
                <a:lnTo>
                  <a:pt x="1044448" y="0"/>
                </a:lnTo>
                <a:lnTo>
                  <a:pt x="1044448" y="465074"/>
                </a:lnTo>
                <a:lnTo>
                  <a:pt x="1025574" y="465290"/>
                </a:lnTo>
                <a:lnTo>
                  <a:pt x="1007671" y="465838"/>
                </a:lnTo>
                <a:lnTo>
                  <a:pt x="991708" y="466560"/>
                </a:lnTo>
                <a:lnTo>
                  <a:pt x="978654" y="467304"/>
                </a:lnTo>
                <a:lnTo>
                  <a:pt x="969480" y="467912"/>
                </a:lnTo>
                <a:lnTo>
                  <a:pt x="965156" y="468232"/>
                </a:lnTo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14473" y="3110102"/>
            <a:ext cx="1053465" cy="466090"/>
          </a:xfrm>
          <a:custGeom>
            <a:avLst/>
            <a:gdLst/>
            <a:ahLst/>
            <a:cxnLst/>
            <a:rect l="l" t="t" r="r" b="b"/>
            <a:pathLst>
              <a:path w="1053464" h="466089">
                <a:moveTo>
                  <a:pt x="0" y="58420"/>
                </a:moveTo>
                <a:lnTo>
                  <a:pt x="0" y="0"/>
                </a:lnTo>
                <a:lnTo>
                  <a:pt x="1053464" y="0"/>
                </a:lnTo>
                <a:lnTo>
                  <a:pt x="1053464" y="463550"/>
                </a:lnTo>
                <a:lnTo>
                  <a:pt x="1034546" y="463679"/>
                </a:lnTo>
                <a:lnTo>
                  <a:pt x="1016379" y="464013"/>
                </a:lnTo>
                <a:lnTo>
                  <a:pt x="999713" y="464473"/>
                </a:lnTo>
                <a:lnTo>
                  <a:pt x="985300" y="464978"/>
                </a:lnTo>
                <a:lnTo>
                  <a:pt x="973889" y="465447"/>
                </a:lnTo>
                <a:lnTo>
                  <a:pt x="966233" y="465802"/>
                </a:lnTo>
                <a:lnTo>
                  <a:pt x="963080" y="465960"/>
                </a:lnTo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957322" y="3414169"/>
            <a:ext cx="8293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artitioner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53106" y="4360164"/>
            <a:ext cx="1312925" cy="7863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74442" y="4598670"/>
            <a:ext cx="1099566" cy="4556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99208" y="4386453"/>
            <a:ext cx="1220723" cy="69424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9208" y="4504817"/>
            <a:ext cx="1050925" cy="575945"/>
          </a:xfrm>
          <a:custGeom>
            <a:avLst/>
            <a:gdLst/>
            <a:ahLst/>
            <a:cxnLst/>
            <a:rect l="l" t="t" r="r" b="b"/>
            <a:pathLst>
              <a:path w="1050925" h="575945">
                <a:moveTo>
                  <a:pt x="0" y="0"/>
                </a:moveTo>
                <a:lnTo>
                  <a:pt x="1050925" y="0"/>
                </a:lnTo>
                <a:lnTo>
                  <a:pt x="1050925" y="462102"/>
                </a:lnTo>
                <a:lnTo>
                  <a:pt x="975924" y="463380"/>
                </a:lnTo>
                <a:lnTo>
                  <a:pt x="908016" y="466991"/>
                </a:lnTo>
                <a:lnTo>
                  <a:pt x="846413" y="472602"/>
                </a:lnTo>
                <a:lnTo>
                  <a:pt x="790326" y="479880"/>
                </a:lnTo>
                <a:lnTo>
                  <a:pt x="738967" y="488492"/>
                </a:lnTo>
                <a:lnTo>
                  <a:pt x="691548" y="498103"/>
                </a:lnTo>
                <a:lnTo>
                  <a:pt x="647281" y="508382"/>
                </a:lnTo>
                <a:lnTo>
                  <a:pt x="605378" y="518993"/>
                </a:lnTo>
                <a:lnTo>
                  <a:pt x="565050" y="529605"/>
                </a:lnTo>
                <a:lnTo>
                  <a:pt x="525510" y="539883"/>
                </a:lnTo>
                <a:lnTo>
                  <a:pt x="485968" y="549494"/>
                </a:lnTo>
                <a:lnTo>
                  <a:pt x="445637" y="558105"/>
                </a:lnTo>
                <a:lnTo>
                  <a:pt x="403729" y="565383"/>
                </a:lnTo>
                <a:lnTo>
                  <a:pt x="359456" y="570994"/>
                </a:lnTo>
                <a:lnTo>
                  <a:pt x="312029" y="574605"/>
                </a:lnTo>
                <a:lnTo>
                  <a:pt x="260659" y="575882"/>
                </a:lnTo>
                <a:lnTo>
                  <a:pt x="204560" y="574493"/>
                </a:lnTo>
                <a:lnTo>
                  <a:pt x="142942" y="570103"/>
                </a:lnTo>
                <a:lnTo>
                  <a:pt x="75018" y="562379"/>
                </a:lnTo>
                <a:lnTo>
                  <a:pt x="0" y="550989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5820" y="4444872"/>
            <a:ext cx="1043940" cy="468630"/>
          </a:xfrm>
          <a:custGeom>
            <a:avLst/>
            <a:gdLst/>
            <a:ahLst/>
            <a:cxnLst/>
            <a:rect l="l" t="t" r="r" b="b"/>
            <a:pathLst>
              <a:path w="1043939" h="468629">
                <a:moveTo>
                  <a:pt x="0" y="59943"/>
                </a:moveTo>
                <a:lnTo>
                  <a:pt x="0" y="0"/>
                </a:lnTo>
                <a:lnTo>
                  <a:pt x="1043686" y="0"/>
                </a:lnTo>
                <a:lnTo>
                  <a:pt x="1043686" y="465035"/>
                </a:lnTo>
                <a:lnTo>
                  <a:pt x="1024835" y="465256"/>
                </a:lnTo>
                <a:lnTo>
                  <a:pt x="1006942" y="465811"/>
                </a:lnTo>
                <a:lnTo>
                  <a:pt x="990985" y="466544"/>
                </a:lnTo>
                <a:lnTo>
                  <a:pt x="977942" y="467297"/>
                </a:lnTo>
                <a:lnTo>
                  <a:pt x="968790" y="467912"/>
                </a:lnTo>
                <a:lnTo>
                  <a:pt x="964506" y="468233"/>
                </a:lnTo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67227" y="4386453"/>
            <a:ext cx="1052830" cy="466090"/>
          </a:xfrm>
          <a:custGeom>
            <a:avLst/>
            <a:gdLst/>
            <a:ahLst/>
            <a:cxnLst/>
            <a:rect l="l" t="t" r="r" b="b"/>
            <a:pathLst>
              <a:path w="1052829" h="466089">
                <a:moveTo>
                  <a:pt x="0" y="58420"/>
                </a:moveTo>
                <a:lnTo>
                  <a:pt x="0" y="0"/>
                </a:lnTo>
                <a:lnTo>
                  <a:pt x="1052702" y="0"/>
                </a:lnTo>
                <a:lnTo>
                  <a:pt x="1052702" y="463550"/>
                </a:lnTo>
                <a:lnTo>
                  <a:pt x="1033784" y="463679"/>
                </a:lnTo>
                <a:lnTo>
                  <a:pt x="1015617" y="464013"/>
                </a:lnTo>
                <a:lnTo>
                  <a:pt x="998951" y="464473"/>
                </a:lnTo>
                <a:lnTo>
                  <a:pt x="984538" y="464978"/>
                </a:lnTo>
                <a:lnTo>
                  <a:pt x="973127" y="465447"/>
                </a:lnTo>
                <a:lnTo>
                  <a:pt x="965471" y="465802"/>
                </a:lnTo>
                <a:lnTo>
                  <a:pt x="962318" y="465960"/>
                </a:lnTo>
              </a:path>
            </a:pathLst>
          </a:custGeom>
          <a:ln w="990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909570" y="4690772"/>
            <a:ext cx="8293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artitioner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-762" y="-11743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Partitioner – Redirecting Output from Mapper</a:t>
            </a:r>
          </a:p>
        </p:txBody>
      </p:sp>
      <p:sp>
        <p:nvSpPr>
          <p:cNvPr id="67" name="Rectangle 66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" y="0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20" dirty="0">
                <a:latin typeface="Calibri"/>
                <a:cs typeface="Calibri"/>
              </a:rPr>
              <a:t>OutputFormat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694688" y="2175510"/>
            <a:ext cx="1531620" cy="6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1932" y="2199895"/>
            <a:ext cx="1437132" cy="563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1932" y="2199894"/>
            <a:ext cx="1437640" cy="563880"/>
          </a:xfrm>
          <a:custGeom>
            <a:avLst/>
            <a:gdLst/>
            <a:ahLst/>
            <a:cxnLst/>
            <a:rect l="l" t="t" r="r" b="b"/>
            <a:pathLst>
              <a:path w="1437639" h="563880">
                <a:moveTo>
                  <a:pt x="0" y="281939"/>
                </a:moveTo>
                <a:lnTo>
                  <a:pt x="287400" y="0"/>
                </a:lnTo>
                <a:lnTo>
                  <a:pt x="1149731" y="0"/>
                </a:lnTo>
                <a:lnTo>
                  <a:pt x="1437132" y="281939"/>
                </a:lnTo>
                <a:lnTo>
                  <a:pt x="1149731" y="563879"/>
                </a:lnTo>
                <a:lnTo>
                  <a:pt x="287400" y="563879"/>
                </a:lnTo>
                <a:lnTo>
                  <a:pt x="0" y="28193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7735" y="3219450"/>
            <a:ext cx="1533144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4979" y="3243833"/>
            <a:ext cx="1438656" cy="56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4979" y="3243833"/>
            <a:ext cx="1438910" cy="563880"/>
          </a:xfrm>
          <a:custGeom>
            <a:avLst/>
            <a:gdLst/>
            <a:ahLst/>
            <a:cxnLst/>
            <a:rect l="l" t="t" r="r" b="b"/>
            <a:pathLst>
              <a:path w="1438910" h="563880">
                <a:moveTo>
                  <a:pt x="0" y="281940"/>
                </a:moveTo>
                <a:lnTo>
                  <a:pt x="287781" y="0"/>
                </a:lnTo>
                <a:lnTo>
                  <a:pt x="1150874" y="0"/>
                </a:lnTo>
                <a:lnTo>
                  <a:pt x="1438656" y="281940"/>
                </a:lnTo>
                <a:lnTo>
                  <a:pt x="1150874" y="563880"/>
                </a:lnTo>
                <a:lnTo>
                  <a:pt x="287781" y="563880"/>
                </a:lnTo>
                <a:lnTo>
                  <a:pt x="0" y="28194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4688" y="4248150"/>
            <a:ext cx="1531620" cy="582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1936" y="4275582"/>
            <a:ext cx="1437125" cy="487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1932" y="4275582"/>
            <a:ext cx="1437640" cy="487680"/>
          </a:xfrm>
          <a:custGeom>
            <a:avLst/>
            <a:gdLst/>
            <a:ahLst/>
            <a:cxnLst/>
            <a:rect l="l" t="t" r="r" b="b"/>
            <a:pathLst>
              <a:path w="1437639" h="487679">
                <a:moveTo>
                  <a:pt x="0" y="81280"/>
                </a:moveTo>
                <a:lnTo>
                  <a:pt x="10991" y="40486"/>
                </a:lnTo>
                <a:lnTo>
                  <a:pt x="39876" y="11349"/>
                </a:lnTo>
                <a:lnTo>
                  <a:pt x="80523" y="3"/>
                </a:lnTo>
                <a:lnTo>
                  <a:pt x="1355852" y="0"/>
                </a:lnTo>
                <a:lnTo>
                  <a:pt x="1370366" y="1296"/>
                </a:lnTo>
                <a:lnTo>
                  <a:pt x="1407956" y="18934"/>
                </a:lnTo>
                <a:lnTo>
                  <a:pt x="1431843" y="52421"/>
                </a:lnTo>
                <a:lnTo>
                  <a:pt x="1437132" y="406400"/>
                </a:lnTo>
                <a:lnTo>
                  <a:pt x="1435835" y="420914"/>
                </a:lnTo>
                <a:lnTo>
                  <a:pt x="1418197" y="458504"/>
                </a:lnTo>
                <a:lnTo>
                  <a:pt x="1384710" y="482391"/>
                </a:lnTo>
                <a:lnTo>
                  <a:pt x="81280" y="487680"/>
                </a:lnTo>
                <a:lnTo>
                  <a:pt x="66765" y="486383"/>
                </a:lnTo>
                <a:lnTo>
                  <a:pt x="29175" y="468745"/>
                </a:lnTo>
                <a:lnTo>
                  <a:pt x="5288" y="435258"/>
                </a:lnTo>
                <a:lnTo>
                  <a:pt x="0" y="8128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48333" y="2401188"/>
            <a:ext cx="6635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3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edu</a:t>
            </a:r>
            <a:r>
              <a:rPr sz="1500" spc="-10" dirty="0">
                <a:solidFill>
                  <a:srgbClr val="F1F1F1"/>
                </a:solidFill>
                <a:latin typeface="Calibri"/>
                <a:cs typeface="Calibri"/>
              </a:rPr>
              <a:t>cer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4851" y="3444646"/>
            <a:ext cx="106362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2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500" spc="-50" dirty="0">
                <a:solidFill>
                  <a:srgbClr val="F1F1F1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spc="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500" spc="-15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6858" y="4450079"/>
            <a:ext cx="8610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00" spc="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500" dirty="0">
                <a:solidFill>
                  <a:srgbClr val="252525"/>
                </a:solidFill>
                <a:latin typeface="Calibri"/>
                <a:cs typeface="Calibri"/>
              </a:rPr>
              <a:t>tpu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5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1051" y="2791206"/>
            <a:ext cx="315468" cy="597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1635" y="281025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3432" y="3833623"/>
            <a:ext cx="315468" cy="597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4016" y="3852672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1296" y="2175510"/>
            <a:ext cx="1533144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8540" y="2199895"/>
            <a:ext cx="1438656" cy="563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8540" y="2199894"/>
            <a:ext cx="1438910" cy="563880"/>
          </a:xfrm>
          <a:custGeom>
            <a:avLst/>
            <a:gdLst/>
            <a:ahLst/>
            <a:cxnLst/>
            <a:rect l="l" t="t" r="r" b="b"/>
            <a:pathLst>
              <a:path w="1438910" h="563880">
                <a:moveTo>
                  <a:pt x="0" y="281939"/>
                </a:moveTo>
                <a:lnTo>
                  <a:pt x="287782" y="0"/>
                </a:lnTo>
                <a:lnTo>
                  <a:pt x="1150874" y="0"/>
                </a:lnTo>
                <a:lnTo>
                  <a:pt x="1438656" y="281939"/>
                </a:lnTo>
                <a:lnTo>
                  <a:pt x="1150874" y="563879"/>
                </a:lnTo>
                <a:lnTo>
                  <a:pt x="287782" y="563879"/>
                </a:lnTo>
                <a:lnTo>
                  <a:pt x="0" y="28193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5868" y="3230117"/>
            <a:ext cx="1531619" cy="6598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3111" y="3254501"/>
            <a:ext cx="1437132" cy="565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3111" y="3254502"/>
            <a:ext cx="1437640" cy="565785"/>
          </a:xfrm>
          <a:custGeom>
            <a:avLst/>
            <a:gdLst/>
            <a:ahLst/>
            <a:cxnLst/>
            <a:rect l="l" t="t" r="r" b="b"/>
            <a:pathLst>
              <a:path w="1437639" h="565785">
                <a:moveTo>
                  <a:pt x="0" y="282702"/>
                </a:moveTo>
                <a:lnTo>
                  <a:pt x="287400" y="0"/>
                </a:lnTo>
                <a:lnTo>
                  <a:pt x="1149730" y="0"/>
                </a:lnTo>
                <a:lnTo>
                  <a:pt x="1437132" y="282702"/>
                </a:lnTo>
                <a:lnTo>
                  <a:pt x="1149730" y="565404"/>
                </a:lnTo>
                <a:lnTo>
                  <a:pt x="287400" y="565404"/>
                </a:lnTo>
                <a:lnTo>
                  <a:pt x="0" y="28270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296" y="4248150"/>
            <a:ext cx="1533144" cy="58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544" y="4275582"/>
            <a:ext cx="1438649" cy="487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8540" y="4275582"/>
            <a:ext cx="1438910" cy="487680"/>
          </a:xfrm>
          <a:custGeom>
            <a:avLst/>
            <a:gdLst/>
            <a:ahLst/>
            <a:cxnLst/>
            <a:rect l="l" t="t" r="r" b="b"/>
            <a:pathLst>
              <a:path w="1438910" h="487679">
                <a:moveTo>
                  <a:pt x="0" y="81280"/>
                </a:moveTo>
                <a:lnTo>
                  <a:pt x="10991" y="40486"/>
                </a:lnTo>
                <a:lnTo>
                  <a:pt x="39876" y="11349"/>
                </a:lnTo>
                <a:lnTo>
                  <a:pt x="80523" y="3"/>
                </a:lnTo>
                <a:lnTo>
                  <a:pt x="1357376" y="0"/>
                </a:lnTo>
                <a:lnTo>
                  <a:pt x="1371890" y="1296"/>
                </a:lnTo>
                <a:lnTo>
                  <a:pt x="1409480" y="18934"/>
                </a:lnTo>
                <a:lnTo>
                  <a:pt x="1433367" y="52421"/>
                </a:lnTo>
                <a:lnTo>
                  <a:pt x="1438656" y="406400"/>
                </a:lnTo>
                <a:lnTo>
                  <a:pt x="1437359" y="420914"/>
                </a:lnTo>
                <a:lnTo>
                  <a:pt x="1419721" y="458504"/>
                </a:lnTo>
                <a:lnTo>
                  <a:pt x="1386234" y="482391"/>
                </a:lnTo>
                <a:lnTo>
                  <a:pt x="81280" y="487680"/>
                </a:lnTo>
                <a:lnTo>
                  <a:pt x="66765" y="486383"/>
                </a:lnTo>
                <a:lnTo>
                  <a:pt x="29175" y="468745"/>
                </a:lnTo>
                <a:lnTo>
                  <a:pt x="5288" y="435258"/>
                </a:lnTo>
                <a:lnTo>
                  <a:pt x="0" y="8128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65829" y="2401188"/>
            <a:ext cx="6635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3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edu</a:t>
            </a:r>
            <a:r>
              <a:rPr sz="1500" spc="-10" dirty="0">
                <a:solidFill>
                  <a:srgbClr val="F1F1F1"/>
                </a:solidFill>
                <a:latin typeface="Calibri"/>
                <a:cs typeface="Calibri"/>
              </a:rPr>
              <a:t>cer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2729" y="3444646"/>
            <a:ext cx="106362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2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500" spc="-50" dirty="0">
                <a:solidFill>
                  <a:srgbClr val="F1F1F1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spc="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500" spc="-15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4355" y="4450079"/>
            <a:ext cx="86169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dirty="0">
                <a:solidFill>
                  <a:srgbClr val="252525"/>
                </a:solidFill>
                <a:latin typeface="Calibri"/>
                <a:cs typeface="Calibri"/>
              </a:rPr>
              <a:t>Outpu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5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37660" y="2791206"/>
            <a:ext cx="315467" cy="597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8244" y="281025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30041" y="3833623"/>
            <a:ext cx="315467" cy="597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623" y="3852672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9428" y="2175510"/>
            <a:ext cx="1531620" cy="6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6672" y="2199895"/>
            <a:ext cx="1437131" cy="5638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6671" y="2199894"/>
            <a:ext cx="1437640" cy="563880"/>
          </a:xfrm>
          <a:custGeom>
            <a:avLst/>
            <a:gdLst/>
            <a:ahLst/>
            <a:cxnLst/>
            <a:rect l="l" t="t" r="r" b="b"/>
            <a:pathLst>
              <a:path w="1437640" h="563880">
                <a:moveTo>
                  <a:pt x="0" y="281939"/>
                </a:moveTo>
                <a:lnTo>
                  <a:pt x="287400" y="0"/>
                </a:lnTo>
                <a:lnTo>
                  <a:pt x="1149730" y="0"/>
                </a:lnTo>
                <a:lnTo>
                  <a:pt x="1437131" y="281939"/>
                </a:lnTo>
                <a:lnTo>
                  <a:pt x="1149730" y="563879"/>
                </a:lnTo>
                <a:lnTo>
                  <a:pt x="287400" y="563879"/>
                </a:lnTo>
                <a:lnTo>
                  <a:pt x="0" y="28193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2476" y="3219450"/>
            <a:ext cx="1533144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9721" y="3243833"/>
            <a:ext cx="1438655" cy="5638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79720" y="3243833"/>
            <a:ext cx="1438910" cy="563880"/>
          </a:xfrm>
          <a:custGeom>
            <a:avLst/>
            <a:gdLst/>
            <a:ahLst/>
            <a:cxnLst/>
            <a:rect l="l" t="t" r="r" b="b"/>
            <a:pathLst>
              <a:path w="1438909" h="563880">
                <a:moveTo>
                  <a:pt x="0" y="281940"/>
                </a:moveTo>
                <a:lnTo>
                  <a:pt x="287781" y="0"/>
                </a:lnTo>
                <a:lnTo>
                  <a:pt x="1150874" y="0"/>
                </a:lnTo>
                <a:lnTo>
                  <a:pt x="1438655" y="281940"/>
                </a:lnTo>
                <a:lnTo>
                  <a:pt x="1150874" y="563880"/>
                </a:lnTo>
                <a:lnTo>
                  <a:pt x="287781" y="563880"/>
                </a:lnTo>
                <a:lnTo>
                  <a:pt x="0" y="28194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29428" y="4248150"/>
            <a:ext cx="1531620" cy="582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6676" y="4275582"/>
            <a:ext cx="1437125" cy="4876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6671" y="4275582"/>
            <a:ext cx="1437640" cy="487680"/>
          </a:xfrm>
          <a:custGeom>
            <a:avLst/>
            <a:gdLst/>
            <a:ahLst/>
            <a:cxnLst/>
            <a:rect l="l" t="t" r="r" b="b"/>
            <a:pathLst>
              <a:path w="1437640" h="487679">
                <a:moveTo>
                  <a:pt x="0" y="81280"/>
                </a:moveTo>
                <a:lnTo>
                  <a:pt x="10991" y="40486"/>
                </a:lnTo>
                <a:lnTo>
                  <a:pt x="39876" y="11349"/>
                </a:lnTo>
                <a:lnTo>
                  <a:pt x="80523" y="3"/>
                </a:lnTo>
                <a:lnTo>
                  <a:pt x="1355852" y="0"/>
                </a:lnTo>
                <a:lnTo>
                  <a:pt x="1370366" y="1296"/>
                </a:lnTo>
                <a:lnTo>
                  <a:pt x="1407956" y="18934"/>
                </a:lnTo>
                <a:lnTo>
                  <a:pt x="1431843" y="52421"/>
                </a:lnTo>
                <a:lnTo>
                  <a:pt x="1437131" y="406400"/>
                </a:lnTo>
                <a:lnTo>
                  <a:pt x="1435835" y="420914"/>
                </a:lnTo>
                <a:lnTo>
                  <a:pt x="1418197" y="458504"/>
                </a:lnTo>
                <a:lnTo>
                  <a:pt x="1384710" y="482391"/>
                </a:lnTo>
                <a:lnTo>
                  <a:pt x="81279" y="487680"/>
                </a:lnTo>
                <a:lnTo>
                  <a:pt x="66765" y="486383"/>
                </a:lnTo>
                <a:lnTo>
                  <a:pt x="29175" y="468745"/>
                </a:lnTo>
                <a:lnTo>
                  <a:pt x="5288" y="435258"/>
                </a:lnTo>
                <a:lnTo>
                  <a:pt x="0" y="8128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83708" y="2401188"/>
            <a:ext cx="6635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3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edu</a:t>
            </a:r>
            <a:r>
              <a:rPr sz="1500" spc="-10" dirty="0">
                <a:solidFill>
                  <a:srgbClr val="F1F1F1"/>
                </a:solidFill>
                <a:latin typeface="Calibri"/>
                <a:cs typeface="Calibri"/>
              </a:rPr>
              <a:t>cer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10226" y="3444646"/>
            <a:ext cx="106362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2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500" spc="-50" dirty="0">
                <a:solidFill>
                  <a:srgbClr val="F1F1F1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500" spc="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500" spc="-15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1F1F1"/>
                </a:solidFill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82234" y="4450079"/>
            <a:ext cx="8610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00" spc="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500" dirty="0">
                <a:solidFill>
                  <a:srgbClr val="252525"/>
                </a:solidFill>
                <a:latin typeface="Calibri"/>
                <a:cs typeface="Calibri"/>
              </a:rPr>
              <a:t>tpu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5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55792" y="2791206"/>
            <a:ext cx="315467" cy="597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56376" y="2810255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9"/>
                </a:moveTo>
                <a:lnTo>
                  <a:pt x="0" y="282829"/>
                </a:lnTo>
                <a:lnTo>
                  <a:pt x="57150" y="397129"/>
                </a:lnTo>
                <a:lnTo>
                  <a:pt x="104775" y="301879"/>
                </a:lnTo>
                <a:lnTo>
                  <a:pt x="38100" y="301879"/>
                </a:lnTo>
                <a:lnTo>
                  <a:pt x="38100" y="282829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9"/>
                </a:lnTo>
                <a:lnTo>
                  <a:pt x="76200" y="301879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9"/>
                </a:moveTo>
                <a:lnTo>
                  <a:pt x="76200" y="282829"/>
                </a:lnTo>
                <a:lnTo>
                  <a:pt x="76200" y="301879"/>
                </a:lnTo>
                <a:lnTo>
                  <a:pt x="104775" y="301879"/>
                </a:lnTo>
                <a:lnTo>
                  <a:pt x="114300" y="2828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48172" y="3833623"/>
            <a:ext cx="315467" cy="597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48755" y="3852672"/>
            <a:ext cx="114300" cy="397510"/>
          </a:xfrm>
          <a:custGeom>
            <a:avLst/>
            <a:gdLst/>
            <a:ahLst/>
            <a:cxnLst/>
            <a:rect l="l" t="t" r="r" b="b"/>
            <a:pathLst>
              <a:path w="114300" h="397510">
                <a:moveTo>
                  <a:pt x="38100" y="282828"/>
                </a:moveTo>
                <a:lnTo>
                  <a:pt x="0" y="282828"/>
                </a:lnTo>
                <a:lnTo>
                  <a:pt x="57150" y="397128"/>
                </a:lnTo>
                <a:lnTo>
                  <a:pt x="104775" y="301878"/>
                </a:lnTo>
                <a:lnTo>
                  <a:pt x="38100" y="301878"/>
                </a:lnTo>
                <a:lnTo>
                  <a:pt x="38100" y="282828"/>
                </a:lnTo>
                <a:close/>
              </a:path>
              <a:path w="114300" h="397510">
                <a:moveTo>
                  <a:pt x="76200" y="0"/>
                </a:moveTo>
                <a:lnTo>
                  <a:pt x="38100" y="0"/>
                </a:lnTo>
                <a:lnTo>
                  <a:pt x="38100" y="301878"/>
                </a:lnTo>
                <a:lnTo>
                  <a:pt x="76200" y="301878"/>
                </a:lnTo>
                <a:lnTo>
                  <a:pt x="76200" y="0"/>
                </a:lnTo>
                <a:close/>
              </a:path>
              <a:path w="114300" h="397510">
                <a:moveTo>
                  <a:pt x="114300" y="282828"/>
                </a:moveTo>
                <a:lnTo>
                  <a:pt x="76200" y="282828"/>
                </a:lnTo>
                <a:lnTo>
                  <a:pt x="76200" y="301878"/>
                </a:lnTo>
                <a:lnTo>
                  <a:pt x="104775" y="301878"/>
                </a:lnTo>
                <a:lnTo>
                  <a:pt x="114300" y="2828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36548" y="4155186"/>
            <a:ext cx="335279" cy="1112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9982" y="4191000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474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44167" y="2847595"/>
            <a:ext cx="335280" cy="1112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87602" y="2883407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473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39596" y="2861310"/>
            <a:ext cx="111252" cy="1409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95222" y="2883407"/>
            <a:ext cx="0" cy="1311910"/>
          </a:xfrm>
          <a:custGeom>
            <a:avLst/>
            <a:gdLst/>
            <a:ahLst/>
            <a:cxnLst/>
            <a:rect l="l" t="t" r="r" b="b"/>
            <a:pathLst>
              <a:path h="1311910">
                <a:moveTo>
                  <a:pt x="0" y="0"/>
                </a:moveTo>
                <a:lnTo>
                  <a:pt x="0" y="1311783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37488" y="2925209"/>
            <a:ext cx="253916" cy="1249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650" spc="-5" dirty="0">
                <a:solidFill>
                  <a:srgbClr val="252525"/>
                </a:solidFill>
                <a:latin typeface="Calibri"/>
                <a:cs typeface="Calibri"/>
              </a:rPr>
              <a:t>Out</a:t>
            </a:r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650" spc="-10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650" spc="-3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650" spc="-5" dirty="0">
                <a:solidFill>
                  <a:srgbClr val="252525"/>
                </a:solidFill>
                <a:latin typeface="Calibri"/>
                <a:cs typeface="Calibri"/>
              </a:rPr>
              <a:t>orm</a:t>
            </a:r>
            <a:r>
              <a:rPr sz="165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6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2" y="-6452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20" dirty="0">
                <a:latin typeface="Calibri"/>
                <a:cs typeface="Calibri"/>
              </a:rPr>
              <a:t>OutputFormat- Class Hierarchy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3" y="3605022"/>
            <a:ext cx="2512060" cy="722630"/>
          </a:xfrm>
          <a:custGeom>
            <a:avLst/>
            <a:gdLst/>
            <a:ahLst/>
            <a:cxnLst/>
            <a:rect l="l" t="t" r="r" b="b"/>
            <a:pathLst>
              <a:path w="2512059" h="722629">
                <a:moveTo>
                  <a:pt x="2439285" y="0"/>
                </a:moveTo>
                <a:lnTo>
                  <a:pt x="71563" y="3"/>
                </a:lnTo>
                <a:lnTo>
                  <a:pt x="31535" y="12577"/>
                </a:lnTo>
                <a:lnTo>
                  <a:pt x="5616" y="44299"/>
                </a:lnTo>
                <a:lnTo>
                  <a:pt x="0" y="650809"/>
                </a:lnTo>
                <a:lnTo>
                  <a:pt x="1586" y="665241"/>
                </a:lnTo>
                <a:lnTo>
                  <a:pt x="21403" y="701426"/>
                </a:lnTo>
                <a:lnTo>
                  <a:pt x="57787" y="720923"/>
                </a:lnTo>
                <a:lnTo>
                  <a:pt x="72259" y="722376"/>
                </a:lnTo>
                <a:lnTo>
                  <a:pt x="2439981" y="722372"/>
                </a:lnTo>
                <a:lnTo>
                  <a:pt x="2480009" y="709798"/>
                </a:lnTo>
                <a:lnTo>
                  <a:pt x="2505929" y="678076"/>
                </a:lnTo>
                <a:lnTo>
                  <a:pt x="2511545" y="71566"/>
                </a:lnTo>
                <a:lnTo>
                  <a:pt x="2509959" y="57134"/>
                </a:lnTo>
                <a:lnTo>
                  <a:pt x="2490142" y="20949"/>
                </a:lnTo>
                <a:lnTo>
                  <a:pt x="2453757" y="1452"/>
                </a:lnTo>
                <a:lnTo>
                  <a:pt x="2439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0" y="3605022"/>
            <a:ext cx="2512060" cy="722630"/>
          </a:xfrm>
          <a:custGeom>
            <a:avLst/>
            <a:gdLst/>
            <a:ahLst/>
            <a:cxnLst/>
            <a:rect l="l" t="t" r="r" b="b"/>
            <a:pathLst>
              <a:path w="2512059" h="722629">
                <a:moveTo>
                  <a:pt x="0" y="72262"/>
                </a:moveTo>
                <a:lnTo>
                  <a:pt x="12213" y="32075"/>
                </a:lnTo>
                <a:lnTo>
                  <a:pt x="43695" y="5876"/>
                </a:lnTo>
                <a:lnTo>
                  <a:pt x="2439289" y="0"/>
                </a:lnTo>
                <a:lnTo>
                  <a:pt x="2453761" y="1452"/>
                </a:lnTo>
                <a:lnTo>
                  <a:pt x="2490145" y="20949"/>
                </a:lnTo>
                <a:lnTo>
                  <a:pt x="2509962" y="57134"/>
                </a:lnTo>
                <a:lnTo>
                  <a:pt x="2511552" y="650113"/>
                </a:lnTo>
                <a:lnTo>
                  <a:pt x="2510099" y="664585"/>
                </a:lnTo>
                <a:lnTo>
                  <a:pt x="2490602" y="700969"/>
                </a:lnTo>
                <a:lnTo>
                  <a:pt x="2454417" y="720786"/>
                </a:lnTo>
                <a:lnTo>
                  <a:pt x="72263" y="722376"/>
                </a:lnTo>
                <a:lnTo>
                  <a:pt x="57790" y="720923"/>
                </a:lnTo>
                <a:lnTo>
                  <a:pt x="21406" y="701426"/>
                </a:lnTo>
                <a:lnTo>
                  <a:pt x="1589" y="665241"/>
                </a:lnTo>
                <a:lnTo>
                  <a:pt x="0" y="72262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5625" y="3735324"/>
            <a:ext cx="165481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25000"/>
              </a:lnSpc>
            </a:pP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Sequen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ce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il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AsBi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13548" y="2311147"/>
            <a:ext cx="6309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1282" y="2388869"/>
            <a:ext cx="431165" cy="114300"/>
          </a:xfrm>
          <a:custGeom>
            <a:avLst/>
            <a:gdLst/>
            <a:ahLst/>
            <a:cxnLst/>
            <a:rect l="l" t="t" r="r" b="b"/>
            <a:pathLst>
              <a:path w="43116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3116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31165" h="114300">
                <a:moveTo>
                  <a:pt x="43091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30911" y="76200"/>
                </a:lnTo>
                <a:lnTo>
                  <a:pt x="430911" y="38100"/>
                </a:lnTo>
                <a:close/>
              </a:path>
            </a:pathLst>
          </a:custGeom>
          <a:solidFill>
            <a:srgbClr val="F48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6823" y="1652777"/>
            <a:ext cx="3677412" cy="1542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8640" y="1677161"/>
            <a:ext cx="3578352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8640" y="1677161"/>
            <a:ext cx="3578860" cy="1447800"/>
          </a:xfrm>
          <a:custGeom>
            <a:avLst/>
            <a:gdLst/>
            <a:ahLst/>
            <a:cxnLst/>
            <a:rect l="l" t="t" r="r" b="b"/>
            <a:pathLst>
              <a:path w="3578859" h="1447800">
                <a:moveTo>
                  <a:pt x="0" y="723900"/>
                </a:moveTo>
                <a:lnTo>
                  <a:pt x="493522" y="435101"/>
                </a:lnTo>
                <a:lnTo>
                  <a:pt x="493522" y="557529"/>
                </a:lnTo>
                <a:lnTo>
                  <a:pt x="1253236" y="557529"/>
                </a:lnTo>
                <a:lnTo>
                  <a:pt x="1253236" y="0"/>
                </a:lnTo>
                <a:lnTo>
                  <a:pt x="3578352" y="0"/>
                </a:lnTo>
                <a:lnTo>
                  <a:pt x="3578352" y="1447800"/>
                </a:lnTo>
                <a:lnTo>
                  <a:pt x="1253236" y="1447800"/>
                </a:lnTo>
                <a:lnTo>
                  <a:pt x="1253236" y="890270"/>
                </a:lnTo>
                <a:lnTo>
                  <a:pt x="493522" y="890270"/>
                </a:lnTo>
                <a:lnTo>
                  <a:pt x="493522" y="1012698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4708" y="1756410"/>
            <a:ext cx="2197608" cy="688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1953" y="1783841"/>
            <a:ext cx="2103117" cy="594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1952" y="1783841"/>
            <a:ext cx="2103120" cy="594360"/>
          </a:xfrm>
          <a:custGeom>
            <a:avLst/>
            <a:gdLst/>
            <a:ahLst/>
            <a:cxnLst/>
            <a:rect l="l" t="t" r="r" b="b"/>
            <a:pathLst>
              <a:path w="2103120" h="594360">
                <a:moveTo>
                  <a:pt x="0" y="99060"/>
                </a:moveTo>
                <a:lnTo>
                  <a:pt x="9152" y="57393"/>
                </a:lnTo>
                <a:lnTo>
                  <a:pt x="33883" y="24441"/>
                </a:lnTo>
                <a:lnTo>
                  <a:pt x="70098" y="4295"/>
                </a:lnTo>
                <a:lnTo>
                  <a:pt x="2004059" y="0"/>
                </a:lnTo>
                <a:lnTo>
                  <a:pt x="2018664" y="1067"/>
                </a:lnTo>
                <a:lnTo>
                  <a:pt x="2057881" y="15867"/>
                </a:lnTo>
                <a:lnTo>
                  <a:pt x="2087019" y="44880"/>
                </a:lnTo>
                <a:lnTo>
                  <a:pt x="2101986" y="84014"/>
                </a:lnTo>
                <a:lnTo>
                  <a:pt x="2103120" y="495300"/>
                </a:lnTo>
                <a:lnTo>
                  <a:pt x="2102052" y="509904"/>
                </a:lnTo>
                <a:lnTo>
                  <a:pt x="2087252" y="549121"/>
                </a:lnTo>
                <a:lnTo>
                  <a:pt x="2058239" y="578259"/>
                </a:lnTo>
                <a:lnTo>
                  <a:pt x="2019105" y="593226"/>
                </a:lnTo>
                <a:lnTo>
                  <a:pt x="99060" y="594360"/>
                </a:lnTo>
                <a:lnTo>
                  <a:pt x="84455" y="593292"/>
                </a:lnTo>
                <a:lnTo>
                  <a:pt x="45238" y="578492"/>
                </a:lnTo>
                <a:lnTo>
                  <a:pt x="16100" y="549479"/>
                </a:lnTo>
                <a:lnTo>
                  <a:pt x="1133" y="510345"/>
                </a:lnTo>
                <a:lnTo>
                  <a:pt x="0" y="99060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708" y="2426970"/>
            <a:ext cx="2197608" cy="688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1953" y="2454402"/>
            <a:ext cx="2103117" cy="594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1952" y="2454402"/>
            <a:ext cx="2103120" cy="594360"/>
          </a:xfrm>
          <a:custGeom>
            <a:avLst/>
            <a:gdLst/>
            <a:ahLst/>
            <a:cxnLst/>
            <a:rect l="l" t="t" r="r" b="b"/>
            <a:pathLst>
              <a:path w="2103120" h="594360">
                <a:moveTo>
                  <a:pt x="0" y="99060"/>
                </a:moveTo>
                <a:lnTo>
                  <a:pt x="9152" y="57393"/>
                </a:lnTo>
                <a:lnTo>
                  <a:pt x="33883" y="24441"/>
                </a:lnTo>
                <a:lnTo>
                  <a:pt x="70098" y="4295"/>
                </a:lnTo>
                <a:lnTo>
                  <a:pt x="2004059" y="0"/>
                </a:lnTo>
                <a:lnTo>
                  <a:pt x="2018664" y="1067"/>
                </a:lnTo>
                <a:lnTo>
                  <a:pt x="2057881" y="15867"/>
                </a:lnTo>
                <a:lnTo>
                  <a:pt x="2087019" y="44880"/>
                </a:lnTo>
                <a:lnTo>
                  <a:pt x="2101986" y="84014"/>
                </a:lnTo>
                <a:lnTo>
                  <a:pt x="2103120" y="495300"/>
                </a:lnTo>
                <a:lnTo>
                  <a:pt x="2102052" y="509904"/>
                </a:lnTo>
                <a:lnTo>
                  <a:pt x="2087252" y="549121"/>
                </a:lnTo>
                <a:lnTo>
                  <a:pt x="2058239" y="578259"/>
                </a:lnTo>
                <a:lnTo>
                  <a:pt x="2019105" y="593226"/>
                </a:lnTo>
                <a:lnTo>
                  <a:pt x="99060" y="594360"/>
                </a:lnTo>
                <a:lnTo>
                  <a:pt x="84455" y="593292"/>
                </a:lnTo>
                <a:lnTo>
                  <a:pt x="45238" y="578492"/>
                </a:lnTo>
                <a:lnTo>
                  <a:pt x="16100" y="549479"/>
                </a:lnTo>
                <a:lnTo>
                  <a:pt x="1133" y="510345"/>
                </a:lnTo>
                <a:lnTo>
                  <a:pt x="0" y="99060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24117" y="1894714"/>
            <a:ext cx="1506220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/>
            <a:r>
              <a:rPr sz="1400" b="1" spc="-12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x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7780" algn="ctr"/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V&gt;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065" marR="5080" indent="635" algn="ctr"/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Sequen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ce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ile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74979" y="2102358"/>
            <a:ext cx="1853564" cy="722630"/>
          </a:xfrm>
          <a:custGeom>
            <a:avLst/>
            <a:gdLst/>
            <a:ahLst/>
            <a:cxnLst/>
            <a:rect l="l" t="t" r="r" b="b"/>
            <a:pathLst>
              <a:path w="1853564" h="722630">
                <a:moveTo>
                  <a:pt x="1780917" y="0"/>
                </a:moveTo>
                <a:lnTo>
                  <a:pt x="71563" y="3"/>
                </a:lnTo>
                <a:lnTo>
                  <a:pt x="31535" y="12577"/>
                </a:lnTo>
                <a:lnTo>
                  <a:pt x="5616" y="44299"/>
                </a:lnTo>
                <a:lnTo>
                  <a:pt x="0" y="650809"/>
                </a:lnTo>
                <a:lnTo>
                  <a:pt x="1586" y="665241"/>
                </a:lnTo>
                <a:lnTo>
                  <a:pt x="21403" y="701426"/>
                </a:lnTo>
                <a:lnTo>
                  <a:pt x="57787" y="720923"/>
                </a:lnTo>
                <a:lnTo>
                  <a:pt x="72259" y="722375"/>
                </a:lnTo>
                <a:lnTo>
                  <a:pt x="1781613" y="722372"/>
                </a:lnTo>
                <a:lnTo>
                  <a:pt x="1821641" y="709798"/>
                </a:lnTo>
                <a:lnTo>
                  <a:pt x="1847561" y="678076"/>
                </a:lnTo>
                <a:lnTo>
                  <a:pt x="1853177" y="71566"/>
                </a:lnTo>
                <a:lnTo>
                  <a:pt x="1851591" y="57134"/>
                </a:lnTo>
                <a:lnTo>
                  <a:pt x="1831774" y="20949"/>
                </a:lnTo>
                <a:lnTo>
                  <a:pt x="1795389" y="1452"/>
                </a:lnTo>
                <a:lnTo>
                  <a:pt x="1780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4976" y="2102358"/>
            <a:ext cx="1853564" cy="722630"/>
          </a:xfrm>
          <a:custGeom>
            <a:avLst/>
            <a:gdLst/>
            <a:ahLst/>
            <a:cxnLst/>
            <a:rect l="l" t="t" r="r" b="b"/>
            <a:pathLst>
              <a:path w="1853564" h="722630">
                <a:moveTo>
                  <a:pt x="0" y="72262"/>
                </a:moveTo>
                <a:lnTo>
                  <a:pt x="12213" y="32075"/>
                </a:lnTo>
                <a:lnTo>
                  <a:pt x="43695" y="5876"/>
                </a:lnTo>
                <a:lnTo>
                  <a:pt x="1780921" y="0"/>
                </a:lnTo>
                <a:lnTo>
                  <a:pt x="1795393" y="1452"/>
                </a:lnTo>
                <a:lnTo>
                  <a:pt x="1831777" y="20949"/>
                </a:lnTo>
                <a:lnTo>
                  <a:pt x="1851594" y="57134"/>
                </a:lnTo>
                <a:lnTo>
                  <a:pt x="1853184" y="650112"/>
                </a:lnTo>
                <a:lnTo>
                  <a:pt x="1851731" y="664585"/>
                </a:lnTo>
                <a:lnTo>
                  <a:pt x="1832234" y="700969"/>
                </a:lnTo>
                <a:lnTo>
                  <a:pt x="1796049" y="720786"/>
                </a:lnTo>
                <a:lnTo>
                  <a:pt x="72262" y="722375"/>
                </a:lnTo>
                <a:lnTo>
                  <a:pt x="57790" y="720923"/>
                </a:lnTo>
                <a:lnTo>
                  <a:pt x="21406" y="701426"/>
                </a:lnTo>
                <a:lnTo>
                  <a:pt x="1589" y="665241"/>
                </a:lnTo>
                <a:lnTo>
                  <a:pt x="0" y="72262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27199" y="2233550"/>
            <a:ext cx="1348105" cy="48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put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905" algn="ctr">
              <a:spcBef>
                <a:spcPts val="420"/>
              </a:spcBef>
            </a:pP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6335" y="2311147"/>
            <a:ext cx="630936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4071" y="2388869"/>
            <a:ext cx="431165" cy="114300"/>
          </a:xfrm>
          <a:custGeom>
            <a:avLst/>
            <a:gdLst/>
            <a:ahLst/>
            <a:cxnLst/>
            <a:rect l="l" t="t" r="r" b="b"/>
            <a:pathLst>
              <a:path w="43116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3116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31164" h="114300">
                <a:moveTo>
                  <a:pt x="43091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30911" y="76200"/>
                </a:lnTo>
                <a:lnTo>
                  <a:pt x="430911" y="38100"/>
                </a:lnTo>
                <a:close/>
              </a:path>
            </a:pathLst>
          </a:custGeom>
          <a:solidFill>
            <a:srgbClr val="F48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3" y="2102358"/>
            <a:ext cx="2011680" cy="722630"/>
          </a:xfrm>
          <a:custGeom>
            <a:avLst/>
            <a:gdLst/>
            <a:ahLst/>
            <a:cxnLst/>
            <a:rect l="l" t="t" r="r" b="b"/>
            <a:pathLst>
              <a:path w="2011680" h="722630">
                <a:moveTo>
                  <a:pt x="1939413" y="0"/>
                </a:moveTo>
                <a:lnTo>
                  <a:pt x="71558" y="3"/>
                </a:lnTo>
                <a:lnTo>
                  <a:pt x="31520" y="12570"/>
                </a:lnTo>
                <a:lnTo>
                  <a:pt x="5611" y="44294"/>
                </a:lnTo>
                <a:lnTo>
                  <a:pt x="0" y="650788"/>
                </a:lnTo>
                <a:lnTo>
                  <a:pt x="1580" y="665224"/>
                </a:lnTo>
                <a:lnTo>
                  <a:pt x="21376" y="701420"/>
                </a:lnTo>
                <a:lnTo>
                  <a:pt x="57755" y="720922"/>
                </a:lnTo>
                <a:lnTo>
                  <a:pt x="72234" y="722375"/>
                </a:lnTo>
                <a:lnTo>
                  <a:pt x="1940110" y="722372"/>
                </a:lnTo>
                <a:lnTo>
                  <a:pt x="1980138" y="709798"/>
                </a:lnTo>
                <a:lnTo>
                  <a:pt x="2006057" y="678076"/>
                </a:lnTo>
                <a:lnTo>
                  <a:pt x="2011673" y="71566"/>
                </a:lnTo>
                <a:lnTo>
                  <a:pt x="2010087" y="57134"/>
                </a:lnTo>
                <a:lnTo>
                  <a:pt x="1990270" y="20949"/>
                </a:lnTo>
                <a:lnTo>
                  <a:pt x="1953886" y="1452"/>
                </a:lnTo>
                <a:lnTo>
                  <a:pt x="1939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" y="2102358"/>
            <a:ext cx="2011680" cy="722630"/>
          </a:xfrm>
          <a:custGeom>
            <a:avLst/>
            <a:gdLst/>
            <a:ahLst/>
            <a:cxnLst/>
            <a:rect l="l" t="t" r="r" b="b"/>
            <a:pathLst>
              <a:path w="2011680" h="722630">
                <a:moveTo>
                  <a:pt x="0" y="72262"/>
                </a:moveTo>
                <a:lnTo>
                  <a:pt x="12205" y="32069"/>
                </a:lnTo>
                <a:lnTo>
                  <a:pt x="43680" y="5870"/>
                </a:lnTo>
                <a:lnTo>
                  <a:pt x="1939417" y="0"/>
                </a:lnTo>
                <a:lnTo>
                  <a:pt x="1953889" y="1452"/>
                </a:lnTo>
                <a:lnTo>
                  <a:pt x="1990273" y="20949"/>
                </a:lnTo>
                <a:lnTo>
                  <a:pt x="2010090" y="57134"/>
                </a:lnTo>
                <a:lnTo>
                  <a:pt x="2011680" y="650112"/>
                </a:lnTo>
                <a:lnTo>
                  <a:pt x="2010227" y="664585"/>
                </a:lnTo>
                <a:lnTo>
                  <a:pt x="1990730" y="700969"/>
                </a:lnTo>
                <a:lnTo>
                  <a:pt x="1954545" y="720786"/>
                </a:lnTo>
                <a:lnTo>
                  <a:pt x="72237" y="722375"/>
                </a:lnTo>
                <a:lnTo>
                  <a:pt x="57758" y="720922"/>
                </a:lnTo>
                <a:lnTo>
                  <a:pt x="21379" y="701420"/>
                </a:lnTo>
                <a:lnTo>
                  <a:pt x="1583" y="665224"/>
                </a:lnTo>
                <a:lnTo>
                  <a:pt x="0" y="72262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9876" y="2257678"/>
            <a:ext cx="1762125" cy="441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V&gt;</a:t>
            </a:r>
            <a:endParaRPr sz="1400">
              <a:latin typeface="Calibri"/>
              <a:cs typeface="Calibri"/>
            </a:endParaRPr>
          </a:p>
          <a:p>
            <a:pPr algn="ctr">
              <a:spcBef>
                <a:spcPts val="480"/>
              </a:spcBef>
            </a:pPr>
            <a:r>
              <a:rPr sz="1050" b="1" i="1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050" b="1" i="1" spc="-10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050" b="1" i="1" spc="5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sz="1050" b="1" i="1" spc="-10" dirty="0">
                <a:solidFill>
                  <a:srgbClr val="252525"/>
                </a:solidFill>
                <a:latin typeface="Calibri"/>
                <a:cs typeface="Calibri"/>
              </a:rPr>
              <a:t>apa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050" b="1" i="1" spc="-10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050" b="1" i="1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sz="1050" b="1" i="1" spc="-5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050" b="1" i="1" spc="-10" dirty="0">
                <a:solidFill>
                  <a:srgbClr val="252525"/>
                </a:solidFill>
                <a:latin typeface="Calibri"/>
                <a:cs typeface="Calibri"/>
              </a:rPr>
              <a:t>ad</a:t>
            </a:r>
            <a:r>
              <a:rPr sz="1050" b="1" i="1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i="1" spc="-2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050" b="1" i="1" spc="-10" dirty="0">
                <a:solidFill>
                  <a:srgbClr val="252525"/>
                </a:solidFill>
                <a:latin typeface="Calibri"/>
                <a:cs typeface="Calibri"/>
              </a:rPr>
              <a:t>p.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ma</a:t>
            </a:r>
            <a:r>
              <a:rPr sz="1050" b="1" i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re</a:t>
            </a:r>
            <a:r>
              <a:rPr sz="1050" b="1" i="1" spc="-2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050" b="1" i="1" spc="-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69235" y="5731002"/>
            <a:ext cx="420624" cy="123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2671" y="576986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341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78379" y="4812030"/>
            <a:ext cx="420624" cy="123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21815" y="485089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341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69235" y="3902202"/>
            <a:ext cx="420624" cy="123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2671" y="394106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341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0761" y="2426969"/>
            <a:ext cx="123443" cy="34046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2482" y="2446020"/>
            <a:ext cx="0" cy="3300729"/>
          </a:xfrm>
          <a:custGeom>
            <a:avLst/>
            <a:gdLst/>
            <a:ahLst/>
            <a:cxnLst/>
            <a:rect l="l" t="t" r="r" b="b"/>
            <a:pathLst>
              <a:path h="3300729">
                <a:moveTo>
                  <a:pt x="0" y="0"/>
                </a:moveTo>
                <a:lnTo>
                  <a:pt x="0" y="3300603"/>
                </a:lnTo>
              </a:path>
            </a:pathLst>
          </a:custGeom>
          <a:ln w="38100">
            <a:solidFill>
              <a:srgbClr val="F48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9618" y="5182361"/>
            <a:ext cx="1853564" cy="722630"/>
          </a:xfrm>
          <a:custGeom>
            <a:avLst/>
            <a:gdLst/>
            <a:ahLst/>
            <a:cxnLst/>
            <a:rect l="l" t="t" r="r" b="b"/>
            <a:pathLst>
              <a:path w="1853565" h="722629">
                <a:moveTo>
                  <a:pt x="1780917" y="0"/>
                </a:moveTo>
                <a:lnTo>
                  <a:pt x="71584" y="3"/>
                </a:lnTo>
                <a:lnTo>
                  <a:pt x="31545" y="12559"/>
                </a:lnTo>
                <a:lnTo>
                  <a:pt x="5618" y="44268"/>
                </a:lnTo>
                <a:lnTo>
                  <a:pt x="0" y="650813"/>
                </a:lnTo>
                <a:lnTo>
                  <a:pt x="1582" y="665252"/>
                </a:lnTo>
                <a:lnTo>
                  <a:pt x="21396" y="701437"/>
                </a:lnTo>
                <a:lnTo>
                  <a:pt x="57785" y="720924"/>
                </a:lnTo>
                <a:lnTo>
                  <a:pt x="72259" y="722376"/>
                </a:lnTo>
                <a:lnTo>
                  <a:pt x="1781594" y="722374"/>
                </a:lnTo>
                <a:lnTo>
                  <a:pt x="1821632" y="709817"/>
                </a:lnTo>
                <a:lnTo>
                  <a:pt x="1847559" y="678107"/>
                </a:lnTo>
                <a:lnTo>
                  <a:pt x="1853177" y="71562"/>
                </a:lnTo>
                <a:lnTo>
                  <a:pt x="1851595" y="57123"/>
                </a:lnTo>
                <a:lnTo>
                  <a:pt x="1831781" y="20938"/>
                </a:lnTo>
                <a:lnTo>
                  <a:pt x="1795392" y="1451"/>
                </a:lnTo>
                <a:lnTo>
                  <a:pt x="1780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9615" y="5182361"/>
            <a:ext cx="1853564" cy="722630"/>
          </a:xfrm>
          <a:custGeom>
            <a:avLst/>
            <a:gdLst/>
            <a:ahLst/>
            <a:cxnLst/>
            <a:rect l="l" t="t" r="r" b="b"/>
            <a:pathLst>
              <a:path w="1853565" h="722629">
                <a:moveTo>
                  <a:pt x="0" y="72237"/>
                </a:moveTo>
                <a:lnTo>
                  <a:pt x="12217" y="32046"/>
                </a:lnTo>
                <a:lnTo>
                  <a:pt x="43709" y="5864"/>
                </a:lnTo>
                <a:lnTo>
                  <a:pt x="1780920" y="0"/>
                </a:lnTo>
                <a:lnTo>
                  <a:pt x="1795395" y="1451"/>
                </a:lnTo>
                <a:lnTo>
                  <a:pt x="1831784" y="20938"/>
                </a:lnTo>
                <a:lnTo>
                  <a:pt x="1851598" y="57123"/>
                </a:lnTo>
                <a:lnTo>
                  <a:pt x="1853184" y="650138"/>
                </a:lnTo>
                <a:lnTo>
                  <a:pt x="1851730" y="664615"/>
                </a:lnTo>
                <a:lnTo>
                  <a:pt x="1832228" y="700994"/>
                </a:lnTo>
                <a:lnTo>
                  <a:pt x="1796033" y="720792"/>
                </a:lnTo>
                <a:lnTo>
                  <a:pt x="72262" y="722376"/>
                </a:lnTo>
                <a:lnTo>
                  <a:pt x="57788" y="720924"/>
                </a:lnTo>
                <a:lnTo>
                  <a:pt x="21399" y="701437"/>
                </a:lnTo>
                <a:lnTo>
                  <a:pt x="1585" y="665252"/>
                </a:lnTo>
                <a:lnTo>
                  <a:pt x="0" y="72237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33391" y="5312995"/>
            <a:ext cx="1405255" cy="48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az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3175" algn="ctr">
              <a:spcBef>
                <a:spcPts val="420"/>
              </a:spcBef>
            </a:pP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56404" y="5429250"/>
            <a:ext cx="621791" cy="315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14139" y="5506973"/>
            <a:ext cx="421005" cy="114300"/>
          </a:xfrm>
          <a:custGeom>
            <a:avLst/>
            <a:gdLst/>
            <a:ahLst/>
            <a:cxnLst/>
            <a:rect l="l" t="t" r="r" b="b"/>
            <a:pathLst>
              <a:path w="421004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421004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421004" h="114300">
                <a:moveTo>
                  <a:pt x="420877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420877" y="76199"/>
                </a:lnTo>
                <a:lnTo>
                  <a:pt x="420877" y="38099"/>
                </a:lnTo>
                <a:close/>
              </a:path>
            </a:pathLst>
          </a:custGeom>
          <a:solidFill>
            <a:srgbClr val="F48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8712" y="3315461"/>
            <a:ext cx="2228215" cy="760730"/>
          </a:xfrm>
          <a:custGeom>
            <a:avLst/>
            <a:gdLst/>
            <a:ahLst/>
            <a:cxnLst/>
            <a:rect l="l" t="t" r="r" b="b"/>
            <a:pathLst>
              <a:path w="2228215" h="760730">
                <a:moveTo>
                  <a:pt x="2152015" y="0"/>
                </a:moveTo>
                <a:lnTo>
                  <a:pt x="69137" y="311"/>
                </a:lnTo>
                <a:lnTo>
                  <a:pt x="30219" y="15353"/>
                </a:lnTo>
                <a:lnTo>
                  <a:pt x="5348" y="47979"/>
                </a:lnTo>
                <a:lnTo>
                  <a:pt x="0" y="76073"/>
                </a:lnTo>
                <a:lnTo>
                  <a:pt x="311" y="691338"/>
                </a:lnTo>
                <a:lnTo>
                  <a:pt x="15353" y="730256"/>
                </a:lnTo>
                <a:lnTo>
                  <a:pt x="47979" y="755127"/>
                </a:lnTo>
                <a:lnTo>
                  <a:pt x="76073" y="760476"/>
                </a:lnTo>
                <a:lnTo>
                  <a:pt x="2158950" y="760164"/>
                </a:lnTo>
                <a:lnTo>
                  <a:pt x="2197868" y="745122"/>
                </a:lnTo>
                <a:lnTo>
                  <a:pt x="2222739" y="712496"/>
                </a:lnTo>
                <a:lnTo>
                  <a:pt x="2228088" y="684402"/>
                </a:lnTo>
                <a:lnTo>
                  <a:pt x="2227776" y="69137"/>
                </a:lnTo>
                <a:lnTo>
                  <a:pt x="2212734" y="30219"/>
                </a:lnTo>
                <a:lnTo>
                  <a:pt x="2180108" y="5348"/>
                </a:lnTo>
                <a:lnTo>
                  <a:pt x="2152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48712" y="3315461"/>
            <a:ext cx="2228215" cy="760730"/>
          </a:xfrm>
          <a:custGeom>
            <a:avLst/>
            <a:gdLst/>
            <a:ahLst/>
            <a:cxnLst/>
            <a:rect l="l" t="t" r="r" b="b"/>
            <a:pathLst>
              <a:path w="2228215" h="760730">
                <a:moveTo>
                  <a:pt x="0" y="76073"/>
                </a:moveTo>
                <a:lnTo>
                  <a:pt x="11649" y="35578"/>
                </a:lnTo>
                <a:lnTo>
                  <a:pt x="41973" y="8042"/>
                </a:lnTo>
                <a:lnTo>
                  <a:pt x="2152015" y="0"/>
                </a:lnTo>
                <a:lnTo>
                  <a:pt x="2166524" y="1380"/>
                </a:lnTo>
                <a:lnTo>
                  <a:pt x="2203470" y="20025"/>
                </a:lnTo>
                <a:lnTo>
                  <a:pt x="2225144" y="55032"/>
                </a:lnTo>
                <a:lnTo>
                  <a:pt x="2228088" y="684402"/>
                </a:lnTo>
                <a:lnTo>
                  <a:pt x="2226707" y="698912"/>
                </a:lnTo>
                <a:lnTo>
                  <a:pt x="2208062" y="735858"/>
                </a:lnTo>
                <a:lnTo>
                  <a:pt x="2173055" y="757532"/>
                </a:lnTo>
                <a:lnTo>
                  <a:pt x="76073" y="760476"/>
                </a:lnTo>
                <a:lnTo>
                  <a:pt x="61563" y="759095"/>
                </a:lnTo>
                <a:lnTo>
                  <a:pt x="24617" y="740450"/>
                </a:lnTo>
                <a:lnTo>
                  <a:pt x="2943" y="705443"/>
                </a:lnTo>
                <a:lnTo>
                  <a:pt x="0" y="76073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60040" y="3598798"/>
            <a:ext cx="1807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Nul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63951" y="4229861"/>
            <a:ext cx="2185670" cy="760730"/>
          </a:xfrm>
          <a:custGeom>
            <a:avLst/>
            <a:gdLst/>
            <a:ahLst/>
            <a:cxnLst/>
            <a:rect l="l" t="t" r="r" b="b"/>
            <a:pathLst>
              <a:path w="2185670" h="760729">
                <a:moveTo>
                  <a:pt x="2109343" y="0"/>
                </a:moveTo>
                <a:lnTo>
                  <a:pt x="69137" y="311"/>
                </a:lnTo>
                <a:lnTo>
                  <a:pt x="30219" y="15353"/>
                </a:lnTo>
                <a:lnTo>
                  <a:pt x="5348" y="47979"/>
                </a:lnTo>
                <a:lnTo>
                  <a:pt x="0" y="76073"/>
                </a:lnTo>
                <a:lnTo>
                  <a:pt x="309" y="691338"/>
                </a:lnTo>
                <a:lnTo>
                  <a:pt x="15346" y="730247"/>
                </a:lnTo>
                <a:lnTo>
                  <a:pt x="47974" y="755123"/>
                </a:lnTo>
                <a:lnTo>
                  <a:pt x="76073" y="760476"/>
                </a:lnTo>
                <a:lnTo>
                  <a:pt x="2116258" y="760166"/>
                </a:lnTo>
                <a:lnTo>
                  <a:pt x="2155187" y="745127"/>
                </a:lnTo>
                <a:lnTo>
                  <a:pt x="2180065" y="712507"/>
                </a:lnTo>
                <a:lnTo>
                  <a:pt x="2185416" y="684428"/>
                </a:lnTo>
                <a:lnTo>
                  <a:pt x="2185104" y="69137"/>
                </a:lnTo>
                <a:lnTo>
                  <a:pt x="2170062" y="30219"/>
                </a:lnTo>
                <a:lnTo>
                  <a:pt x="2137436" y="5348"/>
                </a:lnTo>
                <a:lnTo>
                  <a:pt x="21093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3951" y="4229861"/>
            <a:ext cx="2185670" cy="760730"/>
          </a:xfrm>
          <a:custGeom>
            <a:avLst/>
            <a:gdLst/>
            <a:ahLst/>
            <a:cxnLst/>
            <a:rect l="l" t="t" r="r" b="b"/>
            <a:pathLst>
              <a:path w="2185670" h="760729">
                <a:moveTo>
                  <a:pt x="0" y="76073"/>
                </a:moveTo>
                <a:lnTo>
                  <a:pt x="11649" y="35578"/>
                </a:lnTo>
                <a:lnTo>
                  <a:pt x="41973" y="8042"/>
                </a:lnTo>
                <a:lnTo>
                  <a:pt x="2109343" y="0"/>
                </a:lnTo>
                <a:lnTo>
                  <a:pt x="2123852" y="1380"/>
                </a:lnTo>
                <a:lnTo>
                  <a:pt x="2160798" y="20025"/>
                </a:lnTo>
                <a:lnTo>
                  <a:pt x="2182472" y="55032"/>
                </a:lnTo>
                <a:lnTo>
                  <a:pt x="2185416" y="684428"/>
                </a:lnTo>
                <a:lnTo>
                  <a:pt x="2184035" y="698929"/>
                </a:lnTo>
                <a:lnTo>
                  <a:pt x="2165384" y="735864"/>
                </a:lnTo>
                <a:lnTo>
                  <a:pt x="2130367" y="757536"/>
                </a:lnTo>
                <a:lnTo>
                  <a:pt x="76073" y="760476"/>
                </a:lnTo>
                <a:lnTo>
                  <a:pt x="61560" y="759095"/>
                </a:lnTo>
                <a:lnTo>
                  <a:pt x="24610" y="740442"/>
                </a:lnTo>
                <a:lnTo>
                  <a:pt x="2938" y="705437"/>
                </a:lnTo>
                <a:lnTo>
                  <a:pt x="0" y="76073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97251" y="4513453"/>
            <a:ext cx="17195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53287" y="5182361"/>
            <a:ext cx="2260600" cy="722630"/>
          </a:xfrm>
          <a:custGeom>
            <a:avLst/>
            <a:gdLst/>
            <a:ahLst/>
            <a:cxnLst/>
            <a:rect l="l" t="t" r="r" b="b"/>
            <a:pathLst>
              <a:path w="2260600" h="722629">
                <a:moveTo>
                  <a:pt x="2187825" y="0"/>
                </a:moveTo>
                <a:lnTo>
                  <a:pt x="71584" y="3"/>
                </a:lnTo>
                <a:lnTo>
                  <a:pt x="31545" y="12559"/>
                </a:lnTo>
                <a:lnTo>
                  <a:pt x="5618" y="44268"/>
                </a:lnTo>
                <a:lnTo>
                  <a:pt x="0" y="650813"/>
                </a:lnTo>
                <a:lnTo>
                  <a:pt x="1582" y="665252"/>
                </a:lnTo>
                <a:lnTo>
                  <a:pt x="21396" y="701437"/>
                </a:lnTo>
                <a:lnTo>
                  <a:pt x="57785" y="720924"/>
                </a:lnTo>
                <a:lnTo>
                  <a:pt x="72259" y="722376"/>
                </a:lnTo>
                <a:lnTo>
                  <a:pt x="2188501" y="722372"/>
                </a:lnTo>
                <a:lnTo>
                  <a:pt x="2228540" y="709816"/>
                </a:lnTo>
                <a:lnTo>
                  <a:pt x="2254467" y="678107"/>
                </a:lnTo>
                <a:lnTo>
                  <a:pt x="2260085" y="71562"/>
                </a:lnTo>
                <a:lnTo>
                  <a:pt x="2258503" y="57123"/>
                </a:lnTo>
                <a:lnTo>
                  <a:pt x="2238689" y="20938"/>
                </a:lnTo>
                <a:lnTo>
                  <a:pt x="2202300" y="1451"/>
                </a:lnTo>
                <a:lnTo>
                  <a:pt x="2187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3283" y="5182361"/>
            <a:ext cx="2260600" cy="722630"/>
          </a:xfrm>
          <a:custGeom>
            <a:avLst/>
            <a:gdLst/>
            <a:ahLst/>
            <a:cxnLst/>
            <a:rect l="l" t="t" r="r" b="b"/>
            <a:pathLst>
              <a:path w="2260600" h="722629">
                <a:moveTo>
                  <a:pt x="0" y="72237"/>
                </a:moveTo>
                <a:lnTo>
                  <a:pt x="12217" y="32046"/>
                </a:lnTo>
                <a:lnTo>
                  <a:pt x="43709" y="5864"/>
                </a:lnTo>
                <a:lnTo>
                  <a:pt x="2187829" y="0"/>
                </a:lnTo>
                <a:lnTo>
                  <a:pt x="2202303" y="1451"/>
                </a:lnTo>
                <a:lnTo>
                  <a:pt x="2238692" y="20938"/>
                </a:lnTo>
                <a:lnTo>
                  <a:pt x="2258506" y="57123"/>
                </a:lnTo>
                <a:lnTo>
                  <a:pt x="2260092" y="650138"/>
                </a:lnTo>
                <a:lnTo>
                  <a:pt x="2258638" y="664615"/>
                </a:lnTo>
                <a:lnTo>
                  <a:pt x="2239136" y="700994"/>
                </a:lnTo>
                <a:lnTo>
                  <a:pt x="2202940" y="720791"/>
                </a:lnTo>
                <a:lnTo>
                  <a:pt x="72263" y="722376"/>
                </a:lnTo>
                <a:lnTo>
                  <a:pt x="57788" y="720924"/>
                </a:lnTo>
                <a:lnTo>
                  <a:pt x="21399" y="701437"/>
                </a:lnTo>
                <a:lnTo>
                  <a:pt x="1585" y="665252"/>
                </a:lnTo>
                <a:lnTo>
                  <a:pt x="0" y="72237"/>
                </a:lnTo>
                <a:close/>
              </a:path>
            </a:pathLst>
          </a:custGeom>
          <a:ln w="9144">
            <a:solidFill>
              <a:srgbClr val="F485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39593" y="5446496"/>
            <a:ext cx="1889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Fil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&lt;K</a:t>
            </a:r>
            <a:r>
              <a:rPr sz="1400" b="1" spc="-8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39329" y="2405633"/>
            <a:ext cx="140207" cy="12847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01050" y="2426208"/>
            <a:ext cx="16510" cy="1179830"/>
          </a:xfrm>
          <a:custGeom>
            <a:avLst/>
            <a:gdLst/>
            <a:ahLst/>
            <a:cxnLst/>
            <a:rect l="l" t="t" r="r" b="b"/>
            <a:pathLst>
              <a:path w="16509" h="1179830">
                <a:moveTo>
                  <a:pt x="16382" y="0"/>
                </a:moveTo>
                <a:lnTo>
                  <a:pt x="0" y="1179448"/>
                </a:lnTo>
              </a:path>
            </a:pathLst>
          </a:custGeom>
          <a:ln w="38100">
            <a:solidFill>
              <a:srgbClr val="F48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Rectangle 51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7927" y="1963675"/>
            <a:ext cx="1900427" cy="88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3769" y="1979675"/>
            <a:ext cx="1395222" cy="899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3071" y="1988820"/>
            <a:ext cx="1796796" cy="785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0035" y="2057131"/>
            <a:ext cx="11049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erface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rated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category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961" y="2664714"/>
            <a:ext cx="800100" cy="8237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109" y="2852802"/>
            <a:ext cx="548640" cy="572135"/>
          </a:xfrm>
          <a:custGeom>
            <a:avLst/>
            <a:gdLst/>
            <a:ahLst/>
            <a:cxnLst/>
            <a:rect l="l" t="t" r="r" b="b"/>
            <a:pathLst>
              <a:path w="548640" h="572135">
                <a:moveTo>
                  <a:pt x="495940" y="54330"/>
                </a:moveTo>
                <a:lnTo>
                  <a:pt x="460602" y="64031"/>
                </a:lnTo>
                <a:lnTo>
                  <a:pt x="0" y="545465"/>
                </a:lnTo>
                <a:lnTo>
                  <a:pt x="27432" y="571881"/>
                </a:lnTo>
                <a:lnTo>
                  <a:pt x="487070" y="91459"/>
                </a:lnTo>
                <a:lnTo>
                  <a:pt x="495940" y="54330"/>
                </a:lnTo>
                <a:close/>
              </a:path>
              <a:path w="548640" h="572135">
                <a:moveTo>
                  <a:pt x="544722" y="14224"/>
                </a:moveTo>
                <a:lnTo>
                  <a:pt x="508254" y="14224"/>
                </a:lnTo>
                <a:lnTo>
                  <a:pt x="535813" y="40512"/>
                </a:lnTo>
                <a:lnTo>
                  <a:pt x="487070" y="91459"/>
                </a:lnTo>
                <a:lnTo>
                  <a:pt x="472694" y="151637"/>
                </a:lnTo>
                <a:lnTo>
                  <a:pt x="473883" y="164036"/>
                </a:lnTo>
                <a:lnTo>
                  <a:pt x="482403" y="172964"/>
                </a:lnTo>
                <a:lnTo>
                  <a:pt x="496680" y="173524"/>
                </a:lnTo>
                <a:lnTo>
                  <a:pt x="506306" y="167475"/>
                </a:lnTo>
                <a:lnTo>
                  <a:pt x="509650" y="160528"/>
                </a:lnTo>
                <a:lnTo>
                  <a:pt x="544722" y="14224"/>
                </a:lnTo>
                <a:close/>
              </a:path>
              <a:path w="548640" h="572135">
                <a:moveTo>
                  <a:pt x="517440" y="22987"/>
                </a:moveTo>
                <a:lnTo>
                  <a:pt x="503428" y="22987"/>
                </a:lnTo>
                <a:lnTo>
                  <a:pt x="527304" y="45719"/>
                </a:lnTo>
                <a:lnTo>
                  <a:pt x="495940" y="54330"/>
                </a:lnTo>
                <a:lnTo>
                  <a:pt x="487070" y="91459"/>
                </a:lnTo>
                <a:lnTo>
                  <a:pt x="535813" y="40512"/>
                </a:lnTo>
                <a:lnTo>
                  <a:pt x="517440" y="22987"/>
                </a:lnTo>
                <a:close/>
              </a:path>
              <a:path w="548640" h="572135">
                <a:moveTo>
                  <a:pt x="548132" y="0"/>
                </a:moveTo>
                <a:lnTo>
                  <a:pt x="389509" y="45593"/>
                </a:lnTo>
                <a:lnTo>
                  <a:pt x="379388" y="52753"/>
                </a:lnTo>
                <a:lnTo>
                  <a:pt x="375810" y="64391"/>
                </a:lnTo>
                <a:lnTo>
                  <a:pt x="382395" y="77321"/>
                </a:lnTo>
                <a:lnTo>
                  <a:pt x="392542" y="82714"/>
                </a:lnTo>
                <a:lnTo>
                  <a:pt x="460602" y="64031"/>
                </a:lnTo>
                <a:lnTo>
                  <a:pt x="508254" y="14224"/>
                </a:lnTo>
                <a:lnTo>
                  <a:pt x="544722" y="14224"/>
                </a:lnTo>
                <a:lnTo>
                  <a:pt x="548132" y="0"/>
                </a:lnTo>
                <a:close/>
              </a:path>
              <a:path w="548640" h="572135">
                <a:moveTo>
                  <a:pt x="508254" y="14224"/>
                </a:moveTo>
                <a:lnTo>
                  <a:pt x="460602" y="64031"/>
                </a:lnTo>
                <a:lnTo>
                  <a:pt x="495940" y="54330"/>
                </a:lnTo>
                <a:lnTo>
                  <a:pt x="503428" y="22987"/>
                </a:lnTo>
                <a:lnTo>
                  <a:pt x="517440" y="22987"/>
                </a:lnTo>
                <a:lnTo>
                  <a:pt x="508254" y="14224"/>
                </a:lnTo>
                <a:close/>
              </a:path>
              <a:path w="548640" h="572135">
                <a:moveTo>
                  <a:pt x="503428" y="22987"/>
                </a:moveTo>
                <a:lnTo>
                  <a:pt x="495940" y="54330"/>
                </a:lnTo>
                <a:lnTo>
                  <a:pt x="527304" y="45719"/>
                </a:lnTo>
                <a:lnTo>
                  <a:pt x="503428" y="2298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9421" y="3064764"/>
            <a:ext cx="1219962" cy="1183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3732" y="3259074"/>
            <a:ext cx="633222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1795" y="3083814"/>
            <a:ext cx="1451609" cy="1034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6103" y="3278123"/>
            <a:ext cx="864870" cy="44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2735" y="3083814"/>
            <a:ext cx="1067562" cy="1264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7046" y="3278123"/>
            <a:ext cx="480822" cy="6781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272" y="3422904"/>
            <a:ext cx="1143762" cy="10043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1583" y="3617215"/>
            <a:ext cx="557021" cy="4175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3426" y="2946654"/>
            <a:ext cx="1015746" cy="10256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7735" y="3140964"/>
            <a:ext cx="429006" cy="438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350" y="4195572"/>
            <a:ext cx="1675638" cy="7520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498" y="4220717"/>
            <a:ext cx="1572003" cy="6484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6232" y="4423409"/>
            <a:ext cx="681990" cy="6812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5782" y="3846576"/>
            <a:ext cx="896874" cy="6614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6802" y="4034790"/>
            <a:ext cx="645160" cy="409575"/>
          </a:xfrm>
          <a:custGeom>
            <a:avLst/>
            <a:gdLst/>
            <a:ahLst/>
            <a:cxnLst/>
            <a:rect l="l" t="t" r="r" b="b"/>
            <a:pathLst>
              <a:path w="645160" h="409575">
                <a:moveTo>
                  <a:pt x="580613" y="39652"/>
                </a:moveTo>
                <a:lnTo>
                  <a:pt x="543153" y="40558"/>
                </a:lnTo>
                <a:lnTo>
                  <a:pt x="0" y="376682"/>
                </a:lnTo>
                <a:lnTo>
                  <a:pt x="20066" y="409067"/>
                </a:lnTo>
                <a:lnTo>
                  <a:pt x="562770" y="73221"/>
                </a:lnTo>
                <a:lnTo>
                  <a:pt x="580613" y="39652"/>
                </a:lnTo>
                <a:close/>
              </a:path>
              <a:path w="645160" h="409575">
                <a:moveTo>
                  <a:pt x="642947" y="3683"/>
                </a:moveTo>
                <a:lnTo>
                  <a:pt x="602742" y="3683"/>
                </a:lnTo>
                <a:lnTo>
                  <a:pt x="622808" y="36068"/>
                </a:lnTo>
                <a:lnTo>
                  <a:pt x="562770" y="73221"/>
                </a:lnTo>
                <a:lnTo>
                  <a:pt x="533781" y="127762"/>
                </a:lnTo>
                <a:lnTo>
                  <a:pt x="531766" y="139575"/>
                </a:lnTo>
                <a:lnTo>
                  <a:pt x="537030" y="150087"/>
                </a:lnTo>
                <a:lnTo>
                  <a:pt x="550311" y="154767"/>
                </a:lnTo>
                <a:lnTo>
                  <a:pt x="560919" y="152535"/>
                </a:lnTo>
                <a:lnTo>
                  <a:pt x="567436" y="145669"/>
                </a:lnTo>
                <a:lnTo>
                  <a:pt x="642947" y="3683"/>
                </a:lnTo>
                <a:close/>
              </a:path>
              <a:path w="645160" h="409575">
                <a:moveTo>
                  <a:pt x="607227" y="10922"/>
                </a:moveTo>
                <a:lnTo>
                  <a:pt x="595884" y="10922"/>
                </a:lnTo>
                <a:lnTo>
                  <a:pt x="613283" y="38862"/>
                </a:lnTo>
                <a:lnTo>
                  <a:pt x="580613" y="39652"/>
                </a:lnTo>
                <a:lnTo>
                  <a:pt x="562770" y="73221"/>
                </a:lnTo>
                <a:lnTo>
                  <a:pt x="622808" y="36068"/>
                </a:lnTo>
                <a:lnTo>
                  <a:pt x="607227" y="10922"/>
                </a:lnTo>
                <a:close/>
              </a:path>
              <a:path w="645160" h="409575">
                <a:moveTo>
                  <a:pt x="644906" y="0"/>
                </a:moveTo>
                <a:lnTo>
                  <a:pt x="479933" y="4318"/>
                </a:lnTo>
                <a:lnTo>
                  <a:pt x="467333" y="9518"/>
                </a:lnTo>
                <a:lnTo>
                  <a:pt x="461459" y="21700"/>
                </a:lnTo>
                <a:lnTo>
                  <a:pt x="466121" y="35515"/>
                </a:lnTo>
                <a:lnTo>
                  <a:pt x="477286" y="42151"/>
                </a:lnTo>
                <a:lnTo>
                  <a:pt x="543153" y="40558"/>
                </a:lnTo>
                <a:lnTo>
                  <a:pt x="602742" y="3683"/>
                </a:lnTo>
                <a:lnTo>
                  <a:pt x="642947" y="3683"/>
                </a:lnTo>
                <a:lnTo>
                  <a:pt x="644906" y="0"/>
                </a:lnTo>
                <a:close/>
              </a:path>
              <a:path w="645160" h="409575">
                <a:moveTo>
                  <a:pt x="602742" y="3683"/>
                </a:moveTo>
                <a:lnTo>
                  <a:pt x="543153" y="40558"/>
                </a:lnTo>
                <a:lnTo>
                  <a:pt x="580613" y="39652"/>
                </a:lnTo>
                <a:lnTo>
                  <a:pt x="595884" y="10922"/>
                </a:lnTo>
                <a:lnTo>
                  <a:pt x="607227" y="10922"/>
                </a:lnTo>
                <a:lnTo>
                  <a:pt x="602742" y="3683"/>
                </a:lnTo>
                <a:close/>
              </a:path>
              <a:path w="645160" h="409575">
                <a:moveTo>
                  <a:pt x="595884" y="10922"/>
                </a:moveTo>
                <a:lnTo>
                  <a:pt x="580613" y="39652"/>
                </a:lnTo>
                <a:lnTo>
                  <a:pt x="613283" y="38862"/>
                </a:lnTo>
                <a:lnTo>
                  <a:pt x="595884" y="1092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455" y="3462527"/>
            <a:ext cx="694944" cy="422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604" y="3565187"/>
            <a:ext cx="442595" cy="171450"/>
          </a:xfrm>
          <a:custGeom>
            <a:avLst/>
            <a:gdLst/>
            <a:ahLst/>
            <a:cxnLst/>
            <a:rect l="l" t="t" r="r" b="b"/>
            <a:pathLst>
              <a:path w="442595" h="171450">
                <a:moveTo>
                  <a:pt x="367506" y="85896"/>
                </a:moveTo>
                <a:lnTo>
                  <a:pt x="274315" y="142554"/>
                </a:lnTo>
                <a:lnTo>
                  <a:pt x="272499" y="153234"/>
                </a:lnTo>
                <a:lnTo>
                  <a:pt x="277666" y="166299"/>
                </a:lnTo>
                <a:lnTo>
                  <a:pt x="288388" y="171151"/>
                </a:lnTo>
                <a:lnTo>
                  <a:pt x="300100" y="168740"/>
                </a:lnTo>
                <a:lnTo>
                  <a:pt x="409962" y="104605"/>
                </a:lnTo>
                <a:lnTo>
                  <a:pt x="404875" y="104605"/>
                </a:lnTo>
                <a:lnTo>
                  <a:pt x="404875" y="102065"/>
                </a:lnTo>
                <a:lnTo>
                  <a:pt x="395224" y="102065"/>
                </a:lnTo>
                <a:lnTo>
                  <a:pt x="367506" y="85896"/>
                </a:lnTo>
                <a:close/>
              </a:path>
              <a:path w="442595" h="171450">
                <a:moveTo>
                  <a:pt x="334264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336734" y="104605"/>
                </a:lnTo>
                <a:lnTo>
                  <a:pt x="367506" y="85896"/>
                </a:lnTo>
                <a:lnTo>
                  <a:pt x="334264" y="66505"/>
                </a:lnTo>
                <a:close/>
              </a:path>
              <a:path w="442595" h="171450">
                <a:moveTo>
                  <a:pt x="409962" y="66505"/>
                </a:moveTo>
                <a:lnTo>
                  <a:pt x="404875" y="66505"/>
                </a:lnTo>
                <a:lnTo>
                  <a:pt x="404875" y="104605"/>
                </a:lnTo>
                <a:lnTo>
                  <a:pt x="409962" y="104605"/>
                </a:lnTo>
                <a:lnTo>
                  <a:pt x="442595" y="85555"/>
                </a:lnTo>
                <a:lnTo>
                  <a:pt x="409962" y="66505"/>
                </a:lnTo>
                <a:close/>
              </a:path>
              <a:path w="442595" h="171450">
                <a:moveTo>
                  <a:pt x="395224" y="69045"/>
                </a:moveTo>
                <a:lnTo>
                  <a:pt x="367506" y="85896"/>
                </a:lnTo>
                <a:lnTo>
                  <a:pt x="395224" y="102065"/>
                </a:lnTo>
                <a:lnTo>
                  <a:pt x="395224" y="69045"/>
                </a:lnTo>
                <a:close/>
              </a:path>
              <a:path w="442595" h="171450">
                <a:moveTo>
                  <a:pt x="404875" y="69045"/>
                </a:moveTo>
                <a:lnTo>
                  <a:pt x="395224" y="69045"/>
                </a:lnTo>
                <a:lnTo>
                  <a:pt x="395224" y="102065"/>
                </a:lnTo>
                <a:lnTo>
                  <a:pt x="404875" y="102065"/>
                </a:lnTo>
                <a:lnTo>
                  <a:pt x="404875" y="69045"/>
                </a:lnTo>
                <a:close/>
              </a:path>
              <a:path w="442595" h="171450">
                <a:moveTo>
                  <a:pt x="291466" y="0"/>
                </a:moveTo>
                <a:lnTo>
                  <a:pt x="281028" y="3563"/>
                </a:lnTo>
                <a:lnTo>
                  <a:pt x="271906" y="14753"/>
                </a:lnTo>
                <a:lnTo>
                  <a:pt x="273039" y="26420"/>
                </a:lnTo>
                <a:lnTo>
                  <a:pt x="280924" y="35390"/>
                </a:lnTo>
                <a:lnTo>
                  <a:pt x="367506" y="85896"/>
                </a:lnTo>
                <a:lnTo>
                  <a:pt x="395224" y="69045"/>
                </a:lnTo>
                <a:lnTo>
                  <a:pt x="404875" y="69045"/>
                </a:lnTo>
                <a:lnTo>
                  <a:pt x="404875" y="66505"/>
                </a:lnTo>
                <a:lnTo>
                  <a:pt x="409962" y="66505"/>
                </a:lnTo>
                <a:lnTo>
                  <a:pt x="300100" y="2370"/>
                </a:lnTo>
                <a:lnTo>
                  <a:pt x="2914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2346" y="3429000"/>
            <a:ext cx="694944" cy="422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3495" y="3531659"/>
            <a:ext cx="442595" cy="171450"/>
          </a:xfrm>
          <a:custGeom>
            <a:avLst/>
            <a:gdLst/>
            <a:ahLst/>
            <a:cxnLst/>
            <a:rect l="l" t="t" r="r" b="b"/>
            <a:pathLst>
              <a:path w="442595" h="171450">
                <a:moveTo>
                  <a:pt x="367506" y="85896"/>
                </a:moveTo>
                <a:lnTo>
                  <a:pt x="274315" y="142554"/>
                </a:lnTo>
                <a:lnTo>
                  <a:pt x="272499" y="153234"/>
                </a:lnTo>
                <a:lnTo>
                  <a:pt x="277666" y="166299"/>
                </a:lnTo>
                <a:lnTo>
                  <a:pt x="288388" y="171151"/>
                </a:lnTo>
                <a:lnTo>
                  <a:pt x="300100" y="168740"/>
                </a:lnTo>
                <a:lnTo>
                  <a:pt x="409962" y="104605"/>
                </a:lnTo>
                <a:lnTo>
                  <a:pt x="404875" y="104605"/>
                </a:lnTo>
                <a:lnTo>
                  <a:pt x="404875" y="102065"/>
                </a:lnTo>
                <a:lnTo>
                  <a:pt x="395223" y="102065"/>
                </a:lnTo>
                <a:lnTo>
                  <a:pt x="367506" y="85896"/>
                </a:lnTo>
                <a:close/>
              </a:path>
              <a:path w="442595" h="171450">
                <a:moveTo>
                  <a:pt x="334263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336734" y="104605"/>
                </a:lnTo>
                <a:lnTo>
                  <a:pt x="367506" y="85896"/>
                </a:lnTo>
                <a:lnTo>
                  <a:pt x="334263" y="66505"/>
                </a:lnTo>
                <a:close/>
              </a:path>
              <a:path w="442595" h="171450">
                <a:moveTo>
                  <a:pt x="409962" y="66505"/>
                </a:moveTo>
                <a:lnTo>
                  <a:pt x="404875" y="66505"/>
                </a:lnTo>
                <a:lnTo>
                  <a:pt x="404875" y="104605"/>
                </a:lnTo>
                <a:lnTo>
                  <a:pt x="409962" y="104605"/>
                </a:lnTo>
                <a:lnTo>
                  <a:pt x="442594" y="85555"/>
                </a:lnTo>
                <a:lnTo>
                  <a:pt x="409962" y="66505"/>
                </a:lnTo>
                <a:close/>
              </a:path>
              <a:path w="442595" h="171450">
                <a:moveTo>
                  <a:pt x="395223" y="69045"/>
                </a:moveTo>
                <a:lnTo>
                  <a:pt x="367506" y="85896"/>
                </a:lnTo>
                <a:lnTo>
                  <a:pt x="395223" y="102065"/>
                </a:lnTo>
                <a:lnTo>
                  <a:pt x="395223" y="69045"/>
                </a:lnTo>
                <a:close/>
              </a:path>
              <a:path w="442595" h="171450">
                <a:moveTo>
                  <a:pt x="404875" y="69045"/>
                </a:moveTo>
                <a:lnTo>
                  <a:pt x="395223" y="69045"/>
                </a:lnTo>
                <a:lnTo>
                  <a:pt x="395223" y="102065"/>
                </a:lnTo>
                <a:lnTo>
                  <a:pt x="404875" y="102065"/>
                </a:lnTo>
                <a:lnTo>
                  <a:pt x="404875" y="69045"/>
                </a:lnTo>
                <a:close/>
              </a:path>
              <a:path w="442595" h="171450">
                <a:moveTo>
                  <a:pt x="291466" y="0"/>
                </a:moveTo>
                <a:lnTo>
                  <a:pt x="281028" y="3563"/>
                </a:lnTo>
                <a:lnTo>
                  <a:pt x="271906" y="14753"/>
                </a:lnTo>
                <a:lnTo>
                  <a:pt x="273039" y="26420"/>
                </a:lnTo>
                <a:lnTo>
                  <a:pt x="280923" y="35390"/>
                </a:lnTo>
                <a:lnTo>
                  <a:pt x="367506" y="85896"/>
                </a:lnTo>
                <a:lnTo>
                  <a:pt x="395223" y="69045"/>
                </a:lnTo>
                <a:lnTo>
                  <a:pt x="404875" y="69045"/>
                </a:lnTo>
                <a:lnTo>
                  <a:pt x="404875" y="66505"/>
                </a:lnTo>
                <a:lnTo>
                  <a:pt x="409962" y="66505"/>
                </a:lnTo>
                <a:lnTo>
                  <a:pt x="300100" y="2370"/>
                </a:lnTo>
                <a:lnTo>
                  <a:pt x="2914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6003" y="3412998"/>
            <a:ext cx="991362" cy="4221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06772" y="3518608"/>
            <a:ext cx="739775" cy="171450"/>
          </a:xfrm>
          <a:custGeom>
            <a:avLst/>
            <a:gdLst/>
            <a:ahLst/>
            <a:cxnLst/>
            <a:rect l="l" t="t" r="r" b="b"/>
            <a:pathLst>
              <a:path w="739775" h="171450">
                <a:moveTo>
                  <a:pt x="706885" y="64315"/>
                </a:moveTo>
                <a:lnTo>
                  <a:pt x="701548" y="64315"/>
                </a:lnTo>
                <a:lnTo>
                  <a:pt x="702309" y="102415"/>
                </a:lnTo>
                <a:lnTo>
                  <a:pt x="631805" y="103781"/>
                </a:lnTo>
                <a:lnTo>
                  <a:pt x="578992" y="135943"/>
                </a:lnTo>
                <a:lnTo>
                  <a:pt x="571233" y="145053"/>
                </a:lnTo>
                <a:lnTo>
                  <a:pt x="570411" y="156744"/>
                </a:lnTo>
                <a:lnTo>
                  <a:pt x="579663" y="167722"/>
                </a:lnTo>
                <a:lnTo>
                  <a:pt x="590135" y="171051"/>
                </a:lnTo>
                <a:lnTo>
                  <a:pt x="598804" y="168455"/>
                </a:lnTo>
                <a:lnTo>
                  <a:pt x="739648" y="82603"/>
                </a:lnTo>
                <a:lnTo>
                  <a:pt x="706885" y="64315"/>
                </a:lnTo>
                <a:close/>
              </a:path>
              <a:path w="739775" h="171450">
                <a:moveTo>
                  <a:pt x="631172" y="65678"/>
                </a:moveTo>
                <a:lnTo>
                  <a:pt x="0" y="77904"/>
                </a:lnTo>
                <a:lnTo>
                  <a:pt x="762" y="116004"/>
                </a:lnTo>
                <a:lnTo>
                  <a:pt x="631805" y="103781"/>
                </a:lnTo>
                <a:lnTo>
                  <a:pt x="664146" y="84085"/>
                </a:lnTo>
                <a:lnTo>
                  <a:pt x="631172" y="65678"/>
                </a:lnTo>
                <a:close/>
              </a:path>
              <a:path w="739775" h="171450">
                <a:moveTo>
                  <a:pt x="664146" y="84085"/>
                </a:moveTo>
                <a:lnTo>
                  <a:pt x="631805" y="103781"/>
                </a:lnTo>
                <a:lnTo>
                  <a:pt x="702309" y="102415"/>
                </a:lnTo>
                <a:lnTo>
                  <a:pt x="702261" y="100002"/>
                </a:lnTo>
                <a:lnTo>
                  <a:pt x="692657" y="100002"/>
                </a:lnTo>
                <a:lnTo>
                  <a:pt x="664146" y="84085"/>
                </a:lnTo>
                <a:close/>
              </a:path>
              <a:path w="739775" h="171450">
                <a:moveTo>
                  <a:pt x="692023" y="67109"/>
                </a:moveTo>
                <a:lnTo>
                  <a:pt x="664146" y="84085"/>
                </a:lnTo>
                <a:lnTo>
                  <a:pt x="692657" y="100002"/>
                </a:lnTo>
                <a:lnTo>
                  <a:pt x="692023" y="67109"/>
                </a:lnTo>
                <a:close/>
              </a:path>
              <a:path w="739775" h="171450">
                <a:moveTo>
                  <a:pt x="701603" y="67109"/>
                </a:moveTo>
                <a:lnTo>
                  <a:pt x="692023" y="67109"/>
                </a:lnTo>
                <a:lnTo>
                  <a:pt x="692657" y="100002"/>
                </a:lnTo>
                <a:lnTo>
                  <a:pt x="702261" y="100002"/>
                </a:lnTo>
                <a:lnTo>
                  <a:pt x="701603" y="67109"/>
                </a:lnTo>
                <a:close/>
              </a:path>
              <a:path w="739775" h="171450">
                <a:moveTo>
                  <a:pt x="701548" y="64315"/>
                </a:moveTo>
                <a:lnTo>
                  <a:pt x="631172" y="65678"/>
                </a:lnTo>
                <a:lnTo>
                  <a:pt x="664146" y="84085"/>
                </a:lnTo>
                <a:lnTo>
                  <a:pt x="692023" y="67109"/>
                </a:lnTo>
                <a:lnTo>
                  <a:pt x="701603" y="67109"/>
                </a:lnTo>
                <a:lnTo>
                  <a:pt x="701548" y="64315"/>
                </a:lnTo>
                <a:close/>
              </a:path>
              <a:path w="739775" h="171450">
                <a:moveTo>
                  <a:pt x="583847" y="0"/>
                </a:moveTo>
                <a:lnTo>
                  <a:pt x="573225" y="5058"/>
                </a:lnTo>
                <a:lnTo>
                  <a:pt x="568261" y="18254"/>
                </a:lnTo>
                <a:lnTo>
                  <a:pt x="570278" y="28864"/>
                </a:lnTo>
                <a:lnTo>
                  <a:pt x="577088" y="35486"/>
                </a:lnTo>
                <a:lnTo>
                  <a:pt x="631172" y="65678"/>
                </a:lnTo>
                <a:lnTo>
                  <a:pt x="701548" y="64315"/>
                </a:lnTo>
                <a:lnTo>
                  <a:pt x="706885" y="64315"/>
                </a:lnTo>
                <a:lnTo>
                  <a:pt x="595629" y="2212"/>
                </a:lnTo>
                <a:lnTo>
                  <a:pt x="58384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6241" y="3933937"/>
            <a:ext cx="4612640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HIV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114935" algn="ctr">
              <a:lnSpc>
                <a:spcPts val="1265"/>
              </a:lnSpc>
              <a:spcBef>
                <a:spcPts val="175"/>
              </a:spcBef>
            </a:pPr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100">
              <a:latin typeface="Tahoma"/>
              <a:cs typeface="Tahoma"/>
            </a:endParaRPr>
          </a:p>
          <a:p>
            <a:pPr marR="3357879" algn="ctr">
              <a:lnSpc>
                <a:spcPts val="1265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Hug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81280" marR="3437890" algn="ctr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unstruc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ured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line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0" y="1889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Flow Diagram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895852" y="3067544"/>
            <a:ext cx="28829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64302" y="2939274"/>
            <a:ext cx="5283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SQOOP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038" y="1627632"/>
            <a:ext cx="1143762" cy="100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6347" y="1821942"/>
            <a:ext cx="557022" cy="41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054" y="1812798"/>
            <a:ext cx="1675638" cy="751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1" y="1837944"/>
            <a:ext cx="1572005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946" y="1894064"/>
            <a:ext cx="124650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/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Hug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files 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unstruc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ured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line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3936" y="2039875"/>
            <a:ext cx="681989" cy="681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3393" y="1851660"/>
            <a:ext cx="1699259" cy="422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4540" y="1954724"/>
            <a:ext cx="1447165" cy="171450"/>
          </a:xfrm>
          <a:custGeom>
            <a:avLst/>
            <a:gdLst/>
            <a:ahLst/>
            <a:cxnLst/>
            <a:rect l="l" t="t" r="r" b="b"/>
            <a:pathLst>
              <a:path w="1447164" h="171450">
                <a:moveTo>
                  <a:pt x="1414239" y="66226"/>
                </a:moveTo>
                <a:lnTo>
                  <a:pt x="1409064" y="66226"/>
                </a:lnTo>
                <a:lnTo>
                  <a:pt x="1409192" y="104326"/>
                </a:lnTo>
                <a:lnTo>
                  <a:pt x="1338678" y="104535"/>
                </a:lnTo>
                <a:lnTo>
                  <a:pt x="1285367" y="135822"/>
                </a:lnTo>
                <a:lnTo>
                  <a:pt x="1277517" y="144815"/>
                </a:lnTo>
                <a:lnTo>
                  <a:pt x="1276476" y="156511"/>
                </a:lnTo>
                <a:lnTo>
                  <a:pt x="1285554" y="167648"/>
                </a:lnTo>
                <a:lnTo>
                  <a:pt x="1295953" y="171169"/>
                </a:lnTo>
                <a:lnTo>
                  <a:pt x="1304671" y="168715"/>
                </a:lnTo>
                <a:lnTo>
                  <a:pt x="1446911" y="85149"/>
                </a:lnTo>
                <a:lnTo>
                  <a:pt x="1414239" y="66226"/>
                </a:lnTo>
                <a:close/>
              </a:path>
              <a:path w="1447164" h="171450">
                <a:moveTo>
                  <a:pt x="1338639" y="66435"/>
                </a:moveTo>
                <a:lnTo>
                  <a:pt x="0" y="70417"/>
                </a:lnTo>
                <a:lnTo>
                  <a:pt x="0" y="108517"/>
                </a:lnTo>
                <a:lnTo>
                  <a:pt x="1338678" y="104535"/>
                </a:lnTo>
                <a:lnTo>
                  <a:pt x="1371298" y="85392"/>
                </a:lnTo>
                <a:lnTo>
                  <a:pt x="1338639" y="66435"/>
                </a:lnTo>
                <a:close/>
              </a:path>
              <a:path w="1447164" h="171450">
                <a:moveTo>
                  <a:pt x="1371298" y="85392"/>
                </a:moveTo>
                <a:lnTo>
                  <a:pt x="1338678" y="104535"/>
                </a:lnTo>
                <a:lnTo>
                  <a:pt x="1409192" y="104326"/>
                </a:lnTo>
                <a:lnTo>
                  <a:pt x="1409183" y="101786"/>
                </a:lnTo>
                <a:lnTo>
                  <a:pt x="1399539" y="101786"/>
                </a:lnTo>
                <a:lnTo>
                  <a:pt x="1371298" y="85392"/>
                </a:lnTo>
                <a:close/>
              </a:path>
              <a:path w="1447164" h="171450">
                <a:moveTo>
                  <a:pt x="1399413" y="68893"/>
                </a:moveTo>
                <a:lnTo>
                  <a:pt x="1371298" y="85392"/>
                </a:lnTo>
                <a:lnTo>
                  <a:pt x="1399539" y="101786"/>
                </a:lnTo>
                <a:lnTo>
                  <a:pt x="1399413" y="68893"/>
                </a:lnTo>
                <a:close/>
              </a:path>
              <a:path w="1447164" h="171450">
                <a:moveTo>
                  <a:pt x="1409073" y="68893"/>
                </a:moveTo>
                <a:lnTo>
                  <a:pt x="1399413" y="68893"/>
                </a:lnTo>
                <a:lnTo>
                  <a:pt x="1399539" y="101786"/>
                </a:lnTo>
                <a:lnTo>
                  <a:pt x="1409183" y="101786"/>
                </a:lnTo>
                <a:lnTo>
                  <a:pt x="1409073" y="68893"/>
                </a:lnTo>
                <a:close/>
              </a:path>
              <a:path w="1447164" h="171450">
                <a:moveTo>
                  <a:pt x="1409064" y="66226"/>
                </a:moveTo>
                <a:lnTo>
                  <a:pt x="1338639" y="66435"/>
                </a:lnTo>
                <a:lnTo>
                  <a:pt x="1371298" y="85392"/>
                </a:lnTo>
                <a:lnTo>
                  <a:pt x="1399413" y="68893"/>
                </a:lnTo>
                <a:lnTo>
                  <a:pt x="1409073" y="68893"/>
                </a:lnTo>
                <a:lnTo>
                  <a:pt x="1409064" y="66226"/>
                </a:lnTo>
                <a:close/>
              </a:path>
              <a:path w="1447164" h="171450">
                <a:moveTo>
                  <a:pt x="1292449" y="0"/>
                </a:moveTo>
                <a:lnTo>
                  <a:pt x="1281798" y="4827"/>
                </a:lnTo>
                <a:lnTo>
                  <a:pt x="1276640" y="17970"/>
                </a:lnTo>
                <a:lnTo>
                  <a:pt x="1278463" y="28647"/>
                </a:lnTo>
                <a:lnTo>
                  <a:pt x="1285113" y="35365"/>
                </a:lnTo>
                <a:lnTo>
                  <a:pt x="1338639" y="66435"/>
                </a:lnTo>
                <a:lnTo>
                  <a:pt x="1414239" y="66226"/>
                </a:lnTo>
                <a:lnTo>
                  <a:pt x="1304163" y="2472"/>
                </a:lnTo>
                <a:lnTo>
                  <a:pt x="129244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0092" y="1825230"/>
            <a:ext cx="8813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Reduce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908" y="2372854"/>
            <a:ext cx="4076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2153" y="1544573"/>
            <a:ext cx="4016502" cy="22730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6464" y="1738883"/>
            <a:ext cx="3429762" cy="16863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6992" y="1847850"/>
            <a:ext cx="1267967" cy="4221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8013" y="1951108"/>
            <a:ext cx="1016000" cy="171450"/>
          </a:xfrm>
          <a:custGeom>
            <a:avLst/>
            <a:gdLst/>
            <a:ahLst/>
            <a:cxnLst/>
            <a:rect l="l" t="t" r="r" b="b"/>
            <a:pathLst>
              <a:path w="1016000" h="171450">
                <a:moveTo>
                  <a:pt x="983121" y="66032"/>
                </a:moveTo>
                <a:lnTo>
                  <a:pt x="978026" y="66032"/>
                </a:lnTo>
                <a:lnTo>
                  <a:pt x="978153" y="104132"/>
                </a:lnTo>
                <a:lnTo>
                  <a:pt x="907713" y="104434"/>
                </a:lnTo>
                <a:lnTo>
                  <a:pt x="854328" y="135882"/>
                </a:lnTo>
                <a:lnTo>
                  <a:pt x="846464" y="144904"/>
                </a:lnTo>
                <a:lnTo>
                  <a:pt x="845456" y="156584"/>
                </a:lnTo>
                <a:lnTo>
                  <a:pt x="854558" y="167677"/>
                </a:lnTo>
                <a:lnTo>
                  <a:pt x="865017" y="171131"/>
                </a:lnTo>
                <a:lnTo>
                  <a:pt x="873760" y="168648"/>
                </a:lnTo>
                <a:lnTo>
                  <a:pt x="1015873" y="84955"/>
                </a:lnTo>
                <a:lnTo>
                  <a:pt x="983121" y="66032"/>
                </a:lnTo>
                <a:close/>
              </a:path>
              <a:path w="1016000" h="171450">
                <a:moveTo>
                  <a:pt x="909894" y="66324"/>
                </a:moveTo>
                <a:lnTo>
                  <a:pt x="0" y="70223"/>
                </a:lnTo>
                <a:lnTo>
                  <a:pt x="253" y="108323"/>
                </a:lnTo>
                <a:lnTo>
                  <a:pt x="907713" y="104434"/>
                </a:lnTo>
                <a:lnTo>
                  <a:pt x="940817" y="84933"/>
                </a:lnTo>
                <a:lnTo>
                  <a:pt x="909894" y="66324"/>
                </a:lnTo>
                <a:close/>
              </a:path>
              <a:path w="1016000" h="171450">
                <a:moveTo>
                  <a:pt x="940817" y="84933"/>
                </a:moveTo>
                <a:lnTo>
                  <a:pt x="907713" y="104434"/>
                </a:lnTo>
                <a:lnTo>
                  <a:pt x="978153" y="104132"/>
                </a:lnTo>
                <a:lnTo>
                  <a:pt x="978145" y="101592"/>
                </a:lnTo>
                <a:lnTo>
                  <a:pt x="968501" y="101592"/>
                </a:lnTo>
                <a:lnTo>
                  <a:pt x="940817" y="84933"/>
                </a:lnTo>
                <a:close/>
              </a:path>
              <a:path w="1016000" h="171450">
                <a:moveTo>
                  <a:pt x="968375" y="68699"/>
                </a:moveTo>
                <a:lnTo>
                  <a:pt x="940817" y="84933"/>
                </a:lnTo>
                <a:lnTo>
                  <a:pt x="968501" y="101592"/>
                </a:lnTo>
                <a:lnTo>
                  <a:pt x="968375" y="68699"/>
                </a:lnTo>
                <a:close/>
              </a:path>
              <a:path w="1016000" h="171450">
                <a:moveTo>
                  <a:pt x="978035" y="68699"/>
                </a:moveTo>
                <a:lnTo>
                  <a:pt x="968375" y="68699"/>
                </a:lnTo>
                <a:lnTo>
                  <a:pt x="968501" y="101592"/>
                </a:lnTo>
                <a:lnTo>
                  <a:pt x="978145" y="101592"/>
                </a:lnTo>
                <a:lnTo>
                  <a:pt x="978035" y="68699"/>
                </a:lnTo>
                <a:close/>
              </a:path>
              <a:path w="1016000" h="171450">
                <a:moveTo>
                  <a:pt x="978026" y="66032"/>
                </a:moveTo>
                <a:lnTo>
                  <a:pt x="909894" y="66324"/>
                </a:lnTo>
                <a:lnTo>
                  <a:pt x="940817" y="84933"/>
                </a:lnTo>
                <a:lnTo>
                  <a:pt x="968375" y="68699"/>
                </a:lnTo>
                <a:lnTo>
                  <a:pt x="978035" y="68699"/>
                </a:lnTo>
                <a:lnTo>
                  <a:pt x="978026" y="66032"/>
                </a:lnTo>
                <a:close/>
              </a:path>
              <a:path w="1016000" h="171450">
                <a:moveTo>
                  <a:pt x="861257" y="0"/>
                </a:moveTo>
                <a:lnTo>
                  <a:pt x="850592" y="4877"/>
                </a:lnTo>
                <a:lnTo>
                  <a:pt x="845463" y="18003"/>
                </a:lnTo>
                <a:lnTo>
                  <a:pt x="847300" y="28658"/>
                </a:lnTo>
                <a:lnTo>
                  <a:pt x="909894" y="66324"/>
                </a:lnTo>
                <a:lnTo>
                  <a:pt x="983121" y="66032"/>
                </a:lnTo>
                <a:lnTo>
                  <a:pt x="872998" y="2405"/>
                </a:lnTo>
                <a:lnTo>
                  <a:pt x="861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7230" y="2251711"/>
            <a:ext cx="717803" cy="126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7429" y="2289048"/>
            <a:ext cx="616585" cy="5715"/>
          </a:xfrm>
          <a:custGeom>
            <a:avLst/>
            <a:gdLst/>
            <a:ahLst/>
            <a:cxnLst/>
            <a:rect l="l" t="t" r="r" b="b"/>
            <a:pathLst>
              <a:path w="616585" h="5715">
                <a:moveTo>
                  <a:pt x="616331" y="0"/>
                </a:moveTo>
                <a:lnTo>
                  <a:pt x="0" y="5714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0258" y="2254758"/>
            <a:ext cx="422148" cy="1315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5735" y="2273046"/>
            <a:ext cx="171450" cy="1064260"/>
          </a:xfrm>
          <a:custGeom>
            <a:avLst/>
            <a:gdLst/>
            <a:ahLst/>
            <a:cxnLst/>
            <a:rect l="l" t="t" r="r" b="b"/>
            <a:pathLst>
              <a:path w="171450" h="1064260">
                <a:moveTo>
                  <a:pt x="17919" y="893750"/>
                </a:moveTo>
                <a:lnTo>
                  <a:pt x="4851" y="898939"/>
                </a:lnTo>
                <a:lnTo>
                  <a:pt x="0" y="909618"/>
                </a:lnTo>
                <a:lnTo>
                  <a:pt x="2411" y="921384"/>
                </a:lnTo>
                <a:lnTo>
                  <a:pt x="85596" y="1063878"/>
                </a:lnTo>
                <a:lnTo>
                  <a:pt x="107690" y="1026032"/>
                </a:lnTo>
                <a:lnTo>
                  <a:pt x="66546" y="1026032"/>
                </a:lnTo>
                <a:lnTo>
                  <a:pt x="66546" y="955548"/>
                </a:lnTo>
                <a:lnTo>
                  <a:pt x="35431" y="902207"/>
                </a:lnTo>
                <a:lnTo>
                  <a:pt x="28600" y="895544"/>
                </a:lnTo>
                <a:lnTo>
                  <a:pt x="17919" y="893750"/>
                </a:lnTo>
                <a:close/>
              </a:path>
              <a:path w="171450" h="1064260">
                <a:moveTo>
                  <a:pt x="66546" y="955548"/>
                </a:moveTo>
                <a:lnTo>
                  <a:pt x="66546" y="1026032"/>
                </a:lnTo>
                <a:lnTo>
                  <a:pt x="104646" y="1026032"/>
                </a:lnTo>
                <a:lnTo>
                  <a:pt x="104646" y="1016507"/>
                </a:lnTo>
                <a:lnTo>
                  <a:pt x="69086" y="1016507"/>
                </a:lnTo>
                <a:lnTo>
                  <a:pt x="85596" y="988205"/>
                </a:lnTo>
                <a:lnTo>
                  <a:pt x="66546" y="955548"/>
                </a:lnTo>
                <a:close/>
              </a:path>
              <a:path w="171450" h="1064260">
                <a:moveTo>
                  <a:pt x="156397" y="893179"/>
                </a:moveTo>
                <a:lnTo>
                  <a:pt x="144730" y="894269"/>
                </a:lnTo>
                <a:lnTo>
                  <a:pt x="135761" y="902207"/>
                </a:lnTo>
                <a:lnTo>
                  <a:pt x="104646" y="955548"/>
                </a:lnTo>
                <a:lnTo>
                  <a:pt x="104646" y="1026032"/>
                </a:lnTo>
                <a:lnTo>
                  <a:pt x="107690" y="1026032"/>
                </a:lnTo>
                <a:lnTo>
                  <a:pt x="168781" y="921384"/>
                </a:lnTo>
                <a:lnTo>
                  <a:pt x="171151" y="912689"/>
                </a:lnTo>
                <a:lnTo>
                  <a:pt x="167585" y="902276"/>
                </a:lnTo>
                <a:lnTo>
                  <a:pt x="156397" y="893179"/>
                </a:lnTo>
                <a:close/>
              </a:path>
              <a:path w="171450" h="1064260">
                <a:moveTo>
                  <a:pt x="85596" y="988205"/>
                </a:moveTo>
                <a:lnTo>
                  <a:pt x="69086" y="1016507"/>
                </a:lnTo>
                <a:lnTo>
                  <a:pt x="102106" y="1016507"/>
                </a:lnTo>
                <a:lnTo>
                  <a:pt x="85596" y="988205"/>
                </a:lnTo>
                <a:close/>
              </a:path>
              <a:path w="171450" h="1064260">
                <a:moveTo>
                  <a:pt x="104646" y="955548"/>
                </a:moveTo>
                <a:lnTo>
                  <a:pt x="85596" y="988205"/>
                </a:lnTo>
                <a:lnTo>
                  <a:pt x="102106" y="1016507"/>
                </a:lnTo>
                <a:lnTo>
                  <a:pt x="104646" y="1016507"/>
                </a:lnTo>
                <a:lnTo>
                  <a:pt x="104646" y="955548"/>
                </a:lnTo>
                <a:close/>
              </a:path>
              <a:path w="171450" h="1064260">
                <a:moveTo>
                  <a:pt x="104646" y="0"/>
                </a:moveTo>
                <a:lnTo>
                  <a:pt x="66546" y="0"/>
                </a:lnTo>
                <a:lnTo>
                  <a:pt x="66546" y="955548"/>
                </a:lnTo>
                <a:lnTo>
                  <a:pt x="85596" y="988205"/>
                </a:lnTo>
                <a:lnTo>
                  <a:pt x="104646" y="955547"/>
                </a:lnTo>
                <a:lnTo>
                  <a:pt x="10464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5776" y="3497580"/>
            <a:ext cx="7122795" cy="200025"/>
          </a:xfrm>
          <a:custGeom>
            <a:avLst/>
            <a:gdLst/>
            <a:ahLst/>
            <a:cxnLst/>
            <a:rect l="l" t="t" r="r" b="b"/>
            <a:pathLst>
              <a:path w="7122795" h="200025">
                <a:moveTo>
                  <a:pt x="0" y="199644"/>
                </a:moveTo>
                <a:lnTo>
                  <a:pt x="7122414" y="199644"/>
                </a:lnTo>
                <a:lnTo>
                  <a:pt x="7122414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34262" y="3545093"/>
            <a:ext cx="429259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spc="-5" dirty="0">
                <a:solidFill>
                  <a:srgbClr val="175295"/>
                </a:solidFill>
                <a:latin typeface="Tahoma"/>
                <a:cs typeface="Tahoma"/>
              </a:rPr>
              <a:t>Category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6419" y="3545093"/>
            <a:ext cx="23876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ha</a:t>
            </a:r>
            <a:r>
              <a:rPr sz="700" b="1" spc="-5" dirty="0">
                <a:solidFill>
                  <a:srgbClr val="175295"/>
                </a:solidFill>
                <a:latin typeface="Tahoma"/>
                <a:cs typeface="Tahoma"/>
              </a:rPr>
              <a:t>s</a:t>
            </a:r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h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6228" y="3545093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url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4148" y="3545093"/>
            <a:ext cx="78168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+tive </a:t>
            </a:r>
            <a:r>
              <a:rPr sz="700" b="1" spc="-25" dirty="0">
                <a:solidFill>
                  <a:srgbClr val="175295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175295"/>
                </a:solidFill>
                <a:latin typeface="Tahoma"/>
                <a:cs typeface="Tahoma"/>
              </a:rPr>
              <a:t>-</a:t>
            </a:r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tive </a:t>
            </a:r>
            <a:r>
              <a:rPr sz="700" b="1" spc="-30" dirty="0">
                <a:solidFill>
                  <a:srgbClr val="175295"/>
                </a:solidFill>
                <a:latin typeface="Tahoma"/>
                <a:cs typeface="Tahoma"/>
              </a:rPr>
              <a:t> </a:t>
            </a:r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total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6810" y="3480052"/>
            <a:ext cx="7911846" cy="24818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1119" y="3674364"/>
            <a:ext cx="7325106" cy="18950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192" y="-7709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MapReduce Phase</a:t>
            </a:r>
          </a:p>
        </p:txBody>
      </p:sp>
      <p:sp>
        <p:nvSpPr>
          <p:cNvPr id="30" name="Rectangle 29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16903"/>
            <a:ext cx="4896544" cy="490980"/>
          </a:xfrm>
          <a:prstGeom prst="rect">
            <a:avLst/>
          </a:prstGeom>
        </p:spPr>
        <p:txBody>
          <a:bodyPr vert="horz" wrap="square" lIns="0" tIns="33604" rIns="0" bIns="0" rtlCol="0" anchor="ctr">
            <a:spAutoFit/>
          </a:bodyPr>
          <a:lstStyle/>
          <a:p>
            <a:pPr marL="1785461"/>
            <a:r>
              <a:rPr spc="-20" dirty="0">
                <a:latin typeface="Calibri"/>
                <a:cs typeface="Calibri"/>
              </a:rPr>
              <a:t>Counters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24744"/>
            <a:ext cx="9002078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53378">
              <a:lnSpc>
                <a:spcPts val="1943"/>
              </a:lnSpc>
            </a:pPr>
            <a:r>
              <a:rPr spc="-4" dirty="0">
                <a:latin typeface="Calibri"/>
                <a:cs typeface="Calibri"/>
              </a:rPr>
              <a:t>Cou</a:t>
            </a:r>
            <a:r>
              <a:rPr spc="-23" dirty="0">
                <a:latin typeface="Calibri"/>
                <a:cs typeface="Calibri"/>
              </a:rPr>
              <a:t>n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 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lig</a:t>
            </a:r>
            <a:r>
              <a:rPr spc="-23"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eig</a:t>
            </a:r>
            <a:r>
              <a:rPr spc="-19"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object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do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68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ack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y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em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g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ess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4" dirty="0">
                <a:latin typeface="Calibri"/>
                <a:cs typeface="Calibri"/>
              </a:rPr>
              <a:t>bot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the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educ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es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ocessing.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 marR="148114">
              <a:lnSpc>
                <a:spcPts val="1943"/>
              </a:lnSpc>
              <a:spcBef>
                <a:spcPts val="1379"/>
              </a:spcBef>
            </a:pPr>
            <a:r>
              <a:rPr spc="-143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se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me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</a:t>
            </a:r>
            <a:r>
              <a:rPr spc="-11" dirty="0">
                <a:latin typeface="Calibri"/>
                <a:cs typeface="Calibri"/>
              </a:rPr>
              <a:t>th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11" dirty="0">
                <a:latin typeface="Calibri"/>
                <a:cs typeface="Calibri"/>
              </a:rPr>
              <a:t> ea</a:t>
            </a:r>
            <a:r>
              <a:rPr dirty="0">
                <a:latin typeface="Calibri"/>
                <a:cs typeface="Calibri"/>
              </a:rPr>
              <a:t>ch</a:t>
            </a:r>
            <a:r>
              <a:rPr spc="-11" dirty="0">
                <a:latin typeface="Calibri"/>
                <a:cs typeface="Calibri"/>
              </a:rPr>
              <a:t> time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running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" dirty="0">
                <a:latin typeface="Calibri"/>
                <a:cs typeface="Calibri"/>
              </a:rPr>
              <a:t> hadoo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jo</a:t>
            </a:r>
            <a:r>
              <a:rPr dirty="0">
                <a:latin typeface="Calibri"/>
                <a:cs typeface="Calibri"/>
              </a:rPr>
              <a:t>b </a:t>
            </a:r>
            <a:r>
              <a:rPr spc="-23"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the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cli</a:t>
            </a:r>
            <a:r>
              <a:rPr spc="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on</a:t>
            </a:r>
            <a:r>
              <a:rPr spc="-8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e as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MR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dump.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 marR="3810">
              <a:lnSpc>
                <a:spcPts val="1943"/>
              </a:lnSpc>
              <a:spcBef>
                <a:spcPts val="1373"/>
              </a:spcBef>
            </a:pPr>
            <a:r>
              <a:rPr spc="-30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26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ault, </a:t>
            </a:r>
            <a:r>
              <a:rPr spc="-4" dirty="0">
                <a:latin typeface="Calibri"/>
                <a:cs typeface="Calibri"/>
              </a:rPr>
              <a:t>Hadoo</a:t>
            </a:r>
            <a:r>
              <a:rPr dirty="0">
                <a:latin typeface="Calibri"/>
                <a:cs typeface="Calibri"/>
              </a:rPr>
              <a:t>p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26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fine</a:t>
            </a:r>
            <a:r>
              <a:rPr dirty="0">
                <a:latin typeface="Calibri"/>
                <a:cs typeface="Calibri"/>
              </a:rPr>
              <a:t>s a </a:t>
            </a:r>
            <a:r>
              <a:rPr spc="-4" dirty="0">
                <a:latin typeface="Calibri"/>
                <a:cs typeface="Calibri"/>
              </a:rPr>
              <a:t>numbe</a:t>
            </a:r>
            <a:r>
              <a:rPr dirty="0">
                <a:latin typeface="Calibri"/>
                <a:cs typeface="Calibri"/>
              </a:rPr>
              <a:t>r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anda</a:t>
            </a:r>
            <a:r>
              <a:rPr spc="-23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ou</a:t>
            </a:r>
            <a:r>
              <a:rPr spc="-23" dirty="0">
                <a:latin typeface="Calibri"/>
                <a:cs typeface="Calibri"/>
              </a:rPr>
              <a:t>n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"g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ou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11" dirty="0">
                <a:latin typeface="Calibri"/>
                <a:cs typeface="Calibri"/>
              </a:rPr>
              <a:t>s"</a:t>
            </a:r>
            <a:r>
              <a:rPr spc="-8" dirty="0">
                <a:latin typeface="Calibri"/>
                <a:cs typeface="Calibri"/>
              </a:rPr>
              <a:t>;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these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also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sh</a:t>
            </a:r>
            <a:r>
              <a:rPr spc="-19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p in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the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jo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ac</a:t>
            </a:r>
            <a:r>
              <a:rPr spc="-60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w</a:t>
            </a:r>
            <a:r>
              <a:rPr spc="-11" dirty="0">
                <a:latin typeface="Calibri"/>
                <a:cs typeface="Calibri"/>
              </a:rPr>
              <a:t>eba</a:t>
            </a:r>
            <a:r>
              <a:rPr spc="-4" dirty="0">
                <a:latin typeface="Calibri"/>
                <a:cs typeface="Calibri"/>
              </a:rPr>
              <a:t>pp</a:t>
            </a:r>
            <a:r>
              <a:rPr dirty="0">
                <a:latin typeface="Calibri"/>
                <a:cs typeface="Calibri"/>
              </a:rPr>
              <a:t>, </a:t>
            </a:r>
            <a:r>
              <a:rPr spc="-8" dirty="0">
                <a:latin typeface="Calibri"/>
                <a:cs typeface="Calibri"/>
              </a:rPr>
              <a:t>gi</a:t>
            </a:r>
            <a:r>
              <a:rPr spc="-19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ing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38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r>
              <a:rPr spc="-26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tion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suc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"Map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input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ds"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"Map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utpu</a:t>
            </a:r>
            <a:r>
              <a:rPr dirty="0">
                <a:latin typeface="Calibri"/>
                <a:cs typeface="Calibri"/>
              </a:rPr>
              <a:t>t 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ds",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c.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254" y="1647554"/>
            <a:ext cx="1578863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6691" y="1710039"/>
            <a:ext cx="666750" cy="503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5401" y="1672699"/>
            <a:ext cx="1475231" cy="466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3439" y="1810707"/>
            <a:ext cx="36004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DFS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3020" y="4009753"/>
            <a:ext cx="1578864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8165" y="4034899"/>
            <a:ext cx="1475232" cy="46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80228" y="4171637"/>
            <a:ext cx="98234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6125" y="1749280"/>
            <a:ext cx="6858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6125" y="174928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14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2325" y="1825480"/>
            <a:ext cx="6858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2325" y="182548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14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291" y="1900157"/>
            <a:ext cx="68580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1291" y="1900157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14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580" y="3645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580" y="3645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580" y="3645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580" y="3645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9580" y="34500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9580" y="34500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0580" y="34500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0580" y="34500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7180" y="334948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7180" y="334948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180" y="334948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8180" y="334948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74360" y="35262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4360" y="35262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55360" y="35262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55360" y="35262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74360" y="373581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4360" y="373581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55360" y="373581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5360" y="373581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2515" y="354531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2515" y="354531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399"/>
                </a:moveTo>
                <a:lnTo>
                  <a:pt x="304800" y="152399"/>
                </a:lnTo>
                <a:lnTo>
                  <a:pt x="304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2561" y="1867771"/>
            <a:ext cx="107441" cy="850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86280" y="1901680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755523"/>
                </a:moveTo>
                <a:lnTo>
                  <a:pt x="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4752" y="1803763"/>
            <a:ext cx="3778758" cy="2354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86280" y="1863580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43300" y="0"/>
                </a:moveTo>
                <a:lnTo>
                  <a:pt x="3543300" y="76200"/>
                </a:lnTo>
                <a:lnTo>
                  <a:pt x="3594354" y="50673"/>
                </a:lnTo>
                <a:lnTo>
                  <a:pt x="3556000" y="50673"/>
                </a:lnTo>
                <a:lnTo>
                  <a:pt x="3556000" y="25526"/>
                </a:lnTo>
                <a:lnTo>
                  <a:pt x="3594354" y="25526"/>
                </a:lnTo>
                <a:lnTo>
                  <a:pt x="3543300" y="0"/>
                </a:lnTo>
                <a:close/>
              </a:path>
              <a:path w="3619500" h="76200">
                <a:moveTo>
                  <a:pt x="3543300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3543300" y="50673"/>
                </a:lnTo>
                <a:lnTo>
                  <a:pt x="3543300" y="25526"/>
                </a:lnTo>
                <a:close/>
              </a:path>
              <a:path w="3619500" h="76200">
                <a:moveTo>
                  <a:pt x="3594354" y="25526"/>
                </a:moveTo>
                <a:lnTo>
                  <a:pt x="3556000" y="25526"/>
                </a:lnTo>
                <a:lnTo>
                  <a:pt x="3556000" y="50673"/>
                </a:lnTo>
                <a:lnTo>
                  <a:pt x="3594354" y="50673"/>
                </a:lnTo>
                <a:lnTo>
                  <a:pt x="3619500" y="38100"/>
                </a:lnTo>
                <a:lnTo>
                  <a:pt x="3594354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1402" y="2888852"/>
            <a:ext cx="2102358" cy="2354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52930" y="2948669"/>
            <a:ext cx="1943100" cy="76200"/>
          </a:xfrm>
          <a:custGeom>
            <a:avLst/>
            <a:gdLst/>
            <a:ahLst/>
            <a:cxnLst/>
            <a:rect l="l" t="t" r="r" b="b"/>
            <a:pathLst>
              <a:path w="1943100" h="76200">
                <a:moveTo>
                  <a:pt x="1866900" y="0"/>
                </a:moveTo>
                <a:lnTo>
                  <a:pt x="1866900" y="76200"/>
                </a:lnTo>
                <a:lnTo>
                  <a:pt x="1917953" y="50673"/>
                </a:lnTo>
                <a:lnTo>
                  <a:pt x="1879600" y="50673"/>
                </a:lnTo>
                <a:lnTo>
                  <a:pt x="1879600" y="25526"/>
                </a:lnTo>
                <a:lnTo>
                  <a:pt x="1917953" y="25526"/>
                </a:lnTo>
                <a:lnTo>
                  <a:pt x="1866900" y="0"/>
                </a:lnTo>
                <a:close/>
              </a:path>
              <a:path w="1943100" h="76200">
                <a:moveTo>
                  <a:pt x="1866900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1866900" y="50673"/>
                </a:lnTo>
                <a:lnTo>
                  <a:pt x="1866900" y="25526"/>
                </a:lnTo>
                <a:close/>
              </a:path>
              <a:path w="1943100" h="76200">
                <a:moveTo>
                  <a:pt x="1917953" y="25526"/>
                </a:moveTo>
                <a:lnTo>
                  <a:pt x="1879600" y="25526"/>
                </a:lnTo>
                <a:lnTo>
                  <a:pt x="1879600" y="50673"/>
                </a:lnTo>
                <a:lnTo>
                  <a:pt x="1917953" y="50673"/>
                </a:lnTo>
                <a:lnTo>
                  <a:pt x="1943099" y="38100"/>
                </a:lnTo>
                <a:lnTo>
                  <a:pt x="19179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6566" y="2388980"/>
            <a:ext cx="107441" cy="1935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20286" y="2422889"/>
            <a:ext cx="0" cy="1840864"/>
          </a:xfrm>
          <a:custGeom>
            <a:avLst/>
            <a:gdLst/>
            <a:ahLst/>
            <a:cxnLst/>
            <a:rect l="l" t="t" r="r" b="b"/>
            <a:pathLst>
              <a:path h="1840864">
                <a:moveTo>
                  <a:pt x="0" y="1840344"/>
                </a:moveTo>
                <a:lnTo>
                  <a:pt x="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78758" y="4170536"/>
            <a:ext cx="1434846" cy="2354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20286" y="423035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199641" y="0"/>
                </a:moveTo>
                <a:lnTo>
                  <a:pt x="1199641" y="76199"/>
                </a:lnTo>
                <a:lnTo>
                  <a:pt x="1250695" y="50672"/>
                </a:lnTo>
                <a:lnTo>
                  <a:pt x="1212341" y="50672"/>
                </a:lnTo>
                <a:lnTo>
                  <a:pt x="1212341" y="25526"/>
                </a:lnTo>
                <a:lnTo>
                  <a:pt x="1250695" y="25526"/>
                </a:lnTo>
                <a:lnTo>
                  <a:pt x="1199641" y="0"/>
                </a:lnTo>
                <a:close/>
              </a:path>
              <a:path w="1276350" h="76200">
                <a:moveTo>
                  <a:pt x="1199641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199641" y="50672"/>
                </a:lnTo>
                <a:lnTo>
                  <a:pt x="1199641" y="25526"/>
                </a:lnTo>
                <a:close/>
              </a:path>
              <a:path w="1276350" h="76200">
                <a:moveTo>
                  <a:pt x="1250695" y="25526"/>
                </a:moveTo>
                <a:lnTo>
                  <a:pt x="1212341" y="25526"/>
                </a:lnTo>
                <a:lnTo>
                  <a:pt x="1212341" y="50672"/>
                </a:lnTo>
                <a:lnTo>
                  <a:pt x="1250695" y="50672"/>
                </a:lnTo>
                <a:lnTo>
                  <a:pt x="1275841" y="38099"/>
                </a:lnTo>
                <a:lnTo>
                  <a:pt x="1250695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7452" y="2896471"/>
            <a:ext cx="1899666" cy="1074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8980" y="293038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416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667" y="2041509"/>
            <a:ext cx="235458" cy="9502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5296" y="2139424"/>
            <a:ext cx="76200" cy="791210"/>
          </a:xfrm>
          <a:custGeom>
            <a:avLst/>
            <a:gdLst/>
            <a:ahLst/>
            <a:cxnLst/>
            <a:rect l="l" t="t" r="r" b="b"/>
            <a:pathLst>
              <a:path w="76200" h="791210">
                <a:moveTo>
                  <a:pt x="50673" y="63500"/>
                </a:moveTo>
                <a:lnTo>
                  <a:pt x="25526" y="63500"/>
                </a:lnTo>
                <a:lnTo>
                  <a:pt x="25526" y="790956"/>
                </a:lnTo>
                <a:lnTo>
                  <a:pt x="50673" y="790956"/>
                </a:lnTo>
                <a:lnTo>
                  <a:pt x="50673" y="63500"/>
                </a:lnTo>
                <a:close/>
              </a:path>
              <a:path w="76200" h="791210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91210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66239" y="1700118"/>
            <a:ext cx="11893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1.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1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28167" y="3344514"/>
            <a:ext cx="30289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User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60805" y="3094070"/>
            <a:ext cx="8718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2.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Submi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48840" y="2484259"/>
            <a:ext cx="1417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3.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t In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s’ I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fo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46578" y="4020154"/>
            <a:ext cx="8718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6.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Submi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68622" y="3105754"/>
            <a:ext cx="9607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4.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Create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Splits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5135" y="2832449"/>
            <a:ext cx="8718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5.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Uplo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1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 In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formation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45858" y="2293970"/>
            <a:ext cx="6737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78758" y="2388979"/>
            <a:ext cx="2108454" cy="1074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20287" y="2422889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5">
                <a:moveTo>
                  <a:pt x="0" y="0"/>
                </a:moveTo>
                <a:lnTo>
                  <a:pt x="2013458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71900" y="2955145"/>
            <a:ext cx="1172718" cy="8282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13428" y="2976227"/>
            <a:ext cx="1014094" cy="669290"/>
          </a:xfrm>
          <a:custGeom>
            <a:avLst/>
            <a:gdLst/>
            <a:ahLst/>
            <a:cxnLst/>
            <a:rect l="l" t="t" r="r" b="b"/>
            <a:pathLst>
              <a:path w="1014095" h="669289">
                <a:moveTo>
                  <a:pt x="942855" y="638056"/>
                </a:moveTo>
                <a:lnTo>
                  <a:pt x="928878" y="659384"/>
                </a:lnTo>
                <a:lnTo>
                  <a:pt x="1013587" y="669163"/>
                </a:lnTo>
                <a:lnTo>
                  <a:pt x="999500" y="645033"/>
                </a:lnTo>
                <a:lnTo>
                  <a:pt x="953516" y="645033"/>
                </a:lnTo>
                <a:lnTo>
                  <a:pt x="942855" y="638056"/>
                </a:lnTo>
                <a:close/>
              </a:path>
              <a:path w="1014095" h="669289">
                <a:moveTo>
                  <a:pt x="956679" y="616963"/>
                </a:moveTo>
                <a:lnTo>
                  <a:pt x="942855" y="638056"/>
                </a:lnTo>
                <a:lnTo>
                  <a:pt x="953516" y="645033"/>
                </a:lnTo>
                <a:lnTo>
                  <a:pt x="967359" y="623951"/>
                </a:lnTo>
                <a:lnTo>
                  <a:pt x="956679" y="616963"/>
                </a:lnTo>
                <a:close/>
              </a:path>
              <a:path w="1014095" h="669289">
                <a:moveTo>
                  <a:pt x="970661" y="595630"/>
                </a:moveTo>
                <a:lnTo>
                  <a:pt x="956679" y="616963"/>
                </a:lnTo>
                <a:lnTo>
                  <a:pt x="967359" y="623951"/>
                </a:lnTo>
                <a:lnTo>
                  <a:pt x="953516" y="645033"/>
                </a:lnTo>
                <a:lnTo>
                  <a:pt x="999500" y="645033"/>
                </a:lnTo>
                <a:lnTo>
                  <a:pt x="970661" y="595630"/>
                </a:lnTo>
                <a:close/>
              </a:path>
              <a:path w="1014095" h="669289">
                <a:moveTo>
                  <a:pt x="13716" y="0"/>
                </a:moveTo>
                <a:lnTo>
                  <a:pt x="0" y="21082"/>
                </a:lnTo>
                <a:lnTo>
                  <a:pt x="942855" y="638056"/>
                </a:lnTo>
                <a:lnTo>
                  <a:pt x="956679" y="616963"/>
                </a:lnTo>
                <a:lnTo>
                  <a:pt x="1371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27653" y="2561954"/>
            <a:ext cx="1037844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5002" y="2734167"/>
            <a:ext cx="803910" cy="50368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52800" y="2587099"/>
            <a:ext cx="934212" cy="685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71747" y="2834835"/>
            <a:ext cx="4965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Cli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19200" y="2699876"/>
            <a:ext cx="533400" cy="5730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95400" y="2656442"/>
            <a:ext cx="381000" cy="381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81320" y="2215624"/>
            <a:ext cx="1029969" cy="338554"/>
          </a:xfrm>
          <a:prstGeom prst="rect">
            <a:avLst/>
          </a:prstGeom>
          <a:solidFill>
            <a:srgbClr val="D9D9D9"/>
          </a:solidFill>
          <a:ln w="9906">
            <a:solidFill>
              <a:srgbClr val="4646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7650" marR="25019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b.xm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. 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b.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0" y="-3992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4769"/>
            <a:r>
              <a:rPr spc="-20" dirty="0">
                <a:latin typeface="Calibri"/>
                <a:cs typeface="Calibri"/>
              </a:rPr>
              <a:t>JobTracker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xfrm>
            <a:off x="3124200" y="7595023"/>
            <a:ext cx="2895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>
                <a:hlinkClick r:id="rId24"/>
              </a:rPr>
              <a:t>ww</a:t>
            </a:r>
            <a:r>
              <a:rPr spc="-45" dirty="0">
                <a:hlinkClick r:id="rId24"/>
              </a:rPr>
              <a:t>w</a:t>
            </a:r>
            <a:r>
              <a:rPr spc="-10" dirty="0">
                <a:hlinkClick r:id="rId24"/>
              </a:rPr>
              <a:t>.edur</a:t>
            </a:r>
            <a:r>
              <a:rPr spc="-5" dirty="0">
                <a:hlinkClick r:id="rId24"/>
              </a:rPr>
              <a:t>eka</a:t>
            </a:r>
            <a:r>
              <a:rPr dirty="0">
                <a:hlinkClick r:id="rId24"/>
              </a:rPr>
              <a:t>.</a:t>
            </a:r>
            <a:r>
              <a:rPr spc="-10" dirty="0">
                <a:hlinkClick r:id="rId24"/>
              </a:rPr>
              <a:t>in/hadoop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12"/>
          </p:nvPr>
        </p:nvSpPr>
        <p:spPr>
          <a:xfrm>
            <a:off x="6553200" y="7595023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spc="-10" dirty="0">
                <a:latin typeface="Tahoma"/>
                <a:cs typeface="Tahoma"/>
              </a:rPr>
              <a:pPr marL="12700"/>
              <a:t>4</a:t>
            </a:fld>
            <a:endParaRPr spc="-10" dirty="0">
              <a:latin typeface="Tahoma"/>
              <a:cs typeface="Tahom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0" y="487968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07183" y="1643633"/>
            <a:ext cx="4165092" cy="2048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477101" y="2651188"/>
            <a:ext cx="1553051" cy="1437323"/>
          </a:xfrm>
          <a:custGeom>
            <a:avLst/>
            <a:gdLst/>
            <a:ahLst/>
            <a:cxnLst/>
            <a:rect l="l" t="t" r="r" b="b"/>
            <a:pathLst>
              <a:path w="2070734" h="1916429">
                <a:moveTo>
                  <a:pt x="2008054" y="44452"/>
                </a:moveTo>
                <a:lnTo>
                  <a:pt x="0" y="1901444"/>
                </a:lnTo>
                <a:lnTo>
                  <a:pt x="13462" y="1915922"/>
                </a:lnTo>
                <a:lnTo>
                  <a:pt x="2021524" y="59048"/>
                </a:lnTo>
                <a:lnTo>
                  <a:pt x="2008054" y="44452"/>
                </a:lnTo>
                <a:close/>
              </a:path>
              <a:path w="2070734" h="1916429">
                <a:moveTo>
                  <a:pt x="2057219" y="35814"/>
                </a:moveTo>
                <a:lnTo>
                  <a:pt x="2017394" y="35814"/>
                </a:lnTo>
                <a:lnTo>
                  <a:pt x="2030857" y="50419"/>
                </a:lnTo>
                <a:lnTo>
                  <a:pt x="2021524" y="59048"/>
                </a:lnTo>
                <a:lnTo>
                  <a:pt x="2040636" y="79756"/>
                </a:lnTo>
                <a:lnTo>
                  <a:pt x="2057219" y="35814"/>
                </a:lnTo>
                <a:close/>
              </a:path>
              <a:path w="2070734" h="1916429">
                <a:moveTo>
                  <a:pt x="2017394" y="35814"/>
                </a:moveTo>
                <a:lnTo>
                  <a:pt x="2008054" y="44452"/>
                </a:lnTo>
                <a:lnTo>
                  <a:pt x="2021524" y="59048"/>
                </a:lnTo>
                <a:lnTo>
                  <a:pt x="2030857" y="50419"/>
                </a:lnTo>
                <a:lnTo>
                  <a:pt x="2017394" y="35814"/>
                </a:lnTo>
                <a:close/>
              </a:path>
              <a:path w="2070734" h="1916429">
                <a:moveTo>
                  <a:pt x="2070735" y="0"/>
                </a:moveTo>
                <a:lnTo>
                  <a:pt x="1988946" y="23749"/>
                </a:lnTo>
                <a:lnTo>
                  <a:pt x="2008054" y="44452"/>
                </a:lnTo>
                <a:lnTo>
                  <a:pt x="2017394" y="35814"/>
                </a:lnTo>
                <a:lnTo>
                  <a:pt x="2057219" y="35814"/>
                </a:lnTo>
                <a:lnTo>
                  <a:pt x="207073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182111" y="4081653"/>
            <a:ext cx="598170" cy="15004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533"/>
            <a:r>
              <a:rPr sz="975" b="1" i="1" spc="-8" dirty="0">
                <a:latin typeface="Calibri"/>
                <a:cs typeface="Calibri"/>
              </a:rPr>
              <a:t>Cou</a:t>
            </a:r>
            <a:r>
              <a:rPr sz="975" b="1" i="1" spc="-19" dirty="0">
                <a:latin typeface="Calibri"/>
                <a:cs typeface="Calibri"/>
              </a:rPr>
              <a:t>nt</a:t>
            </a:r>
            <a:r>
              <a:rPr sz="975" b="1" i="1" spc="-11" dirty="0">
                <a:latin typeface="Calibri"/>
                <a:cs typeface="Calibri"/>
              </a:rPr>
              <a:t>ers</a:t>
            </a:r>
            <a:endParaRPr sz="975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4850" y="2386584"/>
            <a:ext cx="1028700" cy="264319"/>
          </a:xfrm>
          <a:custGeom>
            <a:avLst/>
            <a:gdLst/>
            <a:ahLst/>
            <a:cxnLst/>
            <a:rect l="l" t="t" r="r" b="b"/>
            <a:pathLst>
              <a:path w="1371600" h="352425">
                <a:moveTo>
                  <a:pt x="0" y="176022"/>
                </a:moveTo>
                <a:lnTo>
                  <a:pt x="19933" y="133741"/>
                </a:lnTo>
                <a:lnTo>
                  <a:pt x="53899" y="107531"/>
                </a:lnTo>
                <a:lnTo>
                  <a:pt x="102758" y="83327"/>
                </a:lnTo>
                <a:lnTo>
                  <a:pt x="165098" y="61492"/>
                </a:lnTo>
                <a:lnTo>
                  <a:pt x="239506" y="42391"/>
                </a:lnTo>
                <a:lnTo>
                  <a:pt x="280793" y="33979"/>
                </a:lnTo>
                <a:lnTo>
                  <a:pt x="324568" y="26386"/>
                </a:lnTo>
                <a:lnTo>
                  <a:pt x="370654" y="19658"/>
                </a:lnTo>
                <a:lnTo>
                  <a:pt x="418873" y="13841"/>
                </a:lnTo>
                <a:lnTo>
                  <a:pt x="469050" y="8979"/>
                </a:lnTo>
                <a:lnTo>
                  <a:pt x="521008" y="5119"/>
                </a:lnTo>
                <a:lnTo>
                  <a:pt x="574570" y="2305"/>
                </a:lnTo>
                <a:lnTo>
                  <a:pt x="629559" y="583"/>
                </a:lnTo>
                <a:lnTo>
                  <a:pt x="685800" y="0"/>
                </a:lnTo>
                <a:lnTo>
                  <a:pt x="742040" y="583"/>
                </a:lnTo>
                <a:lnTo>
                  <a:pt x="797029" y="2305"/>
                </a:lnTo>
                <a:lnTo>
                  <a:pt x="850591" y="5119"/>
                </a:lnTo>
                <a:lnTo>
                  <a:pt x="902549" y="8979"/>
                </a:lnTo>
                <a:lnTo>
                  <a:pt x="952726" y="13841"/>
                </a:lnTo>
                <a:lnTo>
                  <a:pt x="1000945" y="19658"/>
                </a:lnTo>
                <a:lnTo>
                  <a:pt x="1047031" y="26386"/>
                </a:lnTo>
                <a:lnTo>
                  <a:pt x="1090806" y="33979"/>
                </a:lnTo>
                <a:lnTo>
                  <a:pt x="1132093" y="42391"/>
                </a:lnTo>
                <a:lnTo>
                  <a:pt x="1170717" y="51577"/>
                </a:lnTo>
                <a:lnTo>
                  <a:pt x="1239268" y="72091"/>
                </a:lnTo>
                <a:lnTo>
                  <a:pt x="1295044" y="95155"/>
                </a:lnTo>
                <a:lnTo>
                  <a:pt x="1336633" y="120408"/>
                </a:lnTo>
                <a:lnTo>
                  <a:pt x="1369326" y="161593"/>
                </a:lnTo>
                <a:lnTo>
                  <a:pt x="1371600" y="176022"/>
                </a:lnTo>
                <a:lnTo>
                  <a:pt x="1369326" y="190450"/>
                </a:lnTo>
                <a:lnTo>
                  <a:pt x="1336633" y="231635"/>
                </a:lnTo>
                <a:lnTo>
                  <a:pt x="1295044" y="256888"/>
                </a:lnTo>
                <a:lnTo>
                  <a:pt x="1239268" y="279952"/>
                </a:lnTo>
                <a:lnTo>
                  <a:pt x="1170717" y="300466"/>
                </a:lnTo>
                <a:lnTo>
                  <a:pt x="1132093" y="309652"/>
                </a:lnTo>
                <a:lnTo>
                  <a:pt x="1090806" y="318064"/>
                </a:lnTo>
                <a:lnTo>
                  <a:pt x="1047031" y="325657"/>
                </a:lnTo>
                <a:lnTo>
                  <a:pt x="1000945" y="332385"/>
                </a:lnTo>
                <a:lnTo>
                  <a:pt x="952726" y="338202"/>
                </a:lnTo>
                <a:lnTo>
                  <a:pt x="902549" y="343064"/>
                </a:lnTo>
                <a:lnTo>
                  <a:pt x="850591" y="346924"/>
                </a:lnTo>
                <a:lnTo>
                  <a:pt x="797029" y="349738"/>
                </a:lnTo>
                <a:lnTo>
                  <a:pt x="742040" y="351460"/>
                </a:lnTo>
                <a:lnTo>
                  <a:pt x="685800" y="352043"/>
                </a:lnTo>
                <a:lnTo>
                  <a:pt x="629559" y="351460"/>
                </a:lnTo>
                <a:lnTo>
                  <a:pt x="574570" y="349738"/>
                </a:lnTo>
                <a:lnTo>
                  <a:pt x="521008" y="346924"/>
                </a:lnTo>
                <a:lnTo>
                  <a:pt x="469050" y="343064"/>
                </a:lnTo>
                <a:lnTo>
                  <a:pt x="418873" y="338202"/>
                </a:lnTo>
                <a:lnTo>
                  <a:pt x="370654" y="332385"/>
                </a:lnTo>
                <a:lnTo>
                  <a:pt x="324568" y="325657"/>
                </a:lnTo>
                <a:lnTo>
                  <a:pt x="280793" y="318064"/>
                </a:lnTo>
                <a:lnTo>
                  <a:pt x="239506" y="309652"/>
                </a:lnTo>
                <a:lnTo>
                  <a:pt x="200882" y="300466"/>
                </a:lnTo>
                <a:lnTo>
                  <a:pt x="132331" y="279952"/>
                </a:lnTo>
                <a:lnTo>
                  <a:pt x="76555" y="256888"/>
                </a:lnTo>
                <a:lnTo>
                  <a:pt x="34966" y="231635"/>
                </a:lnTo>
                <a:lnTo>
                  <a:pt x="2273" y="190450"/>
                </a:lnTo>
                <a:lnTo>
                  <a:pt x="0" y="176022"/>
                </a:lnTo>
                <a:close/>
              </a:path>
            </a:pathLst>
          </a:custGeom>
          <a:ln w="57912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6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68205"/>
            <a:ext cx="7886700" cy="32757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Counters </a:t>
            </a:r>
            <a:r>
              <a:rPr lang="en-US" dirty="0" err="1" smtClean="0">
                <a:latin typeface="+mn-lt"/>
              </a:rPr>
              <a:t>cont</a:t>
            </a:r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0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205" y="1074333"/>
            <a:ext cx="8901589" cy="36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ts val="192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4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In Counters In Hadoop</a:t>
            </a:r>
          </a:p>
          <a:p>
            <a:pPr marL="9525" marR="121920">
              <a:lnSpc>
                <a:spcPts val="1943"/>
              </a:lnSpc>
            </a:pPr>
            <a:endParaRPr lang="en-US" sz="1400" spc="-4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 marR="121920">
              <a:lnSpc>
                <a:spcPts val="1943"/>
              </a:lnSpc>
            </a:pPr>
            <a:r>
              <a:rPr lang="en-US" sz="140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40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r>
              <a:rPr sz="1400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inbuilt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sz="1400" spc="-5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ocessed.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5275" marR="95250" indent="-285750">
              <a:lnSpc>
                <a:spcPts val="1943"/>
              </a:lnSpc>
              <a:spcBef>
                <a:spcPts val="1369"/>
              </a:spcBef>
              <a:buFont typeface="Wingdings" panose="05000000000000000000" pitchFamily="2" charset="2"/>
              <a:buChar char="ü"/>
              <a:tabLst>
                <a:tab pos="247650" algn="l"/>
                <a:tab pos="3017044" algn="l"/>
                <a:tab pos="5342096" algn="l"/>
              </a:tabLst>
            </a:pPr>
            <a:r>
              <a:rPr sz="1400" spc="-4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Reduce Task Counters </a:t>
            </a:r>
            <a:endParaRPr lang="en-US" sz="1400" spc="-40" dirty="0" smtClean="0">
              <a:solidFill>
                <a:srgbClr val="006F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 marR="95250">
              <a:lnSpc>
                <a:spcPts val="1943"/>
              </a:lnSpc>
              <a:spcBef>
                <a:spcPts val="1369"/>
              </a:spcBef>
              <a:tabLst>
                <a:tab pos="247650" algn="l"/>
                <a:tab pos="3017044" algn="l"/>
                <a:tab pos="5342096" algn="l"/>
              </a:tabLst>
            </a:pPr>
            <a:r>
              <a:rPr lang="en-US" sz="1400" b="1" spc="-4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 </a:t>
            </a:r>
            <a:r>
              <a:rPr sz="1400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1400" i="1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MAP_IN</a:t>
            </a:r>
            <a:r>
              <a:rPr sz="14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</a:t>
            </a:r>
            <a:r>
              <a:rPr sz="1400" i="1" spc="-23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i="1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sz="1400" i="1" spc="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i="1" spc="-26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i="1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i="1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8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sz="1400" spc="-8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sz="1400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</a:t>
            </a:r>
            <a:r>
              <a:rPr lang="en-US"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sz="1400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ask.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ular job.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Calibri"/>
              <a:buAutoNum type="arabicParenR"/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5275" marR="3810" indent="-28575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ü"/>
              <a:tabLst>
                <a:tab pos="247650" algn="l"/>
              </a:tabLst>
            </a:pPr>
            <a:r>
              <a:rPr sz="1400" spc="-4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Counters </a:t>
            </a: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 marR="3810">
              <a:lnSpc>
                <a:spcPct val="90000"/>
              </a:lnSpc>
              <a:spcBef>
                <a:spcPts val="1350"/>
              </a:spcBef>
              <a:tabLst>
                <a:tab pos="247650" algn="l"/>
              </a:tabLst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By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11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</a:t>
            </a:r>
            <a:r>
              <a:rPr sz="14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ollec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tics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1400" i="1" spc="-5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i="1" spc="-4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i="1" spc="-14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AL_L</a:t>
            </a:r>
            <a:r>
              <a:rPr sz="1400" i="1" spc="-5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i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i="1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i="1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i="1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ED_MAPS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the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mber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map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laun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94" y="-22692"/>
            <a:ext cx="34679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/>
              <a:t>Counters </a:t>
            </a:r>
            <a:r>
              <a:rPr lang="en-US" sz="3300" dirty="0" err="1"/>
              <a:t>cont</a:t>
            </a:r>
            <a:r>
              <a:rPr lang="en-US" sz="33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79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343" y="980728"/>
            <a:ext cx="8987314" cy="374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</a:t>
            </a:r>
            <a:r>
              <a:rPr sz="1400" b="1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b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</a:t>
            </a:r>
            <a:r>
              <a:rPr sz="1400" b="1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sz="1400" b="1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</a:t>
            </a:r>
            <a:r>
              <a:rPr sz="1400" b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b="1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sz="14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b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4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 marR="45244">
              <a:lnSpc>
                <a:spcPct val="80000"/>
              </a:lnSpc>
            </a:pPr>
            <a:r>
              <a:rPr lang="en-US" sz="1400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400" spc="-1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sz="1400" spc="-8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orming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their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</a:t>
            </a:r>
            <a:r>
              <a:rPr sz="1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tion.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fined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fining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3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 marR="7390924">
              <a:lnSpc>
                <a:spcPct val="117700"/>
              </a:lnSpc>
            </a:pPr>
            <a:r>
              <a:rPr sz="1400" i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1400" i="1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i="1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i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MyCou</a:t>
            </a:r>
            <a:r>
              <a:rPr sz="1400" i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i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i="1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i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sz="1400" i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</a:t>
            </a:r>
            <a:r>
              <a:rPr sz="14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i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i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</a:t>
            </a:r>
            <a:r>
              <a:rPr sz="1400" i="1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i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>
              <a:spcBef>
                <a:spcPts val="360"/>
              </a:spcBef>
            </a:pPr>
            <a:r>
              <a:rPr sz="1400" i="1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i="1" spc="-5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i="1" spc="-1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i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>
              <a:spcBef>
                <a:spcPts val="353"/>
              </a:spcBef>
            </a:pPr>
            <a:r>
              <a:rPr sz="1400" i="1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 marR="3810" algn="just">
              <a:lnSpc>
                <a:spcPct val="80000"/>
              </a:lnSpc>
              <a:spcBef>
                <a:spcPts val="1189"/>
              </a:spcBef>
            </a:pP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ISSI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400" spc="-14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sz="1400" spc="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MyC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8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>
              <a:lnSpc>
                <a:spcPts val="1781"/>
              </a:lnSpc>
            </a:pPr>
            <a:r>
              <a:rPr sz="1400" b="1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sz="1400" b="1" i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b="1" i="1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global.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alues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>
              <a:lnSpc>
                <a:spcPts val="1781"/>
              </a:lnSpc>
            </a:pP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sz="1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ork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the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all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646977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22692"/>
            <a:ext cx="44279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/>
              <a:t>Counters </a:t>
            </a:r>
            <a:r>
              <a:rPr lang="en-US" sz="3300" dirty="0" err="1"/>
              <a:t>cont</a:t>
            </a:r>
            <a:r>
              <a:rPr lang="en-US" sz="33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7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163" y="952909"/>
            <a:ext cx="8809673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indent="-285750">
              <a:buFont typeface="Wingdings" panose="05000000000000000000" pitchFamily="2" charset="2"/>
              <a:buChar char="ü"/>
            </a:pP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an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Enu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5"/>
              </a:spcBef>
              <a:buFont typeface="Wingdings" panose="05000000000000000000" pitchFamily="2" charset="2"/>
              <a:buChar char="ü"/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5275" indent="-285750">
              <a:buFont typeface="Wingdings" panose="05000000000000000000" pitchFamily="2" charset="2"/>
              <a:buChar char="ü"/>
            </a:pP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G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od,Ba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285750" indent="-285750">
              <a:spcBef>
                <a:spcPts val="4"/>
              </a:spcBef>
              <a:buFont typeface="Wingdings" panose="05000000000000000000" pitchFamily="2" charset="2"/>
              <a:buChar char="ü"/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5275" indent="-285750">
              <a:buFont typeface="Wingdings" panose="05000000000000000000" pitchFamily="2" charset="2"/>
              <a:buChar char="ü"/>
            </a:pP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map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map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5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and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sz="1400" spc="-34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1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bse</a:t>
            </a:r>
            <a:r>
              <a:rPr sz="1400" spc="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Bad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3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4"/>
              </a:spcBef>
              <a:buFont typeface="Wingdings" panose="05000000000000000000" pitchFamily="2" charset="2"/>
              <a:buChar char="ü"/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5275" indent="-285750">
              <a:buFont typeface="Wingdings" panose="05000000000000000000" pitchFamily="2" charset="2"/>
              <a:buChar char="ü"/>
            </a:pPr>
            <a:r>
              <a:rPr sz="1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tCou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sz="140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spc="-1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1400" spc="-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r>
              <a:rPr sz="1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sz="140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2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1);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94" y="-22692"/>
            <a:ext cx="34679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/>
              <a:t>Counters </a:t>
            </a:r>
            <a:r>
              <a:rPr lang="en-US" sz="3300" dirty="0" err="1"/>
              <a:t>cont</a:t>
            </a:r>
            <a:r>
              <a:rPr lang="en-US" sz="33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479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7927" y="1963675"/>
            <a:ext cx="1900427" cy="88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3769" y="1979675"/>
            <a:ext cx="1395222" cy="899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3071" y="1988820"/>
            <a:ext cx="1796796" cy="785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0035" y="2057131"/>
            <a:ext cx="11049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erface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rated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category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961" y="2664714"/>
            <a:ext cx="800100" cy="8237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109" y="2852802"/>
            <a:ext cx="548640" cy="572135"/>
          </a:xfrm>
          <a:custGeom>
            <a:avLst/>
            <a:gdLst/>
            <a:ahLst/>
            <a:cxnLst/>
            <a:rect l="l" t="t" r="r" b="b"/>
            <a:pathLst>
              <a:path w="548640" h="572135">
                <a:moveTo>
                  <a:pt x="495940" y="54330"/>
                </a:moveTo>
                <a:lnTo>
                  <a:pt x="460602" y="64031"/>
                </a:lnTo>
                <a:lnTo>
                  <a:pt x="0" y="545465"/>
                </a:lnTo>
                <a:lnTo>
                  <a:pt x="27432" y="571881"/>
                </a:lnTo>
                <a:lnTo>
                  <a:pt x="487070" y="91459"/>
                </a:lnTo>
                <a:lnTo>
                  <a:pt x="495940" y="54330"/>
                </a:lnTo>
                <a:close/>
              </a:path>
              <a:path w="548640" h="572135">
                <a:moveTo>
                  <a:pt x="544722" y="14224"/>
                </a:moveTo>
                <a:lnTo>
                  <a:pt x="508254" y="14224"/>
                </a:lnTo>
                <a:lnTo>
                  <a:pt x="535813" y="40512"/>
                </a:lnTo>
                <a:lnTo>
                  <a:pt x="487070" y="91459"/>
                </a:lnTo>
                <a:lnTo>
                  <a:pt x="472694" y="151637"/>
                </a:lnTo>
                <a:lnTo>
                  <a:pt x="473883" y="164036"/>
                </a:lnTo>
                <a:lnTo>
                  <a:pt x="482403" y="172964"/>
                </a:lnTo>
                <a:lnTo>
                  <a:pt x="496680" y="173524"/>
                </a:lnTo>
                <a:lnTo>
                  <a:pt x="506306" y="167475"/>
                </a:lnTo>
                <a:lnTo>
                  <a:pt x="509650" y="160528"/>
                </a:lnTo>
                <a:lnTo>
                  <a:pt x="544722" y="14224"/>
                </a:lnTo>
                <a:close/>
              </a:path>
              <a:path w="548640" h="572135">
                <a:moveTo>
                  <a:pt x="517440" y="22987"/>
                </a:moveTo>
                <a:lnTo>
                  <a:pt x="503428" y="22987"/>
                </a:lnTo>
                <a:lnTo>
                  <a:pt x="527304" y="45719"/>
                </a:lnTo>
                <a:lnTo>
                  <a:pt x="495940" y="54330"/>
                </a:lnTo>
                <a:lnTo>
                  <a:pt x="487070" y="91459"/>
                </a:lnTo>
                <a:lnTo>
                  <a:pt x="535813" y="40512"/>
                </a:lnTo>
                <a:lnTo>
                  <a:pt x="517440" y="22987"/>
                </a:lnTo>
                <a:close/>
              </a:path>
              <a:path w="548640" h="572135">
                <a:moveTo>
                  <a:pt x="548132" y="0"/>
                </a:moveTo>
                <a:lnTo>
                  <a:pt x="389509" y="45593"/>
                </a:lnTo>
                <a:lnTo>
                  <a:pt x="379388" y="52753"/>
                </a:lnTo>
                <a:lnTo>
                  <a:pt x="375810" y="64391"/>
                </a:lnTo>
                <a:lnTo>
                  <a:pt x="382395" y="77321"/>
                </a:lnTo>
                <a:lnTo>
                  <a:pt x="392542" y="82714"/>
                </a:lnTo>
                <a:lnTo>
                  <a:pt x="460602" y="64031"/>
                </a:lnTo>
                <a:lnTo>
                  <a:pt x="508254" y="14224"/>
                </a:lnTo>
                <a:lnTo>
                  <a:pt x="544722" y="14224"/>
                </a:lnTo>
                <a:lnTo>
                  <a:pt x="548132" y="0"/>
                </a:lnTo>
                <a:close/>
              </a:path>
              <a:path w="548640" h="572135">
                <a:moveTo>
                  <a:pt x="508254" y="14224"/>
                </a:moveTo>
                <a:lnTo>
                  <a:pt x="460602" y="64031"/>
                </a:lnTo>
                <a:lnTo>
                  <a:pt x="495940" y="54330"/>
                </a:lnTo>
                <a:lnTo>
                  <a:pt x="503428" y="22987"/>
                </a:lnTo>
                <a:lnTo>
                  <a:pt x="517440" y="22987"/>
                </a:lnTo>
                <a:lnTo>
                  <a:pt x="508254" y="14224"/>
                </a:lnTo>
                <a:close/>
              </a:path>
              <a:path w="548640" h="572135">
                <a:moveTo>
                  <a:pt x="503428" y="22987"/>
                </a:moveTo>
                <a:lnTo>
                  <a:pt x="495940" y="54330"/>
                </a:lnTo>
                <a:lnTo>
                  <a:pt x="527304" y="45719"/>
                </a:lnTo>
                <a:lnTo>
                  <a:pt x="503428" y="2298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9421" y="3064764"/>
            <a:ext cx="1219962" cy="1183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3732" y="3259074"/>
            <a:ext cx="633222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1795" y="3083814"/>
            <a:ext cx="1451609" cy="1034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6103" y="3278123"/>
            <a:ext cx="864870" cy="44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2735" y="3083814"/>
            <a:ext cx="1067562" cy="1264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7046" y="3278123"/>
            <a:ext cx="480822" cy="6781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272" y="3422904"/>
            <a:ext cx="1143762" cy="10043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1583" y="3617215"/>
            <a:ext cx="557021" cy="4175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3426" y="2946654"/>
            <a:ext cx="1015746" cy="10256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7735" y="3140964"/>
            <a:ext cx="429006" cy="438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350" y="4195572"/>
            <a:ext cx="1675638" cy="7520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498" y="4220717"/>
            <a:ext cx="1572003" cy="6484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6232" y="4423409"/>
            <a:ext cx="681990" cy="6812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5782" y="3846576"/>
            <a:ext cx="896874" cy="6614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6802" y="4034790"/>
            <a:ext cx="645160" cy="409575"/>
          </a:xfrm>
          <a:custGeom>
            <a:avLst/>
            <a:gdLst/>
            <a:ahLst/>
            <a:cxnLst/>
            <a:rect l="l" t="t" r="r" b="b"/>
            <a:pathLst>
              <a:path w="645160" h="409575">
                <a:moveTo>
                  <a:pt x="580613" y="39652"/>
                </a:moveTo>
                <a:lnTo>
                  <a:pt x="543153" y="40558"/>
                </a:lnTo>
                <a:lnTo>
                  <a:pt x="0" y="376682"/>
                </a:lnTo>
                <a:lnTo>
                  <a:pt x="20066" y="409067"/>
                </a:lnTo>
                <a:lnTo>
                  <a:pt x="562770" y="73221"/>
                </a:lnTo>
                <a:lnTo>
                  <a:pt x="580613" y="39652"/>
                </a:lnTo>
                <a:close/>
              </a:path>
              <a:path w="645160" h="409575">
                <a:moveTo>
                  <a:pt x="642947" y="3683"/>
                </a:moveTo>
                <a:lnTo>
                  <a:pt x="602742" y="3683"/>
                </a:lnTo>
                <a:lnTo>
                  <a:pt x="622808" y="36068"/>
                </a:lnTo>
                <a:lnTo>
                  <a:pt x="562770" y="73221"/>
                </a:lnTo>
                <a:lnTo>
                  <a:pt x="533781" y="127762"/>
                </a:lnTo>
                <a:lnTo>
                  <a:pt x="531766" y="139575"/>
                </a:lnTo>
                <a:lnTo>
                  <a:pt x="537030" y="150087"/>
                </a:lnTo>
                <a:lnTo>
                  <a:pt x="550311" y="154767"/>
                </a:lnTo>
                <a:lnTo>
                  <a:pt x="560919" y="152535"/>
                </a:lnTo>
                <a:lnTo>
                  <a:pt x="567436" y="145669"/>
                </a:lnTo>
                <a:lnTo>
                  <a:pt x="642947" y="3683"/>
                </a:lnTo>
                <a:close/>
              </a:path>
              <a:path w="645160" h="409575">
                <a:moveTo>
                  <a:pt x="607227" y="10922"/>
                </a:moveTo>
                <a:lnTo>
                  <a:pt x="595884" y="10922"/>
                </a:lnTo>
                <a:lnTo>
                  <a:pt x="613283" y="38862"/>
                </a:lnTo>
                <a:lnTo>
                  <a:pt x="580613" y="39652"/>
                </a:lnTo>
                <a:lnTo>
                  <a:pt x="562770" y="73221"/>
                </a:lnTo>
                <a:lnTo>
                  <a:pt x="622808" y="36068"/>
                </a:lnTo>
                <a:lnTo>
                  <a:pt x="607227" y="10922"/>
                </a:lnTo>
                <a:close/>
              </a:path>
              <a:path w="645160" h="409575">
                <a:moveTo>
                  <a:pt x="644906" y="0"/>
                </a:moveTo>
                <a:lnTo>
                  <a:pt x="479933" y="4318"/>
                </a:lnTo>
                <a:lnTo>
                  <a:pt x="467333" y="9518"/>
                </a:lnTo>
                <a:lnTo>
                  <a:pt x="461459" y="21700"/>
                </a:lnTo>
                <a:lnTo>
                  <a:pt x="466121" y="35515"/>
                </a:lnTo>
                <a:lnTo>
                  <a:pt x="477286" y="42151"/>
                </a:lnTo>
                <a:lnTo>
                  <a:pt x="543153" y="40558"/>
                </a:lnTo>
                <a:lnTo>
                  <a:pt x="602742" y="3683"/>
                </a:lnTo>
                <a:lnTo>
                  <a:pt x="642947" y="3683"/>
                </a:lnTo>
                <a:lnTo>
                  <a:pt x="644906" y="0"/>
                </a:lnTo>
                <a:close/>
              </a:path>
              <a:path w="645160" h="409575">
                <a:moveTo>
                  <a:pt x="602742" y="3683"/>
                </a:moveTo>
                <a:lnTo>
                  <a:pt x="543153" y="40558"/>
                </a:lnTo>
                <a:lnTo>
                  <a:pt x="580613" y="39652"/>
                </a:lnTo>
                <a:lnTo>
                  <a:pt x="595884" y="10922"/>
                </a:lnTo>
                <a:lnTo>
                  <a:pt x="607227" y="10922"/>
                </a:lnTo>
                <a:lnTo>
                  <a:pt x="602742" y="3683"/>
                </a:lnTo>
                <a:close/>
              </a:path>
              <a:path w="645160" h="409575">
                <a:moveTo>
                  <a:pt x="595884" y="10922"/>
                </a:moveTo>
                <a:lnTo>
                  <a:pt x="580613" y="39652"/>
                </a:lnTo>
                <a:lnTo>
                  <a:pt x="613283" y="38862"/>
                </a:lnTo>
                <a:lnTo>
                  <a:pt x="595884" y="1092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455" y="3462527"/>
            <a:ext cx="694944" cy="422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604" y="3565187"/>
            <a:ext cx="442595" cy="171450"/>
          </a:xfrm>
          <a:custGeom>
            <a:avLst/>
            <a:gdLst/>
            <a:ahLst/>
            <a:cxnLst/>
            <a:rect l="l" t="t" r="r" b="b"/>
            <a:pathLst>
              <a:path w="442595" h="171450">
                <a:moveTo>
                  <a:pt x="367506" y="85896"/>
                </a:moveTo>
                <a:lnTo>
                  <a:pt x="274315" y="142554"/>
                </a:lnTo>
                <a:lnTo>
                  <a:pt x="272499" y="153234"/>
                </a:lnTo>
                <a:lnTo>
                  <a:pt x="277666" y="166299"/>
                </a:lnTo>
                <a:lnTo>
                  <a:pt x="288388" y="171151"/>
                </a:lnTo>
                <a:lnTo>
                  <a:pt x="300100" y="168740"/>
                </a:lnTo>
                <a:lnTo>
                  <a:pt x="409962" y="104605"/>
                </a:lnTo>
                <a:lnTo>
                  <a:pt x="404875" y="104605"/>
                </a:lnTo>
                <a:lnTo>
                  <a:pt x="404875" y="102065"/>
                </a:lnTo>
                <a:lnTo>
                  <a:pt x="395224" y="102065"/>
                </a:lnTo>
                <a:lnTo>
                  <a:pt x="367506" y="85896"/>
                </a:lnTo>
                <a:close/>
              </a:path>
              <a:path w="442595" h="171450">
                <a:moveTo>
                  <a:pt x="334264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336734" y="104605"/>
                </a:lnTo>
                <a:lnTo>
                  <a:pt x="367506" y="85896"/>
                </a:lnTo>
                <a:lnTo>
                  <a:pt x="334264" y="66505"/>
                </a:lnTo>
                <a:close/>
              </a:path>
              <a:path w="442595" h="171450">
                <a:moveTo>
                  <a:pt x="409962" y="66505"/>
                </a:moveTo>
                <a:lnTo>
                  <a:pt x="404875" y="66505"/>
                </a:lnTo>
                <a:lnTo>
                  <a:pt x="404875" y="104605"/>
                </a:lnTo>
                <a:lnTo>
                  <a:pt x="409962" y="104605"/>
                </a:lnTo>
                <a:lnTo>
                  <a:pt x="442595" y="85555"/>
                </a:lnTo>
                <a:lnTo>
                  <a:pt x="409962" y="66505"/>
                </a:lnTo>
                <a:close/>
              </a:path>
              <a:path w="442595" h="171450">
                <a:moveTo>
                  <a:pt x="395224" y="69045"/>
                </a:moveTo>
                <a:lnTo>
                  <a:pt x="367506" y="85896"/>
                </a:lnTo>
                <a:lnTo>
                  <a:pt x="395224" y="102065"/>
                </a:lnTo>
                <a:lnTo>
                  <a:pt x="395224" y="69045"/>
                </a:lnTo>
                <a:close/>
              </a:path>
              <a:path w="442595" h="171450">
                <a:moveTo>
                  <a:pt x="404875" y="69045"/>
                </a:moveTo>
                <a:lnTo>
                  <a:pt x="395224" y="69045"/>
                </a:lnTo>
                <a:lnTo>
                  <a:pt x="395224" y="102065"/>
                </a:lnTo>
                <a:lnTo>
                  <a:pt x="404875" y="102065"/>
                </a:lnTo>
                <a:lnTo>
                  <a:pt x="404875" y="69045"/>
                </a:lnTo>
                <a:close/>
              </a:path>
              <a:path w="442595" h="171450">
                <a:moveTo>
                  <a:pt x="291466" y="0"/>
                </a:moveTo>
                <a:lnTo>
                  <a:pt x="281028" y="3563"/>
                </a:lnTo>
                <a:lnTo>
                  <a:pt x="271906" y="14753"/>
                </a:lnTo>
                <a:lnTo>
                  <a:pt x="273039" y="26420"/>
                </a:lnTo>
                <a:lnTo>
                  <a:pt x="280924" y="35390"/>
                </a:lnTo>
                <a:lnTo>
                  <a:pt x="367506" y="85896"/>
                </a:lnTo>
                <a:lnTo>
                  <a:pt x="395224" y="69045"/>
                </a:lnTo>
                <a:lnTo>
                  <a:pt x="404875" y="69045"/>
                </a:lnTo>
                <a:lnTo>
                  <a:pt x="404875" y="66505"/>
                </a:lnTo>
                <a:lnTo>
                  <a:pt x="409962" y="66505"/>
                </a:lnTo>
                <a:lnTo>
                  <a:pt x="300100" y="2370"/>
                </a:lnTo>
                <a:lnTo>
                  <a:pt x="2914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2346" y="3429000"/>
            <a:ext cx="694944" cy="422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3495" y="3531659"/>
            <a:ext cx="442595" cy="171450"/>
          </a:xfrm>
          <a:custGeom>
            <a:avLst/>
            <a:gdLst/>
            <a:ahLst/>
            <a:cxnLst/>
            <a:rect l="l" t="t" r="r" b="b"/>
            <a:pathLst>
              <a:path w="442595" h="171450">
                <a:moveTo>
                  <a:pt x="367506" y="85896"/>
                </a:moveTo>
                <a:lnTo>
                  <a:pt x="274315" y="142554"/>
                </a:lnTo>
                <a:lnTo>
                  <a:pt x="272499" y="153234"/>
                </a:lnTo>
                <a:lnTo>
                  <a:pt x="277666" y="166299"/>
                </a:lnTo>
                <a:lnTo>
                  <a:pt x="288388" y="171151"/>
                </a:lnTo>
                <a:lnTo>
                  <a:pt x="300100" y="168740"/>
                </a:lnTo>
                <a:lnTo>
                  <a:pt x="409962" y="104605"/>
                </a:lnTo>
                <a:lnTo>
                  <a:pt x="404875" y="104605"/>
                </a:lnTo>
                <a:lnTo>
                  <a:pt x="404875" y="102065"/>
                </a:lnTo>
                <a:lnTo>
                  <a:pt x="395223" y="102065"/>
                </a:lnTo>
                <a:lnTo>
                  <a:pt x="367506" y="85896"/>
                </a:lnTo>
                <a:close/>
              </a:path>
              <a:path w="442595" h="171450">
                <a:moveTo>
                  <a:pt x="334263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336734" y="104605"/>
                </a:lnTo>
                <a:lnTo>
                  <a:pt x="367506" y="85896"/>
                </a:lnTo>
                <a:lnTo>
                  <a:pt x="334263" y="66505"/>
                </a:lnTo>
                <a:close/>
              </a:path>
              <a:path w="442595" h="171450">
                <a:moveTo>
                  <a:pt x="409962" y="66505"/>
                </a:moveTo>
                <a:lnTo>
                  <a:pt x="404875" y="66505"/>
                </a:lnTo>
                <a:lnTo>
                  <a:pt x="404875" y="104605"/>
                </a:lnTo>
                <a:lnTo>
                  <a:pt x="409962" y="104605"/>
                </a:lnTo>
                <a:lnTo>
                  <a:pt x="442594" y="85555"/>
                </a:lnTo>
                <a:lnTo>
                  <a:pt x="409962" y="66505"/>
                </a:lnTo>
                <a:close/>
              </a:path>
              <a:path w="442595" h="171450">
                <a:moveTo>
                  <a:pt x="395223" y="69045"/>
                </a:moveTo>
                <a:lnTo>
                  <a:pt x="367506" y="85896"/>
                </a:lnTo>
                <a:lnTo>
                  <a:pt x="395223" y="102065"/>
                </a:lnTo>
                <a:lnTo>
                  <a:pt x="395223" y="69045"/>
                </a:lnTo>
                <a:close/>
              </a:path>
              <a:path w="442595" h="171450">
                <a:moveTo>
                  <a:pt x="404875" y="69045"/>
                </a:moveTo>
                <a:lnTo>
                  <a:pt x="395223" y="69045"/>
                </a:lnTo>
                <a:lnTo>
                  <a:pt x="395223" y="102065"/>
                </a:lnTo>
                <a:lnTo>
                  <a:pt x="404875" y="102065"/>
                </a:lnTo>
                <a:lnTo>
                  <a:pt x="404875" y="69045"/>
                </a:lnTo>
                <a:close/>
              </a:path>
              <a:path w="442595" h="171450">
                <a:moveTo>
                  <a:pt x="291466" y="0"/>
                </a:moveTo>
                <a:lnTo>
                  <a:pt x="281028" y="3563"/>
                </a:lnTo>
                <a:lnTo>
                  <a:pt x="271906" y="14753"/>
                </a:lnTo>
                <a:lnTo>
                  <a:pt x="273039" y="26420"/>
                </a:lnTo>
                <a:lnTo>
                  <a:pt x="280923" y="35390"/>
                </a:lnTo>
                <a:lnTo>
                  <a:pt x="367506" y="85896"/>
                </a:lnTo>
                <a:lnTo>
                  <a:pt x="395223" y="69045"/>
                </a:lnTo>
                <a:lnTo>
                  <a:pt x="404875" y="69045"/>
                </a:lnTo>
                <a:lnTo>
                  <a:pt x="404875" y="66505"/>
                </a:lnTo>
                <a:lnTo>
                  <a:pt x="409962" y="66505"/>
                </a:lnTo>
                <a:lnTo>
                  <a:pt x="300100" y="2370"/>
                </a:lnTo>
                <a:lnTo>
                  <a:pt x="2914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6003" y="3412998"/>
            <a:ext cx="991362" cy="4221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06772" y="3518608"/>
            <a:ext cx="739775" cy="171450"/>
          </a:xfrm>
          <a:custGeom>
            <a:avLst/>
            <a:gdLst/>
            <a:ahLst/>
            <a:cxnLst/>
            <a:rect l="l" t="t" r="r" b="b"/>
            <a:pathLst>
              <a:path w="739775" h="171450">
                <a:moveTo>
                  <a:pt x="706885" y="64315"/>
                </a:moveTo>
                <a:lnTo>
                  <a:pt x="701548" y="64315"/>
                </a:lnTo>
                <a:lnTo>
                  <a:pt x="702309" y="102415"/>
                </a:lnTo>
                <a:lnTo>
                  <a:pt x="631805" y="103781"/>
                </a:lnTo>
                <a:lnTo>
                  <a:pt x="578992" y="135943"/>
                </a:lnTo>
                <a:lnTo>
                  <a:pt x="571233" y="145053"/>
                </a:lnTo>
                <a:lnTo>
                  <a:pt x="570411" y="156744"/>
                </a:lnTo>
                <a:lnTo>
                  <a:pt x="579663" y="167722"/>
                </a:lnTo>
                <a:lnTo>
                  <a:pt x="590135" y="171051"/>
                </a:lnTo>
                <a:lnTo>
                  <a:pt x="598804" y="168455"/>
                </a:lnTo>
                <a:lnTo>
                  <a:pt x="739648" y="82603"/>
                </a:lnTo>
                <a:lnTo>
                  <a:pt x="706885" y="64315"/>
                </a:lnTo>
                <a:close/>
              </a:path>
              <a:path w="739775" h="171450">
                <a:moveTo>
                  <a:pt x="631172" y="65678"/>
                </a:moveTo>
                <a:lnTo>
                  <a:pt x="0" y="77904"/>
                </a:lnTo>
                <a:lnTo>
                  <a:pt x="762" y="116004"/>
                </a:lnTo>
                <a:lnTo>
                  <a:pt x="631805" y="103781"/>
                </a:lnTo>
                <a:lnTo>
                  <a:pt x="664146" y="84085"/>
                </a:lnTo>
                <a:lnTo>
                  <a:pt x="631172" y="65678"/>
                </a:lnTo>
                <a:close/>
              </a:path>
              <a:path w="739775" h="171450">
                <a:moveTo>
                  <a:pt x="664146" y="84085"/>
                </a:moveTo>
                <a:lnTo>
                  <a:pt x="631805" y="103781"/>
                </a:lnTo>
                <a:lnTo>
                  <a:pt x="702309" y="102415"/>
                </a:lnTo>
                <a:lnTo>
                  <a:pt x="702261" y="100002"/>
                </a:lnTo>
                <a:lnTo>
                  <a:pt x="692657" y="100002"/>
                </a:lnTo>
                <a:lnTo>
                  <a:pt x="664146" y="84085"/>
                </a:lnTo>
                <a:close/>
              </a:path>
              <a:path w="739775" h="171450">
                <a:moveTo>
                  <a:pt x="692023" y="67109"/>
                </a:moveTo>
                <a:lnTo>
                  <a:pt x="664146" y="84085"/>
                </a:lnTo>
                <a:lnTo>
                  <a:pt x="692657" y="100002"/>
                </a:lnTo>
                <a:lnTo>
                  <a:pt x="692023" y="67109"/>
                </a:lnTo>
                <a:close/>
              </a:path>
              <a:path w="739775" h="171450">
                <a:moveTo>
                  <a:pt x="701603" y="67109"/>
                </a:moveTo>
                <a:lnTo>
                  <a:pt x="692023" y="67109"/>
                </a:lnTo>
                <a:lnTo>
                  <a:pt x="692657" y="100002"/>
                </a:lnTo>
                <a:lnTo>
                  <a:pt x="702261" y="100002"/>
                </a:lnTo>
                <a:lnTo>
                  <a:pt x="701603" y="67109"/>
                </a:lnTo>
                <a:close/>
              </a:path>
              <a:path w="739775" h="171450">
                <a:moveTo>
                  <a:pt x="701548" y="64315"/>
                </a:moveTo>
                <a:lnTo>
                  <a:pt x="631172" y="65678"/>
                </a:lnTo>
                <a:lnTo>
                  <a:pt x="664146" y="84085"/>
                </a:lnTo>
                <a:lnTo>
                  <a:pt x="692023" y="67109"/>
                </a:lnTo>
                <a:lnTo>
                  <a:pt x="701603" y="67109"/>
                </a:lnTo>
                <a:lnTo>
                  <a:pt x="701548" y="64315"/>
                </a:lnTo>
                <a:close/>
              </a:path>
              <a:path w="739775" h="171450">
                <a:moveTo>
                  <a:pt x="583847" y="0"/>
                </a:moveTo>
                <a:lnTo>
                  <a:pt x="573225" y="5058"/>
                </a:lnTo>
                <a:lnTo>
                  <a:pt x="568261" y="18254"/>
                </a:lnTo>
                <a:lnTo>
                  <a:pt x="570278" y="28864"/>
                </a:lnTo>
                <a:lnTo>
                  <a:pt x="577088" y="35486"/>
                </a:lnTo>
                <a:lnTo>
                  <a:pt x="631172" y="65678"/>
                </a:lnTo>
                <a:lnTo>
                  <a:pt x="701548" y="64315"/>
                </a:lnTo>
                <a:lnTo>
                  <a:pt x="706885" y="64315"/>
                </a:lnTo>
                <a:lnTo>
                  <a:pt x="595629" y="2212"/>
                </a:lnTo>
                <a:lnTo>
                  <a:pt x="58384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6241" y="3933937"/>
            <a:ext cx="4612640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HIV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114935" algn="ctr">
              <a:lnSpc>
                <a:spcPts val="1265"/>
              </a:lnSpc>
              <a:spcBef>
                <a:spcPts val="175"/>
              </a:spcBef>
            </a:pPr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100">
              <a:latin typeface="Tahoma"/>
              <a:cs typeface="Tahoma"/>
            </a:endParaRPr>
          </a:p>
          <a:p>
            <a:pPr marR="3357879" algn="ctr">
              <a:lnSpc>
                <a:spcPts val="1265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Hug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81280" marR="3437890" algn="ctr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unstruc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ured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line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0" y="1889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Flow Diagram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895852" y="3067544"/>
            <a:ext cx="28829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64302" y="2939274"/>
            <a:ext cx="5283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SQOOP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038" y="1627632"/>
            <a:ext cx="1143762" cy="100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6347" y="1821942"/>
            <a:ext cx="557022" cy="41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054" y="1812798"/>
            <a:ext cx="1675638" cy="751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1" y="1837944"/>
            <a:ext cx="1572005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946" y="1894064"/>
            <a:ext cx="124650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/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Hug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files 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unstruc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ured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line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3936" y="2039875"/>
            <a:ext cx="681989" cy="681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3393" y="1851660"/>
            <a:ext cx="1699259" cy="422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4540" y="1954724"/>
            <a:ext cx="1447165" cy="171450"/>
          </a:xfrm>
          <a:custGeom>
            <a:avLst/>
            <a:gdLst/>
            <a:ahLst/>
            <a:cxnLst/>
            <a:rect l="l" t="t" r="r" b="b"/>
            <a:pathLst>
              <a:path w="1447164" h="171450">
                <a:moveTo>
                  <a:pt x="1414239" y="66226"/>
                </a:moveTo>
                <a:lnTo>
                  <a:pt x="1409064" y="66226"/>
                </a:lnTo>
                <a:lnTo>
                  <a:pt x="1409192" y="104326"/>
                </a:lnTo>
                <a:lnTo>
                  <a:pt x="1338678" y="104535"/>
                </a:lnTo>
                <a:lnTo>
                  <a:pt x="1285367" y="135822"/>
                </a:lnTo>
                <a:lnTo>
                  <a:pt x="1277517" y="144815"/>
                </a:lnTo>
                <a:lnTo>
                  <a:pt x="1276476" y="156511"/>
                </a:lnTo>
                <a:lnTo>
                  <a:pt x="1285554" y="167648"/>
                </a:lnTo>
                <a:lnTo>
                  <a:pt x="1295953" y="171169"/>
                </a:lnTo>
                <a:lnTo>
                  <a:pt x="1304671" y="168715"/>
                </a:lnTo>
                <a:lnTo>
                  <a:pt x="1446911" y="85149"/>
                </a:lnTo>
                <a:lnTo>
                  <a:pt x="1414239" y="66226"/>
                </a:lnTo>
                <a:close/>
              </a:path>
              <a:path w="1447164" h="171450">
                <a:moveTo>
                  <a:pt x="1338639" y="66435"/>
                </a:moveTo>
                <a:lnTo>
                  <a:pt x="0" y="70417"/>
                </a:lnTo>
                <a:lnTo>
                  <a:pt x="0" y="108517"/>
                </a:lnTo>
                <a:lnTo>
                  <a:pt x="1338678" y="104535"/>
                </a:lnTo>
                <a:lnTo>
                  <a:pt x="1371298" y="85392"/>
                </a:lnTo>
                <a:lnTo>
                  <a:pt x="1338639" y="66435"/>
                </a:lnTo>
                <a:close/>
              </a:path>
              <a:path w="1447164" h="171450">
                <a:moveTo>
                  <a:pt x="1371298" y="85392"/>
                </a:moveTo>
                <a:lnTo>
                  <a:pt x="1338678" y="104535"/>
                </a:lnTo>
                <a:lnTo>
                  <a:pt x="1409192" y="104326"/>
                </a:lnTo>
                <a:lnTo>
                  <a:pt x="1409183" y="101786"/>
                </a:lnTo>
                <a:lnTo>
                  <a:pt x="1399539" y="101786"/>
                </a:lnTo>
                <a:lnTo>
                  <a:pt x="1371298" y="85392"/>
                </a:lnTo>
                <a:close/>
              </a:path>
              <a:path w="1447164" h="171450">
                <a:moveTo>
                  <a:pt x="1399413" y="68893"/>
                </a:moveTo>
                <a:lnTo>
                  <a:pt x="1371298" y="85392"/>
                </a:lnTo>
                <a:lnTo>
                  <a:pt x="1399539" y="101786"/>
                </a:lnTo>
                <a:lnTo>
                  <a:pt x="1399413" y="68893"/>
                </a:lnTo>
                <a:close/>
              </a:path>
              <a:path w="1447164" h="171450">
                <a:moveTo>
                  <a:pt x="1409073" y="68893"/>
                </a:moveTo>
                <a:lnTo>
                  <a:pt x="1399413" y="68893"/>
                </a:lnTo>
                <a:lnTo>
                  <a:pt x="1399539" y="101786"/>
                </a:lnTo>
                <a:lnTo>
                  <a:pt x="1409183" y="101786"/>
                </a:lnTo>
                <a:lnTo>
                  <a:pt x="1409073" y="68893"/>
                </a:lnTo>
                <a:close/>
              </a:path>
              <a:path w="1447164" h="171450">
                <a:moveTo>
                  <a:pt x="1409064" y="66226"/>
                </a:moveTo>
                <a:lnTo>
                  <a:pt x="1338639" y="66435"/>
                </a:lnTo>
                <a:lnTo>
                  <a:pt x="1371298" y="85392"/>
                </a:lnTo>
                <a:lnTo>
                  <a:pt x="1399413" y="68893"/>
                </a:lnTo>
                <a:lnTo>
                  <a:pt x="1409073" y="68893"/>
                </a:lnTo>
                <a:lnTo>
                  <a:pt x="1409064" y="66226"/>
                </a:lnTo>
                <a:close/>
              </a:path>
              <a:path w="1447164" h="171450">
                <a:moveTo>
                  <a:pt x="1292449" y="0"/>
                </a:moveTo>
                <a:lnTo>
                  <a:pt x="1281798" y="4827"/>
                </a:lnTo>
                <a:lnTo>
                  <a:pt x="1276640" y="17970"/>
                </a:lnTo>
                <a:lnTo>
                  <a:pt x="1278463" y="28647"/>
                </a:lnTo>
                <a:lnTo>
                  <a:pt x="1285113" y="35365"/>
                </a:lnTo>
                <a:lnTo>
                  <a:pt x="1338639" y="66435"/>
                </a:lnTo>
                <a:lnTo>
                  <a:pt x="1414239" y="66226"/>
                </a:lnTo>
                <a:lnTo>
                  <a:pt x="1304163" y="2472"/>
                </a:lnTo>
                <a:lnTo>
                  <a:pt x="129244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0092" y="1825230"/>
            <a:ext cx="8813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Reduce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908" y="2372854"/>
            <a:ext cx="4076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2153" y="1544573"/>
            <a:ext cx="4016502" cy="22730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6464" y="1738883"/>
            <a:ext cx="3429762" cy="16863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6992" y="1847850"/>
            <a:ext cx="1267967" cy="4221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8013" y="1951108"/>
            <a:ext cx="1016000" cy="171450"/>
          </a:xfrm>
          <a:custGeom>
            <a:avLst/>
            <a:gdLst/>
            <a:ahLst/>
            <a:cxnLst/>
            <a:rect l="l" t="t" r="r" b="b"/>
            <a:pathLst>
              <a:path w="1016000" h="171450">
                <a:moveTo>
                  <a:pt x="983121" y="66032"/>
                </a:moveTo>
                <a:lnTo>
                  <a:pt x="978026" y="66032"/>
                </a:lnTo>
                <a:lnTo>
                  <a:pt x="978153" y="104132"/>
                </a:lnTo>
                <a:lnTo>
                  <a:pt x="907713" y="104434"/>
                </a:lnTo>
                <a:lnTo>
                  <a:pt x="854328" y="135882"/>
                </a:lnTo>
                <a:lnTo>
                  <a:pt x="846464" y="144904"/>
                </a:lnTo>
                <a:lnTo>
                  <a:pt x="845456" y="156584"/>
                </a:lnTo>
                <a:lnTo>
                  <a:pt x="854558" y="167677"/>
                </a:lnTo>
                <a:lnTo>
                  <a:pt x="865017" y="171131"/>
                </a:lnTo>
                <a:lnTo>
                  <a:pt x="873760" y="168648"/>
                </a:lnTo>
                <a:lnTo>
                  <a:pt x="1015873" y="84955"/>
                </a:lnTo>
                <a:lnTo>
                  <a:pt x="983121" y="66032"/>
                </a:lnTo>
                <a:close/>
              </a:path>
              <a:path w="1016000" h="171450">
                <a:moveTo>
                  <a:pt x="909894" y="66324"/>
                </a:moveTo>
                <a:lnTo>
                  <a:pt x="0" y="70223"/>
                </a:lnTo>
                <a:lnTo>
                  <a:pt x="253" y="108323"/>
                </a:lnTo>
                <a:lnTo>
                  <a:pt x="907713" y="104434"/>
                </a:lnTo>
                <a:lnTo>
                  <a:pt x="940817" y="84933"/>
                </a:lnTo>
                <a:lnTo>
                  <a:pt x="909894" y="66324"/>
                </a:lnTo>
                <a:close/>
              </a:path>
              <a:path w="1016000" h="171450">
                <a:moveTo>
                  <a:pt x="940817" y="84933"/>
                </a:moveTo>
                <a:lnTo>
                  <a:pt x="907713" y="104434"/>
                </a:lnTo>
                <a:lnTo>
                  <a:pt x="978153" y="104132"/>
                </a:lnTo>
                <a:lnTo>
                  <a:pt x="978145" y="101592"/>
                </a:lnTo>
                <a:lnTo>
                  <a:pt x="968501" y="101592"/>
                </a:lnTo>
                <a:lnTo>
                  <a:pt x="940817" y="84933"/>
                </a:lnTo>
                <a:close/>
              </a:path>
              <a:path w="1016000" h="171450">
                <a:moveTo>
                  <a:pt x="968375" y="68699"/>
                </a:moveTo>
                <a:lnTo>
                  <a:pt x="940817" y="84933"/>
                </a:lnTo>
                <a:lnTo>
                  <a:pt x="968501" y="101592"/>
                </a:lnTo>
                <a:lnTo>
                  <a:pt x="968375" y="68699"/>
                </a:lnTo>
                <a:close/>
              </a:path>
              <a:path w="1016000" h="171450">
                <a:moveTo>
                  <a:pt x="978035" y="68699"/>
                </a:moveTo>
                <a:lnTo>
                  <a:pt x="968375" y="68699"/>
                </a:lnTo>
                <a:lnTo>
                  <a:pt x="968501" y="101592"/>
                </a:lnTo>
                <a:lnTo>
                  <a:pt x="978145" y="101592"/>
                </a:lnTo>
                <a:lnTo>
                  <a:pt x="978035" y="68699"/>
                </a:lnTo>
                <a:close/>
              </a:path>
              <a:path w="1016000" h="171450">
                <a:moveTo>
                  <a:pt x="978026" y="66032"/>
                </a:moveTo>
                <a:lnTo>
                  <a:pt x="909894" y="66324"/>
                </a:lnTo>
                <a:lnTo>
                  <a:pt x="940817" y="84933"/>
                </a:lnTo>
                <a:lnTo>
                  <a:pt x="968375" y="68699"/>
                </a:lnTo>
                <a:lnTo>
                  <a:pt x="978035" y="68699"/>
                </a:lnTo>
                <a:lnTo>
                  <a:pt x="978026" y="66032"/>
                </a:lnTo>
                <a:close/>
              </a:path>
              <a:path w="1016000" h="171450">
                <a:moveTo>
                  <a:pt x="861257" y="0"/>
                </a:moveTo>
                <a:lnTo>
                  <a:pt x="850592" y="4877"/>
                </a:lnTo>
                <a:lnTo>
                  <a:pt x="845463" y="18003"/>
                </a:lnTo>
                <a:lnTo>
                  <a:pt x="847300" y="28658"/>
                </a:lnTo>
                <a:lnTo>
                  <a:pt x="909894" y="66324"/>
                </a:lnTo>
                <a:lnTo>
                  <a:pt x="983121" y="66032"/>
                </a:lnTo>
                <a:lnTo>
                  <a:pt x="872998" y="2405"/>
                </a:lnTo>
                <a:lnTo>
                  <a:pt x="861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7230" y="2251711"/>
            <a:ext cx="717803" cy="126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7429" y="2289048"/>
            <a:ext cx="616585" cy="5715"/>
          </a:xfrm>
          <a:custGeom>
            <a:avLst/>
            <a:gdLst/>
            <a:ahLst/>
            <a:cxnLst/>
            <a:rect l="l" t="t" r="r" b="b"/>
            <a:pathLst>
              <a:path w="616585" h="5715">
                <a:moveTo>
                  <a:pt x="616331" y="0"/>
                </a:moveTo>
                <a:lnTo>
                  <a:pt x="0" y="5714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0258" y="2254758"/>
            <a:ext cx="422148" cy="1315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5735" y="2273046"/>
            <a:ext cx="171450" cy="1064260"/>
          </a:xfrm>
          <a:custGeom>
            <a:avLst/>
            <a:gdLst/>
            <a:ahLst/>
            <a:cxnLst/>
            <a:rect l="l" t="t" r="r" b="b"/>
            <a:pathLst>
              <a:path w="171450" h="1064260">
                <a:moveTo>
                  <a:pt x="17919" y="893750"/>
                </a:moveTo>
                <a:lnTo>
                  <a:pt x="4851" y="898939"/>
                </a:lnTo>
                <a:lnTo>
                  <a:pt x="0" y="909618"/>
                </a:lnTo>
                <a:lnTo>
                  <a:pt x="2411" y="921384"/>
                </a:lnTo>
                <a:lnTo>
                  <a:pt x="85596" y="1063878"/>
                </a:lnTo>
                <a:lnTo>
                  <a:pt x="107690" y="1026032"/>
                </a:lnTo>
                <a:lnTo>
                  <a:pt x="66546" y="1026032"/>
                </a:lnTo>
                <a:lnTo>
                  <a:pt x="66546" y="955548"/>
                </a:lnTo>
                <a:lnTo>
                  <a:pt x="35431" y="902207"/>
                </a:lnTo>
                <a:lnTo>
                  <a:pt x="28600" y="895544"/>
                </a:lnTo>
                <a:lnTo>
                  <a:pt x="17919" y="893750"/>
                </a:lnTo>
                <a:close/>
              </a:path>
              <a:path w="171450" h="1064260">
                <a:moveTo>
                  <a:pt x="66546" y="955548"/>
                </a:moveTo>
                <a:lnTo>
                  <a:pt x="66546" y="1026032"/>
                </a:lnTo>
                <a:lnTo>
                  <a:pt x="104646" y="1026032"/>
                </a:lnTo>
                <a:lnTo>
                  <a:pt x="104646" y="1016507"/>
                </a:lnTo>
                <a:lnTo>
                  <a:pt x="69086" y="1016507"/>
                </a:lnTo>
                <a:lnTo>
                  <a:pt x="85596" y="988205"/>
                </a:lnTo>
                <a:lnTo>
                  <a:pt x="66546" y="955548"/>
                </a:lnTo>
                <a:close/>
              </a:path>
              <a:path w="171450" h="1064260">
                <a:moveTo>
                  <a:pt x="156397" y="893179"/>
                </a:moveTo>
                <a:lnTo>
                  <a:pt x="144730" y="894269"/>
                </a:lnTo>
                <a:lnTo>
                  <a:pt x="135761" y="902207"/>
                </a:lnTo>
                <a:lnTo>
                  <a:pt x="104646" y="955548"/>
                </a:lnTo>
                <a:lnTo>
                  <a:pt x="104646" y="1026032"/>
                </a:lnTo>
                <a:lnTo>
                  <a:pt x="107690" y="1026032"/>
                </a:lnTo>
                <a:lnTo>
                  <a:pt x="168781" y="921384"/>
                </a:lnTo>
                <a:lnTo>
                  <a:pt x="171151" y="912689"/>
                </a:lnTo>
                <a:lnTo>
                  <a:pt x="167585" y="902276"/>
                </a:lnTo>
                <a:lnTo>
                  <a:pt x="156397" y="893179"/>
                </a:lnTo>
                <a:close/>
              </a:path>
              <a:path w="171450" h="1064260">
                <a:moveTo>
                  <a:pt x="85596" y="988205"/>
                </a:moveTo>
                <a:lnTo>
                  <a:pt x="69086" y="1016507"/>
                </a:lnTo>
                <a:lnTo>
                  <a:pt x="102106" y="1016507"/>
                </a:lnTo>
                <a:lnTo>
                  <a:pt x="85596" y="988205"/>
                </a:lnTo>
                <a:close/>
              </a:path>
              <a:path w="171450" h="1064260">
                <a:moveTo>
                  <a:pt x="104646" y="955548"/>
                </a:moveTo>
                <a:lnTo>
                  <a:pt x="85596" y="988205"/>
                </a:lnTo>
                <a:lnTo>
                  <a:pt x="102106" y="1016507"/>
                </a:lnTo>
                <a:lnTo>
                  <a:pt x="104646" y="1016507"/>
                </a:lnTo>
                <a:lnTo>
                  <a:pt x="104646" y="955548"/>
                </a:lnTo>
                <a:close/>
              </a:path>
              <a:path w="171450" h="1064260">
                <a:moveTo>
                  <a:pt x="104646" y="0"/>
                </a:moveTo>
                <a:lnTo>
                  <a:pt x="66546" y="0"/>
                </a:lnTo>
                <a:lnTo>
                  <a:pt x="66546" y="955548"/>
                </a:lnTo>
                <a:lnTo>
                  <a:pt x="85596" y="988205"/>
                </a:lnTo>
                <a:lnTo>
                  <a:pt x="104646" y="955547"/>
                </a:lnTo>
                <a:lnTo>
                  <a:pt x="10464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5776" y="3497580"/>
            <a:ext cx="7122795" cy="200025"/>
          </a:xfrm>
          <a:custGeom>
            <a:avLst/>
            <a:gdLst/>
            <a:ahLst/>
            <a:cxnLst/>
            <a:rect l="l" t="t" r="r" b="b"/>
            <a:pathLst>
              <a:path w="7122795" h="200025">
                <a:moveTo>
                  <a:pt x="0" y="199644"/>
                </a:moveTo>
                <a:lnTo>
                  <a:pt x="7122414" y="199644"/>
                </a:lnTo>
                <a:lnTo>
                  <a:pt x="7122414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34262" y="3545093"/>
            <a:ext cx="429259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spc="-5" dirty="0">
                <a:solidFill>
                  <a:srgbClr val="175295"/>
                </a:solidFill>
                <a:latin typeface="Tahoma"/>
                <a:cs typeface="Tahoma"/>
              </a:rPr>
              <a:t>Category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6419" y="3545093"/>
            <a:ext cx="23876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ha</a:t>
            </a:r>
            <a:r>
              <a:rPr sz="700" b="1" spc="-5" dirty="0">
                <a:solidFill>
                  <a:srgbClr val="175295"/>
                </a:solidFill>
                <a:latin typeface="Tahoma"/>
                <a:cs typeface="Tahoma"/>
              </a:rPr>
              <a:t>s</a:t>
            </a:r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h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6228" y="3545093"/>
            <a:ext cx="14859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url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4148" y="3545093"/>
            <a:ext cx="78168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+tive </a:t>
            </a:r>
            <a:r>
              <a:rPr sz="700" b="1" spc="-25" dirty="0">
                <a:solidFill>
                  <a:srgbClr val="175295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175295"/>
                </a:solidFill>
                <a:latin typeface="Tahoma"/>
                <a:cs typeface="Tahoma"/>
              </a:rPr>
              <a:t>-</a:t>
            </a:r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tive </a:t>
            </a:r>
            <a:r>
              <a:rPr sz="700" b="1" spc="-30" dirty="0">
                <a:solidFill>
                  <a:srgbClr val="175295"/>
                </a:solidFill>
                <a:latin typeface="Tahoma"/>
                <a:cs typeface="Tahoma"/>
              </a:rPr>
              <a:t> </a:t>
            </a:r>
            <a:r>
              <a:rPr sz="700" b="1" dirty="0">
                <a:solidFill>
                  <a:srgbClr val="175295"/>
                </a:solidFill>
                <a:latin typeface="Tahoma"/>
                <a:cs typeface="Tahoma"/>
              </a:rPr>
              <a:t>total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6810" y="3480052"/>
            <a:ext cx="7911846" cy="24818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1119" y="3674364"/>
            <a:ext cx="7325106" cy="18950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192" y="-7709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MapReduce Phase</a:t>
            </a:r>
          </a:p>
        </p:txBody>
      </p:sp>
      <p:sp>
        <p:nvSpPr>
          <p:cNvPr id="30" name="Rectangle 29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7886700" cy="487968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Job Scheduling in </a:t>
            </a:r>
            <a:r>
              <a:rPr lang="en-US" spc="-20" dirty="0" err="1">
                <a:latin typeface="Calibri"/>
                <a:cs typeface="Calibri"/>
              </a:rPr>
              <a:t>MapReduce</a:t>
            </a:r>
            <a:endParaRPr lang="en-US" spc="-20" dirty="0">
              <a:latin typeface="Calibri"/>
              <a:cs typeface="Calibri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63701"/>
            <a:ext cx="7886700" cy="4351338"/>
          </a:xfrm>
        </p:spPr>
        <p:txBody>
          <a:bodyPr/>
          <a:lstStyle/>
          <a:p>
            <a:pPr marL="342900" lvl="1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 application is represented as a 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</a:p>
          <a:p>
            <a:pPr marL="342900" lvl="1" indent="-342900" algn="just" eaLnBrk="1" hangingPunct="1">
              <a:buFont typeface="Wingdings" panose="05000000000000000000" pitchFamily="2" charset="2"/>
              <a:buChar char="ü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job encompasses multiple map and reduce tasks </a:t>
            </a:r>
          </a:p>
          <a:p>
            <a:pPr marL="285750" lvl="1" indent="-285750" algn="just" eaLnBrk="1" hangingPunct="1">
              <a:buFont typeface="Wingdings" panose="05000000000000000000" pitchFamily="2" charset="2"/>
              <a:buChar char="ü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comes with a choice of schedulers: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2001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default is the </a:t>
            </a:r>
            <a:r>
              <a:rPr lang="en-U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FIFO scheduler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schedules jobs </a:t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of submission</a:t>
            </a:r>
          </a:p>
          <a:p>
            <a:pPr marL="1028700" lvl="3" eaLnBrk="1" hangingPunct="1">
              <a:buFont typeface="Wingdings" panose="05000000000000000000" pitchFamily="2" charset="2"/>
              <a:buChar char="ü"/>
              <a:defRPr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also a multi-user scheduler called the </a:t>
            </a:r>
            <a:r>
              <a:rPr lang="en-U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Fair scheduler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aims to give every user a fair share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cluster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A81CEA-B86C-4636-B536-2948B2D5EC10}" type="slidenum">
              <a:rPr lang="en-US" smtClean="0">
                <a:solidFill>
                  <a:schemeClr val="bg2"/>
                </a:solidFill>
              </a:rPr>
              <a:pPr eaLnBrk="1" hangingPunct="1"/>
              <a:t>46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476672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471586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FIFO Scheduling</a:t>
            </a:r>
          </a:p>
        </p:txBody>
      </p:sp>
      <p:pic>
        <p:nvPicPr>
          <p:cNvPr id="1229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2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2298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pic>
        <p:nvPicPr>
          <p:cNvPr id="1230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543050" y="5035550"/>
            <a:ext cx="4322763" cy="298450"/>
            <a:chOff x="1542275" y="5035884"/>
            <a:chExt cx="43237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7978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33681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427797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981200" y="2209800"/>
            <a:ext cx="3886200" cy="1633538"/>
            <a:chOff x="1981202" y="2209799"/>
            <a:chExt cx="3886198" cy="1634107"/>
          </a:xfrm>
        </p:grpSpPr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10800000" flipV="1">
              <a:off x="1981202" y="2209799"/>
              <a:ext cx="3886198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3124201" y="2209799"/>
              <a:ext cx="2743199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4250247" y="2226753"/>
              <a:ext cx="1634107" cy="1600199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4783647" y="2760153"/>
              <a:ext cx="1634107" cy="53340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9051" y="0"/>
            <a:ext cx="7886700" cy="471586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FIFO Scheduling</a:t>
            </a:r>
          </a:p>
        </p:txBody>
      </p:sp>
      <p:pic>
        <p:nvPicPr>
          <p:cNvPr id="1331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6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3322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1981200" y="2209800"/>
            <a:ext cx="3886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43050" y="5035550"/>
            <a:ext cx="4322763" cy="298450"/>
            <a:chOff x="1542275" y="5035884"/>
            <a:chExt cx="43237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7978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33681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427797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3124200" y="2209800"/>
            <a:ext cx="2743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>
            <a:off x="4250531" y="2226469"/>
            <a:ext cx="1633538" cy="16002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4783931" y="2759869"/>
            <a:ext cx="1633538" cy="533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21438" y="1676400"/>
            <a:ext cx="474662" cy="50165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xit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8089"/>
            <a:ext cx="7886700" cy="471586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FIFO Scheduling</a:t>
            </a:r>
          </a:p>
        </p:txBody>
      </p:sp>
      <p:pic>
        <p:nvPicPr>
          <p:cNvPr id="14339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0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1981200" y="2209800"/>
            <a:ext cx="3886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3124200" y="2209800"/>
            <a:ext cx="2743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>
            <a:off x="4250531" y="2226469"/>
            <a:ext cx="1633538" cy="16002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4783931" y="2759869"/>
            <a:ext cx="1633538" cy="533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37"/>
          <p:cNvSpPr>
            <a:spLocks noChangeArrowheads="1"/>
          </p:cNvSpPr>
          <p:nvPr/>
        </p:nvSpPr>
        <p:spPr bwMode="auto">
          <a:xfrm>
            <a:off x="5943600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541463" y="5029200"/>
            <a:ext cx="4325937" cy="304800"/>
            <a:chOff x="1540820" y="5029200"/>
            <a:chExt cx="4326580" cy="304800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30417" y="5029200"/>
              <a:ext cx="441391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426009" y="5029200"/>
              <a:ext cx="441391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36413" y="5029200"/>
              <a:ext cx="439802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540820" y="5029200"/>
              <a:ext cx="439802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3085" y="3453765"/>
            <a:ext cx="2139695" cy="912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3084" y="3453764"/>
            <a:ext cx="2139950" cy="912494"/>
          </a:xfrm>
          <a:custGeom>
            <a:avLst/>
            <a:gdLst/>
            <a:ahLst/>
            <a:cxnLst/>
            <a:rect l="l" t="t" r="r" b="b"/>
            <a:pathLst>
              <a:path w="2139950" h="912495">
                <a:moveTo>
                  <a:pt x="0" y="912113"/>
                </a:moveTo>
                <a:lnTo>
                  <a:pt x="2139695" y="912113"/>
                </a:lnTo>
                <a:lnTo>
                  <a:pt x="2139695" y="0"/>
                </a:lnTo>
                <a:lnTo>
                  <a:pt x="0" y="0"/>
                </a:lnTo>
                <a:lnTo>
                  <a:pt x="0" y="912113"/>
                </a:lnTo>
                <a:close/>
              </a:path>
            </a:pathLst>
          </a:custGeom>
          <a:ln w="12953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9054" y="2206752"/>
            <a:ext cx="1578864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5491" y="2269237"/>
            <a:ext cx="666750" cy="5036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2231898"/>
            <a:ext cx="1475232" cy="466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1985" y="2369905"/>
            <a:ext cx="36004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DFS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0253" y="2832354"/>
            <a:ext cx="103784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7602" y="3004567"/>
            <a:ext cx="803910" cy="503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2857500"/>
            <a:ext cx="934212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4347" y="3105235"/>
            <a:ext cx="4965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Cli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0223" y="3001136"/>
            <a:ext cx="1029969" cy="338554"/>
          </a:xfrm>
          <a:prstGeom prst="rect">
            <a:avLst/>
          </a:prstGeom>
          <a:solidFill>
            <a:srgbClr val="D9D9D9"/>
          </a:solidFill>
          <a:ln w="9906">
            <a:solidFill>
              <a:srgbClr val="4646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7015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.xm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47015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b.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3084" y="248373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3084" y="248373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2084" y="248373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2084" y="248373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2084" y="22879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2084" y="22879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084" y="22879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3084" y="22879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9684" y="218732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9684" y="218732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0684" y="218732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0684" y="218732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6865" y="23641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6865" y="23641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77865" y="23641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7865" y="236410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6865" y="257441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6865" y="257441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7865" y="257441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7865" y="257441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4257" y="238315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04257" y="238315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2734" y="459447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310896"/>
                </a:moveTo>
                <a:lnTo>
                  <a:pt x="310896" y="310896"/>
                </a:lnTo>
                <a:lnTo>
                  <a:pt x="310896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2734" y="459447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310896"/>
                </a:moveTo>
                <a:lnTo>
                  <a:pt x="310896" y="310896"/>
                </a:lnTo>
                <a:lnTo>
                  <a:pt x="310896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53632" y="4594478"/>
            <a:ext cx="311785" cy="311150"/>
          </a:xfrm>
          <a:custGeom>
            <a:avLst/>
            <a:gdLst/>
            <a:ahLst/>
            <a:cxnLst/>
            <a:rect l="l" t="t" r="r" b="b"/>
            <a:pathLst>
              <a:path w="311784" h="311150">
                <a:moveTo>
                  <a:pt x="0" y="310896"/>
                </a:moveTo>
                <a:lnTo>
                  <a:pt x="311657" y="310896"/>
                </a:lnTo>
                <a:lnTo>
                  <a:pt x="31165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53632" y="4594478"/>
            <a:ext cx="311785" cy="311150"/>
          </a:xfrm>
          <a:custGeom>
            <a:avLst/>
            <a:gdLst/>
            <a:ahLst/>
            <a:cxnLst/>
            <a:rect l="l" t="t" r="r" b="b"/>
            <a:pathLst>
              <a:path w="311784" h="311150">
                <a:moveTo>
                  <a:pt x="0" y="310896"/>
                </a:moveTo>
                <a:lnTo>
                  <a:pt x="311657" y="310896"/>
                </a:lnTo>
                <a:lnTo>
                  <a:pt x="31165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25145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2241" y="459447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310896"/>
                </a:moveTo>
                <a:lnTo>
                  <a:pt x="310896" y="310896"/>
                </a:lnTo>
                <a:lnTo>
                  <a:pt x="310896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62241" y="459447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310896"/>
                </a:moveTo>
                <a:lnTo>
                  <a:pt x="310896" y="310896"/>
                </a:lnTo>
                <a:lnTo>
                  <a:pt x="310896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06692" y="405726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799" y="152400"/>
                </a:lnTo>
                <a:lnTo>
                  <a:pt x="3047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06692" y="405726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799" y="152400"/>
                </a:lnTo>
                <a:lnTo>
                  <a:pt x="3047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25692" y="405726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5692" y="405726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5692" y="38614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5692" y="38614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6692" y="38614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799" y="152400"/>
                </a:lnTo>
                <a:lnTo>
                  <a:pt x="3047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6692" y="38614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799" y="152400"/>
                </a:lnTo>
                <a:lnTo>
                  <a:pt x="3047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3292" y="376085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3292" y="376085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54292" y="376085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54292" y="376085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70472" y="39376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70472" y="39376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1472" y="39376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51472" y="3937635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70472" y="414794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70472" y="414794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51472" y="414794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51472" y="414794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78627" y="395744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78627" y="395744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A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34581" y="378447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34581" y="378447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23201" y="378447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23201" y="378447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34581" y="406107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34581" y="406107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23201" y="406107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23201" y="406107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600201" y="4041126"/>
            <a:ext cx="8718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6.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Submi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42616" y="3125710"/>
            <a:ext cx="10731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8.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Read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1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02404" y="4845798"/>
            <a:ext cx="9556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7.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Initialize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80810" y="4976608"/>
            <a:ext cx="68389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1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ueue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15431" y="2677907"/>
            <a:ext cx="92836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As many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maps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 as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splits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13426" y="2804908"/>
            <a:ext cx="7302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Inpu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1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Spilts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71540" y="3521442"/>
            <a:ext cx="3454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Maps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064756" y="3521442"/>
            <a:ext cx="5397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Redu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56555" y="4008614"/>
            <a:ext cx="62865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9.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Create maps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reduces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729228" y="2552700"/>
            <a:ext cx="235458" cy="2289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08857" y="2650617"/>
            <a:ext cx="76200" cy="2131060"/>
          </a:xfrm>
          <a:custGeom>
            <a:avLst/>
            <a:gdLst/>
            <a:ahLst/>
            <a:cxnLst/>
            <a:rect l="l" t="t" r="r" b="b"/>
            <a:pathLst>
              <a:path w="76200" h="2131060">
                <a:moveTo>
                  <a:pt x="50672" y="63500"/>
                </a:moveTo>
                <a:lnTo>
                  <a:pt x="25526" y="63500"/>
                </a:lnTo>
                <a:lnTo>
                  <a:pt x="25526" y="2130602"/>
                </a:lnTo>
                <a:lnTo>
                  <a:pt x="50672" y="2130602"/>
                </a:lnTo>
                <a:lnTo>
                  <a:pt x="50672" y="63500"/>
                </a:lnTo>
                <a:close/>
              </a:path>
              <a:path w="76200" h="2131060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131060">
                <a:moveTo>
                  <a:pt x="69850" y="63500"/>
                </a:moveTo>
                <a:lnTo>
                  <a:pt x="50672" y="63500"/>
                </a:lnTo>
                <a:lnTo>
                  <a:pt x="5067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09166" y="3522726"/>
            <a:ext cx="107442" cy="5082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2886" y="35436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19">
                <a:moveTo>
                  <a:pt x="0" y="0"/>
                </a:moveTo>
                <a:lnTo>
                  <a:pt x="0" y="413766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1357" y="3859530"/>
            <a:ext cx="1505712" cy="2354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62887" y="3919347"/>
            <a:ext cx="1346835" cy="76200"/>
          </a:xfrm>
          <a:custGeom>
            <a:avLst/>
            <a:gdLst/>
            <a:ahLst/>
            <a:cxnLst/>
            <a:rect l="l" t="t" r="r" b="b"/>
            <a:pathLst>
              <a:path w="1346835" h="76200">
                <a:moveTo>
                  <a:pt x="1270381" y="0"/>
                </a:moveTo>
                <a:lnTo>
                  <a:pt x="1270381" y="76200"/>
                </a:lnTo>
                <a:lnTo>
                  <a:pt x="1321435" y="50672"/>
                </a:lnTo>
                <a:lnTo>
                  <a:pt x="1283081" y="50672"/>
                </a:lnTo>
                <a:lnTo>
                  <a:pt x="1283081" y="25526"/>
                </a:lnTo>
                <a:lnTo>
                  <a:pt x="1321434" y="25526"/>
                </a:lnTo>
                <a:lnTo>
                  <a:pt x="1270381" y="0"/>
                </a:lnTo>
                <a:close/>
              </a:path>
              <a:path w="1346835" h="76200">
                <a:moveTo>
                  <a:pt x="1270381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270381" y="50672"/>
                </a:lnTo>
                <a:lnTo>
                  <a:pt x="1270381" y="25526"/>
                </a:lnTo>
                <a:close/>
              </a:path>
              <a:path w="1346835" h="76200">
                <a:moveTo>
                  <a:pt x="1321434" y="25526"/>
                </a:moveTo>
                <a:lnTo>
                  <a:pt x="1283081" y="25526"/>
                </a:lnTo>
                <a:lnTo>
                  <a:pt x="1283081" y="50672"/>
                </a:lnTo>
                <a:lnTo>
                  <a:pt x="1321435" y="50672"/>
                </a:lnTo>
                <a:lnTo>
                  <a:pt x="1346581" y="38100"/>
                </a:lnTo>
                <a:lnTo>
                  <a:pt x="1321434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41848" y="4154424"/>
            <a:ext cx="430529" cy="662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59577" y="4252341"/>
            <a:ext cx="271780" cy="503555"/>
          </a:xfrm>
          <a:custGeom>
            <a:avLst/>
            <a:gdLst/>
            <a:ahLst/>
            <a:cxnLst/>
            <a:rect l="l" t="t" r="r" b="b"/>
            <a:pathLst>
              <a:path w="271779" h="503554">
                <a:moveTo>
                  <a:pt x="225044" y="402716"/>
                </a:moveTo>
                <a:lnTo>
                  <a:pt x="202819" y="414400"/>
                </a:lnTo>
                <a:lnTo>
                  <a:pt x="249427" y="503504"/>
                </a:lnTo>
                <a:lnTo>
                  <a:pt x="271780" y="491845"/>
                </a:lnTo>
                <a:lnTo>
                  <a:pt x="225044" y="402716"/>
                </a:lnTo>
                <a:close/>
              </a:path>
              <a:path w="271779" h="503554">
                <a:moveTo>
                  <a:pt x="143383" y="246760"/>
                </a:moveTo>
                <a:lnTo>
                  <a:pt x="121158" y="258444"/>
                </a:lnTo>
                <a:lnTo>
                  <a:pt x="167767" y="347598"/>
                </a:lnTo>
                <a:lnTo>
                  <a:pt x="190119" y="335914"/>
                </a:lnTo>
                <a:lnTo>
                  <a:pt x="143383" y="246760"/>
                </a:lnTo>
                <a:close/>
              </a:path>
              <a:path w="271779" h="503554">
                <a:moveTo>
                  <a:pt x="61722" y="90804"/>
                </a:moveTo>
                <a:lnTo>
                  <a:pt x="39497" y="102488"/>
                </a:lnTo>
                <a:lnTo>
                  <a:pt x="86106" y="191642"/>
                </a:lnTo>
                <a:lnTo>
                  <a:pt x="108458" y="179958"/>
                </a:lnTo>
                <a:lnTo>
                  <a:pt x="61722" y="90804"/>
                </a:lnTo>
                <a:close/>
              </a:path>
              <a:path w="271779" h="503554">
                <a:moveTo>
                  <a:pt x="0" y="0"/>
                </a:moveTo>
                <a:lnTo>
                  <a:pt x="1650" y="85216"/>
                </a:lnTo>
                <a:lnTo>
                  <a:pt x="69087" y="49783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28004" y="4154423"/>
            <a:ext cx="1715261" cy="6149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69153" y="4236593"/>
            <a:ext cx="1556385" cy="471805"/>
          </a:xfrm>
          <a:custGeom>
            <a:avLst/>
            <a:gdLst/>
            <a:ahLst/>
            <a:cxnLst/>
            <a:rect l="l" t="t" r="r" b="b"/>
            <a:pathLst>
              <a:path w="1556384" h="471804">
                <a:moveTo>
                  <a:pt x="96647" y="419861"/>
                </a:moveTo>
                <a:lnTo>
                  <a:pt x="0" y="447420"/>
                </a:lnTo>
                <a:lnTo>
                  <a:pt x="6858" y="471677"/>
                </a:lnTo>
                <a:lnTo>
                  <a:pt x="103632" y="443991"/>
                </a:lnTo>
                <a:lnTo>
                  <a:pt x="96647" y="419861"/>
                </a:lnTo>
                <a:close/>
              </a:path>
              <a:path w="1556384" h="471804">
                <a:moveTo>
                  <a:pt x="265938" y="371474"/>
                </a:moveTo>
                <a:lnTo>
                  <a:pt x="169163" y="399160"/>
                </a:lnTo>
                <a:lnTo>
                  <a:pt x="176149" y="423290"/>
                </a:lnTo>
                <a:lnTo>
                  <a:pt x="272796" y="395604"/>
                </a:lnTo>
                <a:lnTo>
                  <a:pt x="265938" y="371474"/>
                </a:lnTo>
                <a:close/>
              </a:path>
              <a:path w="1556384" h="471804">
                <a:moveTo>
                  <a:pt x="435228" y="323087"/>
                </a:moveTo>
                <a:lnTo>
                  <a:pt x="338454" y="350773"/>
                </a:lnTo>
                <a:lnTo>
                  <a:pt x="345313" y="374903"/>
                </a:lnTo>
                <a:lnTo>
                  <a:pt x="442087" y="347217"/>
                </a:lnTo>
                <a:lnTo>
                  <a:pt x="435228" y="323087"/>
                </a:lnTo>
                <a:close/>
              </a:path>
              <a:path w="1556384" h="471804">
                <a:moveTo>
                  <a:pt x="604393" y="274700"/>
                </a:moveTo>
                <a:lnTo>
                  <a:pt x="507746" y="302386"/>
                </a:lnTo>
                <a:lnTo>
                  <a:pt x="514603" y="326516"/>
                </a:lnTo>
                <a:lnTo>
                  <a:pt x="611377" y="298830"/>
                </a:lnTo>
                <a:lnTo>
                  <a:pt x="604393" y="274700"/>
                </a:lnTo>
                <a:close/>
              </a:path>
              <a:path w="1556384" h="471804">
                <a:moveTo>
                  <a:pt x="773683" y="226313"/>
                </a:moveTo>
                <a:lnTo>
                  <a:pt x="676909" y="253999"/>
                </a:lnTo>
                <a:lnTo>
                  <a:pt x="683895" y="278129"/>
                </a:lnTo>
                <a:lnTo>
                  <a:pt x="780542" y="250570"/>
                </a:lnTo>
                <a:lnTo>
                  <a:pt x="773683" y="226313"/>
                </a:lnTo>
                <a:close/>
              </a:path>
              <a:path w="1556384" h="471804">
                <a:moveTo>
                  <a:pt x="942848" y="177926"/>
                </a:moveTo>
                <a:lnTo>
                  <a:pt x="846201" y="205612"/>
                </a:lnTo>
                <a:lnTo>
                  <a:pt x="853058" y="229742"/>
                </a:lnTo>
                <a:lnTo>
                  <a:pt x="949832" y="202183"/>
                </a:lnTo>
                <a:lnTo>
                  <a:pt x="942848" y="177926"/>
                </a:lnTo>
                <a:close/>
              </a:path>
              <a:path w="1556384" h="471804">
                <a:moveTo>
                  <a:pt x="1112139" y="129539"/>
                </a:moveTo>
                <a:lnTo>
                  <a:pt x="1015492" y="157225"/>
                </a:lnTo>
                <a:lnTo>
                  <a:pt x="1022350" y="181355"/>
                </a:lnTo>
                <a:lnTo>
                  <a:pt x="1118997" y="153796"/>
                </a:lnTo>
                <a:lnTo>
                  <a:pt x="1112139" y="129539"/>
                </a:lnTo>
                <a:close/>
              </a:path>
              <a:path w="1556384" h="471804">
                <a:moveTo>
                  <a:pt x="1281429" y="81152"/>
                </a:moveTo>
                <a:lnTo>
                  <a:pt x="1184655" y="108838"/>
                </a:lnTo>
                <a:lnTo>
                  <a:pt x="1191641" y="133095"/>
                </a:lnTo>
                <a:lnTo>
                  <a:pt x="1288288" y="105409"/>
                </a:lnTo>
                <a:lnTo>
                  <a:pt x="1281429" y="81152"/>
                </a:lnTo>
                <a:close/>
              </a:path>
              <a:path w="1556384" h="471804">
                <a:moveTo>
                  <a:pt x="1450594" y="32892"/>
                </a:moveTo>
                <a:lnTo>
                  <a:pt x="1353947" y="60451"/>
                </a:lnTo>
                <a:lnTo>
                  <a:pt x="1360804" y="84708"/>
                </a:lnTo>
                <a:lnTo>
                  <a:pt x="1457578" y="57022"/>
                </a:lnTo>
                <a:lnTo>
                  <a:pt x="1450594" y="32892"/>
                </a:lnTo>
                <a:close/>
              </a:path>
              <a:path w="1556384" h="471804">
                <a:moveTo>
                  <a:pt x="1472438" y="0"/>
                </a:moveTo>
                <a:lnTo>
                  <a:pt x="1493393" y="73278"/>
                </a:lnTo>
                <a:lnTo>
                  <a:pt x="1556130" y="15747"/>
                </a:lnTo>
                <a:lnTo>
                  <a:pt x="147243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54853" y="2286761"/>
            <a:ext cx="464057" cy="235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72581" y="2346578"/>
            <a:ext cx="305435" cy="76200"/>
          </a:xfrm>
          <a:custGeom>
            <a:avLst/>
            <a:gdLst/>
            <a:ahLst/>
            <a:cxnLst/>
            <a:rect l="l" t="t" r="r" b="b"/>
            <a:pathLst>
              <a:path w="305435" h="76200">
                <a:moveTo>
                  <a:pt x="305181" y="25526"/>
                </a:moveTo>
                <a:lnTo>
                  <a:pt x="204597" y="25526"/>
                </a:lnTo>
                <a:lnTo>
                  <a:pt x="204597" y="50673"/>
                </a:lnTo>
                <a:lnTo>
                  <a:pt x="305181" y="50673"/>
                </a:lnTo>
                <a:lnTo>
                  <a:pt x="305181" y="25526"/>
                </a:lnTo>
                <a:close/>
              </a:path>
              <a:path w="3054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305435" h="76200">
                <a:moveTo>
                  <a:pt x="76200" y="25526"/>
                </a:moveTo>
                <a:lnTo>
                  <a:pt x="63500" y="25526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6"/>
                </a:lnTo>
                <a:close/>
              </a:path>
              <a:path w="305435" h="76200">
                <a:moveTo>
                  <a:pt x="129159" y="25526"/>
                </a:moveTo>
                <a:lnTo>
                  <a:pt x="76200" y="25526"/>
                </a:lnTo>
                <a:lnTo>
                  <a:pt x="76200" y="50673"/>
                </a:lnTo>
                <a:lnTo>
                  <a:pt x="129159" y="50673"/>
                </a:lnTo>
                <a:lnTo>
                  <a:pt x="129159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59653" y="2419350"/>
            <a:ext cx="235457" cy="11940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39280" y="2440306"/>
            <a:ext cx="76200" cy="1035685"/>
          </a:xfrm>
          <a:custGeom>
            <a:avLst/>
            <a:gdLst/>
            <a:ahLst/>
            <a:cxnLst/>
            <a:rect l="l" t="t" r="r" b="b"/>
            <a:pathLst>
              <a:path w="76200" h="1035685">
                <a:moveTo>
                  <a:pt x="50673" y="0"/>
                </a:moveTo>
                <a:lnTo>
                  <a:pt x="25527" y="0"/>
                </a:lnTo>
                <a:lnTo>
                  <a:pt x="25527" y="100584"/>
                </a:lnTo>
                <a:lnTo>
                  <a:pt x="50673" y="100584"/>
                </a:lnTo>
                <a:lnTo>
                  <a:pt x="50673" y="0"/>
                </a:lnTo>
                <a:close/>
              </a:path>
              <a:path w="76200" h="1035685">
                <a:moveTo>
                  <a:pt x="50673" y="176022"/>
                </a:moveTo>
                <a:lnTo>
                  <a:pt x="25527" y="176022"/>
                </a:lnTo>
                <a:lnTo>
                  <a:pt x="25527" y="276606"/>
                </a:lnTo>
                <a:lnTo>
                  <a:pt x="50673" y="276606"/>
                </a:lnTo>
                <a:lnTo>
                  <a:pt x="50673" y="176022"/>
                </a:lnTo>
                <a:close/>
              </a:path>
              <a:path w="76200" h="1035685">
                <a:moveTo>
                  <a:pt x="50673" y="352044"/>
                </a:moveTo>
                <a:lnTo>
                  <a:pt x="25527" y="352044"/>
                </a:lnTo>
                <a:lnTo>
                  <a:pt x="25527" y="452628"/>
                </a:lnTo>
                <a:lnTo>
                  <a:pt x="50673" y="452628"/>
                </a:lnTo>
                <a:lnTo>
                  <a:pt x="50673" y="352044"/>
                </a:lnTo>
                <a:close/>
              </a:path>
              <a:path w="76200" h="1035685">
                <a:moveTo>
                  <a:pt x="50673" y="528066"/>
                </a:moveTo>
                <a:lnTo>
                  <a:pt x="25527" y="528066"/>
                </a:lnTo>
                <a:lnTo>
                  <a:pt x="25527" y="628650"/>
                </a:lnTo>
                <a:lnTo>
                  <a:pt x="50673" y="628650"/>
                </a:lnTo>
                <a:lnTo>
                  <a:pt x="50673" y="528066"/>
                </a:lnTo>
                <a:close/>
              </a:path>
              <a:path w="76200" h="1035685">
                <a:moveTo>
                  <a:pt x="50673" y="704088"/>
                </a:moveTo>
                <a:lnTo>
                  <a:pt x="25527" y="704088"/>
                </a:lnTo>
                <a:lnTo>
                  <a:pt x="25527" y="804672"/>
                </a:lnTo>
                <a:lnTo>
                  <a:pt x="50673" y="804672"/>
                </a:lnTo>
                <a:lnTo>
                  <a:pt x="50673" y="704088"/>
                </a:lnTo>
                <a:close/>
              </a:path>
              <a:path w="76200" h="1035685">
                <a:moveTo>
                  <a:pt x="25527" y="958977"/>
                </a:moveTo>
                <a:lnTo>
                  <a:pt x="0" y="958977"/>
                </a:lnTo>
                <a:lnTo>
                  <a:pt x="38100" y="1035177"/>
                </a:lnTo>
                <a:lnTo>
                  <a:pt x="69850" y="971677"/>
                </a:lnTo>
                <a:lnTo>
                  <a:pt x="25527" y="971677"/>
                </a:lnTo>
                <a:lnTo>
                  <a:pt x="25527" y="958977"/>
                </a:lnTo>
                <a:close/>
              </a:path>
              <a:path w="76200" h="1035685">
                <a:moveTo>
                  <a:pt x="50673" y="880110"/>
                </a:moveTo>
                <a:lnTo>
                  <a:pt x="25527" y="880110"/>
                </a:lnTo>
                <a:lnTo>
                  <a:pt x="25527" y="971677"/>
                </a:lnTo>
                <a:lnTo>
                  <a:pt x="50673" y="971677"/>
                </a:lnTo>
                <a:lnTo>
                  <a:pt x="50673" y="880110"/>
                </a:lnTo>
                <a:close/>
              </a:path>
              <a:path w="76200" h="1035685">
                <a:moveTo>
                  <a:pt x="76200" y="958977"/>
                </a:moveTo>
                <a:lnTo>
                  <a:pt x="50673" y="958977"/>
                </a:lnTo>
                <a:lnTo>
                  <a:pt x="50673" y="971677"/>
                </a:lnTo>
                <a:lnTo>
                  <a:pt x="69850" y="971677"/>
                </a:lnTo>
                <a:lnTo>
                  <a:pt x="76200" y="95897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79976" y="3859530"/>
            <a:ext cx="1293876" cy="2354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21505" y="3919347"/>
            <a:ext cx="1134745" cy="76200"/>
          </a:xfrm>
          <a:custGeom>
            <a:avLst/>
            <a:gdLst/>
            <a:ahLst/>
            <a:cxnLst/>
            <a:rect l="l" t="t" r="r" b="b"/>
            <a:pathLst>
              <a:path w="1134745" h="76200">
                <a:moveTo>
                  <a:pt x="1058545" y="0"/>
                </a:moveTo>
                <a:lnTo>
                  <a:pt x="1058545" y="76200"/>
                </a:lnTo>
                <a:lnTo>
                  <a:pt x="1109599" y="50672"/>
                </a:lnTo>
                <a:lnTo>
                  <a:pt x="1071245" y="50672"/>
                </a:lnTo>
                <a:lnTo>
                  <a:pt x="1071245" y="25526"/>
                </a:lnTo>
                <a:lnTo>
                  <a:pt x="1109599" y="25526"/>
                </a:lnTo>
                <a:lnTo>
                  <a:pt x="1058545" y="0"/>
                </a:lnTo>
                <a:close/>
              </a:path>
              <a:path w="1134745" h="76200">
                <a:moveTo>
                  <a:pt x="1058545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1058545" y="50672"/>
                </a:lnTo>
                <a:lnTo>
                  <a:pt x="1058545" y="25526"/>
                </a:lnTo>
                <a:close/>
              </a:path>
              <a:path w="1134745" h="76200">
                <a:moveTo>
                  <a:pt x="1109599" y="25526"/>
                </a:moveTo>
                <a:lnTo>
                  <a:pt x="1071245" y="25526"/>
                </a:lnTo>
                <a:lnTo>
                  <a:pt x="1071245" y="50672"/>
                </a:lnTo>
                <a:lnTo>
                  <a:pt x="1109599" y="50672"/>
                </a:lnTo>
                <a:lnTo>
                  <a:pt x="1134745" y="38100"/>
                </a:lnTo>
                <a:lnTo>
                  <a:pt x="1109599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83814" y="3724655"/>
            <a:ext cx="1578864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08960" y="3749801"/>
            <a:ext cx="1475232" cy="466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351276" y="3886539"/>
            <a:ext cx="98234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805428" y="4677156"/>
            <a:ext cx="2283714" cy="23545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46957" y="4736972"/>
            <a:ext cx="2124710" cy="76200"/>
          </a:xfrm>
          <a:custGeom>
            <a:avLst/>
            <a:gdLst/>
            <a:ahLst/>
            <a:cxnLst/>
            <a:rect l="l" t="t" r="r" b="b"/>
            <a:pathLst>
              <a:path w="2124710" h="76200">
                <a:moveTo>
                  <a:pt x="2048128" y="0"/>
                </a:moveTo>
                <a:lnTo>
                  <a:pt x="2048128" y="76199"/>
                </a:lnTo>
                <a:lnTo>
                  <a:pt x="2099182" y="50672"/>
                </a:lnTo>
                <a:lnTo>
                  <a:pt x="2060828" y="50672"/>
                </a:lnTo>
                <a:lnTo>
                  <a:pt x="2060828" y="25526"/>
                </a:lnTo>
                <a:lnTo>
                  <a:pt x="2099183" y="25526"/>
                </a:lnTo>
                <a:lnTo>
                  <a:pt x="2048128" y="0"/>
                </a:lnTo>
                <a:close/>
              </a:path>
              <a:path w="2124710" h="76200">
                <a:moveTo>
                  <a:pt x="2048128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2048128" y="50672"/>
                </a:lnTo>
                <a:lnTo>
                  <a:pt x="2048128" y="25526"/>
                </a:lnTo>
                <a:close/>
              </a:path>
              <a:path w="2124710" h="76200">
                <a:moveTo>
                  <a:pt x="2099183" y="25526"/>
                </a:moveTo>
                <a:lnTo>
                  <a:pt x="2060828" y="25526"/>
                </a:lnTo>
                <a:lnTo>
                  <a:pt x="2060828" y="50672"/>
                </a:lnTo>
                <a:lnTo>
                  <a:pt x="2099182" y="50672"/>
                </a:lnTo>
                <a:lnTo>
                  <a:pt x="2124329" y="38099"/>
                </a:lnTo>
                <a:lnTo>
                  <a:pt x="209918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20180" y="4594478"/>
            <a:ext cx="310896" cy="3108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20180" y="459447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310896"/>
                </a:moveTo>
                <a:lnTo>
                  <a:pt x="310896" y="310896"/>
                </a:lnTo>
                <a:lnTo>
                  <a:pt x="310896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31078" y="4594478"/>
            <a:ext cx="311785" cy="311150"/>
          </a:xfrm>
          <a:custGeom>
            <a:avLst/>
            <a:gdLst/>
            <a:ahLst/>
            <a:cxnLst/>
            <a:rect l="l" t="t" r="r" b="b"/>
            <a:pathLst>
              <a:path w="311784" h="311150">
                <a:moveTo>
                  <a:pt x="0" y="310896"/>
                </a:moveTo>
                <a:lnTo>
                  <a:pt x="311657" y="310896"/>
                </a:lnTo>
                <a:lnTo>
                  <a:pt x="31165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1078" y="4594478"/>
            <a:ext cx="311785" cy="311150"/>
          </a:xfrm>
          <a:custGeom>
            <a:avLst/>
            <a:gdLst/>
            <a:ahLst/>
            <a:cxnLst/>
            <a:rect l="l" t="t" r="r" b="b"/>
            <a:pathLst>
              <a:path w="311784" h="311150">
                <a:moveTo>
                  <a:pt x="0" y="310896"/>
                </a:moveTo>
                <a:lnTo>
                  <a:pt x="311657" y="310896"/>
                </a:lnTo>
                <a:lnTo>
                  <a:pt x="31165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25145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-44577" y="37095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4769"/>
            <a:r>
              <a:rPr spc="-20" dirty="0">
                <a:latin typeface="Calibri"/>
                <a:cs typeface="Calibri"/>
              </a:rPr>
              <a:t>JobTracker ( Contd.)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11"/>
          </p:nvPr>
        </p:nvSpPr>
        <p:spPr>
          <a:xfrm>
            <a:off x="3124200" y="8161079"/>
            <a:ext cx="2895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>
                <a:hlinkClick r:id="rId22"/>
              </a:rPr>
              <a:t>ww</a:t>
            </a:r>
            <a:r>
              <a:rPr spc="-45" dirty="0">
                <a:hlinkClick r:id="rId22"/>
              </a:rPr>
              <a:t>w</a:t>
            </a:r>
            <a:r>
              <a:rPr spc="-10" dirty="0">
                <a:hlinkClick r:id="rId22"/>
              </a:rPr>
              <a:t>.edur</a:t>
            </a:r>
            <a:r>
              <a:rPr spc="-5" dirty="0">
                <a:hlinkClick r:id="rId22"/>
              </a:rPr>
              <a:t>eka</a:t>
            </a:r>
            <a:r>
              <a:rPr dirty="0">
                <a:hlinkClick r:id="rId22"/>
              </a:rPr>
              <a:t>.</a:t>
            </a:r>
            <a:r>
              <a:rPr spc="-10" dirty="0">
                <a:hlinkClick r:id="rId22"/>
              </a:rPr>
              <a:t>in/hadoop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8161079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spc="-10" dirty="0">
                <a:latin typeface="Tahoma"/>
                <a:cs typeface="Tahoma"/>
              </a:rPr>
              <a:pPr marL="12700"/>
              <a:t>5</a:t>
            </a:fld>
            <a:endParaRPr spc="-10" dirty="0">
              <a:latin typeface="Tahoma"/>
              <a:cs typeface="Tahom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2464"/>
            <a:ext cx="7886700" cy="485504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Fair Scheduling</a:t>
            </a:r>
          </a:p>
        </p:txBody>
      </p:sp>
      <p:pic>
        <p:nvPicPr>
          <p:cNvPr id="1536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4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5370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pic>
        <p:nvPicPr>
          <p:cNvPr id="1537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543050" y="5035550"/>
            <a:ext cx="4322763" cy="298450"/>
            <a:chOff x="1542275" y="5035884"/>
            <a:chExt cx="43237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7978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33681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427797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981200" y="2209800"/>
            <a:ext cx="3886200" cy="1633538"/>
            <a:chOff x="1981202" y="2209799"/>
            <a:chExt cx="3886198" cy="1634107"/>
          </a:xfrm>
        </p:grpSpPr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10800000" flipV="1">
              <a:off x="1981202" y="2209799"/>
              <a:ext cx="3886198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3124201" y="2209799"/>
              <a:ext cx="2743199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4250247" y="2226753"/>
              <a:ext cx="1634107" cy="1600199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4783647" y="2760153"/>
              <a:ext cx="1634107" cy="53340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33850" y="5035550"/>
            <a:ext cx="436563" cy="2984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29250" y="5035550"/>
            <a:ext cx="436563" cy="2984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0" y="22034"/>
            <a:ext cx="7886700" cy="399578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Fair Scheduling</a:t>
            </a:r>
          </a:p>
        </p:txBody>
      </p:sp>
      <p:pic>
        <p:nvPicPr>
          <p:cNvPr id="1639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2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1981200" y="2209800"/>
            <a:ext cx="3886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0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43050" y="5035550"/>
            <a:ext cx="1731963" cy="298450"/>
            <a:chOff x="1542275" y="5035884"/>
            <a:chExt cx="17329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6818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8431" y="5035884"/>
              <a:ext cx="436818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3124200" y="2209800"/>
            <a:ext cx="2743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>
            <a:off x="4250531" y="2226469"/>
            <a:ext cx="1633538" cy="16002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4783931" y="2759869"/>
            <a:ext cx="1633538" cy="533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30675" y="5029200"/>
            <a:ext cx="441325" cy="3048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426075" y="5029200"/>
            <a:ext cx="441325" cy="3048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07" name="Rectangle 30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421438" y="1676400"/>
            <a:ext cx="474662" cy="50165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30" grpId="0" animBg="1"/>
      <p:bldP spid="30" grpId="1" animBg="1"/>
      <p:bldP spid="30" grpId="2" animBg="1"/>
      <p:bldP spid="33" grpId="0" animBg="1"/>
      <p:bldP spid="33" grpId="1" animBg="1"/>
      <p:bldP spid="33" grpId="2" animBg="1"/>
      <p:bldP spid="37" grpId="0" animBg="1"/>
      <p:bldP spid="3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16382"/>
            <a:ext cx="7886700" cy="471586"/>
          </a:xfrm>
        </p:spPr>
        <p:txBody>
          <a:bodyPr>
            <a:noAutofit/>
          </a:bodyPr>
          <a:lstStyle/>
          <a:p>
            <a:pPr eaLnBrk="1" hangingPunct="1"/>
            <a:r>
              <a:rPr lang="en-US" spc="-20" dirty="0">
                <a:latin typeface="Calibri"/>
                <a:cs typeface="Calibri"/>
              </a:rPr>
              <a:t>Fair Scheduler Basics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7544" y="913835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jobs into “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pools”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sz="14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 each pool a guaranteed 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share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excess capacity evenly between pools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31442"/>
            <a:ext cx="7886700" cy="399578"/>
          </a:xfrm>
        </p:spPr>
        <p:txBody>
          <a:bodyPr>
            <a:noAutofit/>
          </a:bodyPr>
          <a:lstStyle/>
          <a:p>
            <a:pPr eaLnBrk="1" hangingPunct="1"/>
            <a:r>
              <a:rPr lang="en-US" spc="-20" dirty="0">
                <a:latin typeface="Calibri"/>
                <a:cs typeface="Calibri"/>
              </a:rPr>
              <a:t>Pools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Determined from a configurable job property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in 0.20: user.name (one pool per user)</a:t>
            </a:r>
          </a:p>
          <a:p>
            <a:pPr eaLnBrk="1" hangingPunct="1"/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Pools have properties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map slots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reduce slots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 on # of running jobs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 noChangeShapeType="1"/>
            <a:stCxn id="48" idx="2"/>
            <a:endCxn id="6" idx="0"/>
          </p:cNvCxnSpPr>
          <p:nvPr/>
        </p:nvCxnSpPr>
        <p:spPr bwMode="auto">
          <a:xfrm rot="5400000">
            <a:off x="2705100" y="1181100"/>
            <a:ext cx="914400" cy="2667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-20833" y="22197"/>
            <a:ext cx="7886700" cy="442911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Example Pool Allocations</a:t>
            </a:r>
          </a:p>
        </p:txBody>
      </p:sp>
      <p:cxnSp>
        <p:nvCxnSpPr>
          <p:cNvPr id="18" name="Straight Connector 17"/>
          <p:cNvCxnSpPr>
            <a:cxnSpLocks noChangeShapeType="1"/>
            <a:stCxn id="8" idx="0"/>
            <a:endCxn id="48" idx="2"/>
          </p:cNvCxnSpPr>
          <p:nvPr/>
        </p:nvCxnSpPr>
        <p:spPr bwMode="auto">
          <a:xfrm rot="16200000" flipV="1">
            <a:off x="5353050" y="1200150"/>
            <a:ext cx="914400" cy="262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  <a:stCxn id="15" idx="0"/>
            <a:endCxn id="8" idx="2"/>
          </p:cNvCxnSpPr>
          <p:nvPr/>
        </p:nvCxnSpPr>
        <p:spPr bwMode="auto">
          <a:xfrm rot="5400000" flipH="1" flipV="1">
            <a:off x="6857207" y="3847306"/>
            <a:ext cx="533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  <a:stCxn id="9" idx="0"/>
            <a:endCxn id="48" idx="2"/>
          </p:cNvCxnSpPr>
          <p:nvPr/>
        </p:nvCxnSpPr>
        <p:spPr bwMode="auto">
          <a:xfrm rot="16200000" flipV="1">
            <a:off x="4419600" y="2133600"/>
            <a:ext cx="914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  <a:stCxn id="7" idx="0"/>
            <a:endCxn id="48" idx="2"/>
          </p:cNvCxnSpPr>
          <p:nvPr/>
        </p:nvCxnSpPr>
        <p:spPr bwMode="auto">
          <a:xfrm rot="5400000" flipH="1" flipV="1">
            <a:off x="3562350" y="2038350"/>
            <a:ext cx="914400" cy="952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  <a:stCxn id="12" idx="0"/>
            <a:endCxn id="7" idx="2"/>
          </p:cNvCxnSpPr>
          <p:nvPr/>
        </p:nvCxnSpPr>
        <p:spPr bwMode="auto">
          <a:xfrm rot="5400000" flipH="1" flipV="1">
            <a:off x="3000375" y="3571875"/>
            <a:ext cx="533400" cy="552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  <a:stCxn id="13" idx="0"/>
            <a:endCxn id="7" idx="2"/>
          </p:cNvCxnSpPr>
          <p:nvPr/>
        </p:nvCxnSpPr>
        <p:spPr bwMode="auto">
          <a:xfrm rot="16200000" flipV="1">
            <a:off x="3571875" y="3552825"/>
            <a:ext cx="533400" cy="590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16200000" flipV="1">
            <a:off x="1565275" y="3844925"/>
            <a:ext cx="5334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19600" y="1905000"/>
            <a:ext cx="152400" cy="152400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429000" y="1447800"/>
            <a:ext cx="2133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entire cluster</a:t>
            </a:r>
            <a:r>
              <a:rPr lang="en-US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100 slots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143000" y="2971800"/>
            <a:ext cx="13716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matei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895600" y="2971800"/>
            <a:ext cx="12954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jeff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324600" y="2971800"/>
            <a:ext cx="16002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ads</a:t>
            </a:r>
          </a:p>
          <a:p>
            <a:pPr algn="ctr">
              <a:defRPr/>
            </a:pPr>
            <a:r>
              <a:rPr lang="en-US" sz="150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min share = 40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95800" y="2971800"/>
            <a:ext cx="15240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tom</a:t>
            </a:r>
          </a:p>
          <a:p>
            <a:pPr algn="ctr">
              <a:defRPr/>
            </a:pPr>
            <a:r>
              <a:rPr lang="en-US" sz="150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min share = 30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350" y="4114800"/>
            <a:ext cx="889000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2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15 slots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689350" y="4114800"/>
            <a:ext cx="889000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3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15 slots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390650" y="4114800"/>
            <a:ext cx="887413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1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30 slots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678613" y="4114800"/>
            <a:ext cx="887412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4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40 slots</a:t>
            </a:r>
          </a:p>
        </p:txBody>
      </p:sp>
      <p:sp>
        <p:nvSpPr>
          <p:cNvPr id="22" name="Rectangle 21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-1369"/>
            <a:ext cx="7886700" cy="478041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Scheduling Algorithm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9512" y="920290"/>
            <a:ext cx="8229600" cy="352839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each pool’s min share among its jobs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each pool’s total share among its jobs</a:t>
            </a:r>
            <a:endParaRPr lang="en-US" sz="1400" baseline="30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slot needs to be assigned: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is any job below its min share, schedule it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schedule the job that we’ve been most unfair to (based on “deficit”)</a:t>
            </a:r>
          </a:p>
          <a:p>
            <a:pPr marL="342900" lvl="1" indent="0" eaLnBrk="1" hangingPunct="1">
              <a:buNone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9204" y="5086"/>
            <a:ext cx="7886700" cy="471586"/>
          </a:xfrm>
        </p:spPr>
        <p:txBody>
          <a:bodyPr>
            <a:noAutofit/>
          </a:bodyPr>
          <a:lstStyle/>
          <a:p>
            <a:pPr eaLnBrk="1" hangingPunct="1"/>
            <a:r>
              <a:rPr lang="en-US" spc="-20" dirty="0">
                <a:latin typeface="Calibri"/>
                <a:cs typeface="Calibri"/>
              </a:rPr>
              <a:t>Fault Tolerance in </a:t>
            </a:r>
            <a:r>
              <a:rPr lang="en-US" spc="-20" dirty="0" err="1">
                <a:latin typeface="Calibri"/>
                <a:cs typeface="Calibri"/>
              </a:rPr>
              <a:t>Hadoop</a:t>
            </a:r>
            <a:endParaRPr lang="en-US" spc="-20" dirty="0">
              <a:latin typeface="Calibri"/>
              <a:cs typeface="Calibri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13835"/>
            <a:ext cx="7886700" cy="4351338"/>
          </a:xfrm>
        </p:spPr>
        <p:txBody>
          <a:bodyPr>
            <a:normAutofit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guide jobs toward a successful completion even when jobs are run on a large cluster where probability of failures increases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primary way that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achieves fault tolerance is through restarting tasks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TT fails to communicate with JT for a period of time (by default, 1 minute in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JT will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ssume that TT in question has crashed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job is still in the map phase, JT asks another TT to re-execute </a:t>
            </a:r>
            <a:r>
              <a:rPr lang="en-US" sz="1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Mappers that previously ran at the failed TT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job is in the reduce phase, JT asks another TT to re-execute </a:t>
            </a:r>
            <a:r>
              <a:rPr lang="en-US" sz="1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Reducers that were in progress on the failed TT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36B367-013D-45C1-A5C5-A829D22BE1B2}" type="slidenum">
              <a:rPr lang="en-US" smtClean="0">
                <a:solidFill>
                  <a:schemeClr val="bg2"/>
                </a:solidFill>
              </a:rPr>
              <a:pPr eaLnBrk="1" hangingPunct="1"/>
              <a:t>56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543594"/>
          </a:xfrm>
        </p:spPr>
        <p:txBody>
          <a:bodyPr>
            <a:noAutofit/>
          </a:bodyPr>
          <a:lstStyle/>
          <a:p>
            <a:r>
              <a:rPr lang="en-US" spc="-20" dirty="0">
                <a:latin typeface="Calibri"/>
                <a:cs typeface="Calibri"/>
              </a:rPr>
              <a:t>Speculative Execution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34114"/>
            <a:ext cx="7886700" cy="4351338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job is dominated by the slowest task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attempts to locate slow tasks (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stragglers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run redundant (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speculative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tasks that will optimistically commit before the corresponding stragglers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process is known as 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speculative execution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copy of a straggler is allowed to be speculated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Whichever copy (among the two copies) of a task commits first, it becomes the definitive copy, and the other copy is killed by JT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50296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-1187"/>
            <a:ext cx="7886700" cy="411163"/>
          </a:xfrm>
        </p:spPr>
        <p:txBody>
          <a:bodyPr>
            <a:noAutofit/>
          </a:bodyPr>
          <a:lstStyle/>
          <a:p>
            <a:pPr eaLnBrk="1" hangingPunct="1"/>
            <a:r>
              <a:rPr lang="en-US" spc="-20" dirty="0">
                <a:latin typeface="Calibri"/>
                <a:cs typeface="Calibri"/>
              </a:rPr>
              <a:t>Locating Stragglers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80780"/>
            <a:ext cx="7886700" cy="234184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locate stragglers?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monitors each task progress using a </a:t>
            </a: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score </a:t>
            </a:r>
            <a:b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0 and 1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ü"/>
              <a:defRPr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task’s progress score </a:t>
            </a:r>
            <a:r>
              <a:rPr lang="en-US" sz="1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less than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(average – 0.2), and the task has run for at least 1 minute, it is marked as a straggler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 eaLnBrk="1" hangingPunct="1">
              <a:buNone/>
              <a:defRPr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212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0463" y="52832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452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924300" y="4822825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212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2832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52863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62200" y="5588000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9690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41950" y="4441825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sz="1400"/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0463" y="42926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968500" y="44434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968500" y="52054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9938" y="6092825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39624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5163" y="5178425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5441950" y="51768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" y="0"/>
            <a:ext cx="7886700" cy="442249"/>
          </a:xfrm>
        </p:spPr>
        <p:txBody>
          <a:bodyPr>
            <a:noAutofit/>
          </a:bodyPr>
          <a:lstStyle/>
          <a:p>
            <a:pPr eaLnBrk="1" hangingPunct="1"/>
            <a:r>
              <a:rPr lang="en-US" spc="-20" dirty="0">
                <a:latin typeface="Calibri"/>
                <a:cs typeface="Calibri"/>
              </a:rPr>
              <a:t>What Makes </a:t>
            </a:r>
            <a:r>
              <a:rPr lang="en-US" spc="-20" dirty="0" err="1">
                <a:latin typeface="Calibri"/>
                <a:cs typeface="Calibri"/>
              </a:rPr>
              <a:t>MapReduce</a:t>
            </a:r>
            <a:r>
              <a:rPr lang="en-US" spc="-20" dirty="0">
                <a:latin typeface="Calibri"/>
                <a:cs typeface="Calibri"/>
              </a:rPr>
              <a:t> Unique?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917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characterized by: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simplified programming model which allows the user to quickly write and test distributed systems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efficient and automatic distribution of data and workload across machines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flat scalability curve. Specifically, after a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is written and functioning on 10 nodes, very little-if any- work is required for making that same program run on 1000 nodes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82B5E6-1886-4BB8-B9EF-27A8F738EDFA}" type="slidenum">
              <a:rPr lang="en-US" smtClean="0">
                <a:solidFill>
                  <a:schemeClr val="bg2"/>
                </a:solidFill>
              </a:rPr>
              <a:pPr eaLnBrk="1" hangingPunct="1"/>
              <a:t>59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2052" y="2236494"/>
            <a:ext cx="1835657" cy="235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780" y="2296312"/>
            <a:ext cx="1676400" cy="762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25526"/>
                </a:moveTo>
                <a:lnTo>
                  <a:pt x="63500" y="25526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6"/>
                </a:lnTo>
                <a:close/>
              </a:path>
              <a:path w="1676400" h="76200">
                <a:moveTo>
                  <a:pt x="1676399" y="25526"/>
                </a:moveTo>
                <a:lnTo>
                  <a:pt x="76200" y="25526"/>
                </a:lnTo>
                <a:lnTo>
                  <a:pt x="76200" y="50673"/>
                </a:lnTo>
                <a:lnTo>
                  <a:pt x="1676399" y="50673"/>
                </a:lnTo>
                <a:lnTo>
                  <a:pt x="1676399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054" y="1700808"/>
            <a:ext cx="2313431" cy="1319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1725956"/>
            <a:ext cx="2209800" cy="1215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9115" y="1904026"/>
            <a:ext cx="104711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  <a:p>
            <a:pPr algn="ctr">
              <a:spcBef>
                <a:spcPts val="56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3128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3128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4119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4119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2060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2060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1911" y="2482241"/>
            <a:ext cx="300989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1910" y="2482240"/>
            <a:ext cx="300990" cy="311150"/>
          </a:xfrm>
          <a:custGeom>
            <a:avLst/>
            <a:gdLst/>
            <a:ahLst/>
            <a:cxnLst/>
            <a:rect l="l" t="t" r="r" b="b"/>
            <a:pathLst>
              <a:path w="300989" h="311150">
                <a:moveTo>
                  <a:pt x="0" y="310895"/>
                </a:moveTo>
                <a:lnTo>
                  <a:pt x="300989" y="310895"/>
                </a:lnTo>
                <a:lnTo>
                  <a:pt x="30098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2902" y="2482240"/>
            <a:ext cx="300355" cy="311150"/>
          </a:xfrm>
          <a:custGeom>
            <a:avLst/>
            <a:gdLst/>
            <a:ahLst/>
            <a:cxnLst/>
            <a:rect l="l" t="t" r="r" b="b"/>
            <a:pathLst>
              <a:path w="300354" h="311150">
                <a:moveTo>
                  <a:pt x="0" y="310895"/>
                </a:moveTo>
                <a:lnTo>
                  <a:pt x="300227" y="310895"/>
                </a:lnTo>
                <a:lnTo>
                  <a:pt x="30022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2902" y="2482240"/>
            <a:ext cx="300355" cy="311150"/>
          </a:xfrm>
          <a:custGeom>
            <a:avLst/>
            <a:gdLst/>
            <a:ahLst/>
            <a:cxnLst/>
            <a:rect l="l" t="t" r="r" b="b"/>
            <a:pathLst>
              <a:path w="300354" h="311150">
                <a:moveTo>
                  <a:pt x="0" y="310895"/>
                </a:moveTo>
                <a:lnTo>
                  <a:pt x="300227" y="310895"/>
                </a:lnTo>
                <a:lnTo>
                  <a:pt x="30022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780" y="3738016"/>
            <a:ext cx="381000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9780" y="3738015"/>
            <a:ext cx="381000" cy="198120"/>
          </a:xfrm>
          <a:custGeom>
            <a:avLst/>
            <a:gdLst/>
            <a:ahLst/>
            <a:cxnLst/>
            <a:rect l="l" t="t" r="r" b="b"/>
            <a:pathLst>
              <a:path w="381000" h="198120">
                <a:moveTo>
                  <a:pt x="0" y="198119"/>
                </a:moveTo>
                <a:lnTo>
                  <a:pt x="381000" y="198119"/>
                </a:lnTo>
                <a:lnTo>
                  <a:pt x="381000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2514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7976" y="1877974"/>
            <a:ext cx="2139696" cy="10637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7976" y="1877974"/>
            <a:ext cx="2139950" cy="1064260"/>
          </a:xfrm>
          <a:custGeom>
            <a:avLst/>
            <a:gdLst/>
            <a:ahLst/>
            <a:cxnLst/>
            <a:rect l="l" t="t" r="r" b="b"/>
            <a:pathLst>
              <a:path w="2139950" h="1064260">
                <a:moveTo>
                  <a:pt x="0" y="1063752"/>
                </a:moveTo>
                <a:lnTo>
                  <a:pt x="2139696" y="1063752"/>
                </a:lnTo>
                <a:lnTo>
                  <a:pt x="2139696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ln w="1295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647" y="275427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5647" y="253176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5647" y="2306980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5647" y="2098191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847" y="1996847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4"/>
                </a:moveTo>
                <a:lnTo>
                  <a:pt x="304800" y="214884"/>
                </a:lnTo>
                <a:lnTo>
                  <a:pt x="30480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847" y="1996847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4"/>
                </a:moveTo>
                <a:lnTo>
                  <a:pt x="304800" y="214884"/>
                </a:lnTo>
                <a:lnTo>
                  <a:pt x="30480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847" y="2211731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3"/>
                </a:moveTo>
                <a:lnTo>
                  <a:pt x="304800" y="214883"/>
                </a:lnTo>
                <a:lnTo>
                  <a:pt x="30480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847" y="2211731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3"/>
                </a:moveTo>
                <a:lnTo>
                  <a:pt x="304800" y="214883"/>
                </a:lnTo>
                <a:lnTo>
                  <a:pt x="30480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847" y="2426614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3"/>
                </a:moveTo>
                <a:lnTo>
                  <a:pt x="304800" y="214883"/>
                </a:lnTo>
                <a:lnTo>
                  <a:pt x="30480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0847" y="2426614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3"/>
                </a:moveTo>
                <a:lnTo>
                  <a:pt x="304800" y="214883"/>
                </a:lnTo>
                <a:lnTo>
                  <a:pt x="30480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0847" y="2641498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4"/>
                </a:moveTo>
                <a:lnTo>
                  <a:pt x="304800" y="214884"/>
                </a:lnTo>
                <a:lnTo>
                  <a:pt x="30480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0847" y="2641498"/>
            <a:ext cx="304800" cy="215265"/>
          </a:xfrm>
          <a:custGeom>
            <a:avLst/>
            <a:gdLst/>
            <a:ahLst/>
            <a:cxnLst/>
            <a:rect l="l" t="t" r="r" b="b"/>
            <a:pathLst>
              <a:path w="304800" h="215264">
                <a:moveTo>
                  <a:pt x="0" y="214884"/>
                </a:moveTo>
                <a:lnTo>
                  <a:pt x="304800" y="214884"/>
                </a:lnTo>
                <a:lnTo>
                  <a:pt x="30480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29003" y="2688741"/>
            <a:ext cx="300355" cy="132080"/>
          </a:xfrm>
          <a:custGeom>
            <a:avLst/>
            <a:gdLst/>
            <a:ahLst/>
            <a:cxnLst/>
            <a:rect l="l" t="t" r="r" b="b"/>
            <a:pathLst>
              <a:path w="300355" h="132080">
                <a:moveTo>
                  <a:pt x="0" y="131825"/>
                </a:moveTo>
                <a:lnTo>
                  <a:pt x="300227" y="131825"/>
                </a:lnTo>
                <a:lnTo>
                  <a:pt x="300227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9003" y="2688741"/>
            <a:ext cx="300355" cy="132080"/>
          </a:xfrm>
          <a:custGeom>
            <a:avLst/>
            <a:gdLst/>
            <a:ahLst/>
            <a:cxnLst/>
            <a:rect l="l" t="t" r="r" b="b"/>
            <a:pathLst>
              <a:path w="300355" h="132080">
                <a:moveTo>
                  <a:pt x="0" y="131825"/>
                </a:moveTo>
                <a:lnTo>
                  <a:pt x="300227" y="131825"/>
                </a:lnTo>
                <a:lnTo>
                  <a:pt x="300227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9230" y="2688741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230" y="2688741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7022" y="2688742"/>
            <a:ext cx="300990" cy="131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27022" y="2688741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90" y="131825"/>
                </a:lnTo>
                <a:lnTo>
                  <a:pt x="300990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28013" y="2688741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28013" y="2688741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9003" y="2031898"/>
            <a:ext cx="300355" cy="132715"/>
          </a:xfrm>
          <a:custGeom>
            <a:avLst/>
            <a:gdLst/>
            <a:ahLst/>
            <a:cxnLst/>
            <a:rect l="l" t="t" r="r" b="b"/>
            <a:pathLst>
              <a:path w="300355" h="132714">
                <a:moveTo>
                  <a:pt x="0" y="132587"/>
                </a:moveTo>
                <a:lnTo>
                  <a:pt x="300227" y="132587"/>
                </a:lnTo>
                <a:lnTo>
                  <a:pt x="300227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9003" y="2031898"/>
            <a:ext cx="300355" cy="132715"/>
          </a:xfrm>
          <a:custGeom>
            <a:avLst/>
            <a:gdLst/>
            <a:ahLst/>
            <a:cxnLst/>
            <a:rect l="l" t="t" r="r" b="b"/>
            <a:pathLst>
              <a:path w="300355" h="132714">
                <a:moveTo>
                  <a:pt x="0" y="132587"/>
                </a:moveTo>
                <a:lnTo>
                  <a:pt x="300227" y="132587"/>
                </a:lnTo>
                <a:lnTo>
                  <a:pt x="300227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905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29230" y="2031898"/>
            <a:ext cx="300990" cy="132715"/>
          </a:xfrm>
          <a:custGeom>
            <a:avLst/>
            <a:gdLst/>
            <a:ahLst/>
            <a:cxnLst/>
            <a:rect l="l" t="t" r="r" b="b"/>
            <a:pathLst>
              <a:path w="300989" h="132714">
                <a:moveTo>
                  <a:pt x="0" y="132587"/>
                </a:moveTo>
                <a:lnTo>
                  <a:pt x="300989" y="132587"/>
                </a:lnTo>
                <a:lnTo>
                  <a:pt x="300989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9230" y="2031898"/>
            <a:ext cx="300990" cy="132715"/>
          </a:xfrm>
          <a:custGeom>
            <a:avLst/>
            <a:gdLst/>
            <a:ahLst/>
            <a:cxnLst/>
            <a:rect l="l" t="t" r="r" b="b"/>
            <a:pathLst>
              <a:path w="300989" h="132714">
                <a:moveTo>
                  <a:pt x="0" y="132587"/>
                </a:moveTo>
                <a:lnTo>
                  <a:pt x="300989" y="132587"/>
                </a:lnTo>
                <a:lnTo>
                  <a:pt x="300989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7022" y="2031898"/>
            <a:ext cx="300990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7022" y="2031898"/>
            <a:ext cx="300990" cy="132715"/>
          </a:xfrm>
          <a:custGeom>
            <a:avLst/>
            <a:gdLst/>
            <a:ahLst/>
            <a:cxnLst/>
            <a:rect l="l" t="t" r="r" b="b"/>
            <a:pathLst>
              <a:path w="300989" h="132714">
                <a:moveTo>
                  <a:pt x="0" y="132587"/>
                </a:moveTo>
                <a:lnTo>
                  <a:pt x="300990" y="132587"/>
                </a:lnTo>
                <a:lnTo>
                  <a:pt x="30099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28013" y="2031898"/>
            <a:ext cx="300990" cy="132715"/>
          </a:xfrm>
          <a:custGeom>
            <a:avLst/>
            <a:gdLst/>
            <a:ahLst/>
            <a:cxnLst/>
            <a:rect l="l" t="t" r="r" b="b"/>
            <a:pathLst>
              <a:path w="300989" h="132714">
                <a:moveTo>
                  <a:pt x="0" y="132587"/>
                </a:moveTo>
                <a:lnTo>
                  <a:pt x="300989" y="132587"/>
                </a:lnTo>
                <a:lnTo>
                  <a:pt x="300989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8013" y="2031898"/>
            <a:ext cx="300990" cy="132715"/>
          </a:xfrm>
          <a:custGeom>
            <a:avLst/>
            <a:gdLst/>
            <a:ahLst/>
            <a:cxnLst/>
            <a:rect l="l" t="t" r="r" b="b"/>
            <a:pathLst>
              <a:path w="300989" h="132714">
                <a:moveTo>
                  <a:pt x="0" y="132587"/>
                </a:moveTo>
                <a:lnTo>
                  <a:pt x="300989" y="132587"/>
                </a:lnTo>
                <a:lnTo>
                  <a:pt x="300989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29003" y="2241447"/>
            <a:ext cx="300227" cy="131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9003" y="2241447"/>
            <a:ext cx="300355" cy="132080"/>
          </a:xfrm>
          <a:custGeom>
            <a:avLst/>
            <a:gdLst/>
            <a:ahLst/>
            <a:cxnLst/>
            <a:rect l="l" t="t" r="r" b="b"/>
            <a:pathLst>
              <a:path w="300355" h="132080">
                <a:moveTo>
                  <a:pt x="0" y="131826"/>
                </a:moveTo>
                <a:lnTo>
                  <a:pt x="300227" y="131826"/>
                </a:lnTo>
                <a:lnTo>
                  <a:pt x="300227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29230" y="2241447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6"/>
                </a:moveTo>
                <a:lnTo>
                  <a:pt x="300989" y="131826"/>
                </a:lnTo>
                <a:lnTo>
                  <a:pt x="300989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29230" y="2241447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6"/>
                </a:moveTo>
                <a:lnTo>
                  <a:pt x="300989" y="131826"/>
                </a:lnTo>
                <a:lnTo>
                  <a:pt x="300989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27022" y="2241447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6"/>
                </a:moveTo>
                <a:lnTo>
                  <a:pt x="300990" y="131826"/>
                </a:lnTo>
                <a:lnTo>
                  <a:pt x="300990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27022" y="2241447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6"/>
                </a:moveTo>
                <a:lnTo>
                  <a:pt x="300990" y="131826"/>
                </a:lnTo>
                <a:lnTo>
                  <a:pt x="300990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8013" y="2241447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6"/>
                </a:moveTo>
                <a:lnTo>
                  <a:pt x="300989" y="131826"/>
                </a:lnTo>
                <a:lnTo>
                  <a:pt x="300989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28013" y="2241447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6"/>
                </a:moveTo>
                <a:lnTo>
                  <a:pt x="300989" y="131826"/>
                </a:lnTo>
                <a:lnTo>
                  <a:pt x="300989" y="0"/>
                </a:lnTo>
                <a:lnTo>
                  <a:pt x="0" y="0"/>
                </a:lnTo>
                <a:lnTo>
                  <a:pt x="0" y="131826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9003" y="2465475"/>
            <a:ext cx="300355" cy="132080"/>
          </a:xfrm>
          <a:custGeom>
            <a:avLst/>
            <a:gdLst/>
            <a:ahLst/>
            <a:cxnLst/>
            <a:rect l="l" t="t" r="r" b="b"/>
            <a:pathLst>
              <a:path w="300355" h="132080">
                <a:moveTo>
                  <a:pt x="0" y="131825"/>
                </a:moveTo>
                <a:lnTo>
                  <a:pt x="300227" y="131825"/>
                </a:lnTo>
                <a:lnTo>
                  <a:pt x="300227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29003" y="2465475"/>
            <a:ext cx="300355" cy="132080"/>
          </a:xfrm>
          <a:custGeom>
            <a:avLst/>
            <a:gdLst/>
            <a:ahLst/>
            <a:cxnLst/>
            <a:rect l="l" t="t" r="r" b="b"/>
            <a:pathLst>
              <a:path w="300355" h="132080">
                <a:moveTo>
                  <a:pt x="0" y="131825"/>
                </a:moveTo>
                <a:lnTo>
                  <a:pt x="300227" y="131825"/>
                </a:lnTo>
                <a:lnTo>
                  <a:pt x="300227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9231" y="2465476"/>
            <a:ext cx="300989" cy="131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29230" y="2465475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7022" y="2465475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90" y="131825"/>
                </a:lnTo>
                <a:lnTo>
                  <a:pt x="300990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27022" y="2465475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90" y="131825"/>
                </a:lnTo>
                <a:lnTo>
                  <a:pt x="300990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28013" y="2465475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28013" y="2465475"/>
            <a:ext cx="300990" cy="132080"/>
          </a:xfrm>
          <a:custGeom>
            <a:avLst/>
            <a:gdLst/>
            <a:ahLst/>
            <a:cxnLst/>
            <a:rect l="l" t="t" r="r" b="b"/>
            <a:pathLst>
              <a:path w="300989" h="132080">
                <a:moveTo>
                  <a:pt x="0" y="131825"/>
                </a:moveTo>
                <a:lnTo>
                  <a:pt x="300989" y="131825"/>
                </a:lnTo>
                <a:lnTo>
                  <a:pt x="300989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990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42187" y="2217631"/>
            <a:ext cx="18161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H3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2187" y="2441913"/>
            <a:ext cx="18161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H4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2187" y="2664925"/>
            <a:ext cx="18161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H5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2187" y="2008335"/>
            <a:ext cx="18161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H1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35852" y="2236494"/>
            <a:ext cx="2365248" cy="2354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53581" y="2296312"/>
            <a:ext cx="2207260" cy="76200"/>
          </a:xfrm>
          <a:custGeom>
            <a:avLst/>
            <a:gdLst/>
            <a:ahLst/>
            <a:cxnLst/>
            <a:rect l="l" t="t" r="r" b="b"/>
            <a:pathLst>
              <a:path w="22072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2207259" h="76200">
                <a:moveTo>
                  <a:pt x="76200" y="25526"/>
                </a:moveTo>
                <a:lnTo>
                  <a:pt x="63500" y="25526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6"/>
                </a:lnTo>
                <a:close/>
              </a:path>
              <a:path w="2207259" h="76200">
                <a:moveTo>
                  <a:pt x="2206752" y="25526"/>
                </a:moveTo>
                <a:lnTo>
                  <a:pt x="76200" y="25526"/>
                </a:lnTo>
                <a:lnTo>
                  <a:pt x="76200" y="50673"/>
                </a:lnTo>
                <a:lnTo>
                  <a:pt x="2206752" y="50673"/>
                </a:lnTo>
                <a:lnTo>
                  <a:pt x="2206752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66659" y="2348509"/>
            <a:ext cx="107442" cy="1127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20381" y="2369463"/>
            <a:ext cx="0" cy="1033144"/>
          </a:xfrm>
          <a:custGeom>
            <a:avLst/>
            <a:gdLst/>
            <a:ahLst/>
            <a:cxnLst/>
            <a:rect l="l" t="t" r="r" b="b"/>
            <a:pathLst>
              <a:path h="1033144">
                <a:moveTo>
                  <a:pt x="0" y="0"/>
                </a:moveTo>
                <a:lnTo>
                  <a:pt x="0" y="1032891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56655" y="2920009"/>
            <a:ext cx="1932431" cy="713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81800" y="2945155"/>
            <a:ext cx="1828800" cy="609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176769" y="3064635"/>
            <a:ext cx="1039494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/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 - H2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06611" y="2313456"/>
            <a:ext cx="107442" cy="20017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0332" y="2334413"/>
            <a:ext cx="0" cy="1906905"/>
          </a:xfrm>
          <a:custGeom>
            <a:avLst/>
            <a:gdLst/>
            <a:ahLst/>
            <a:cxnLst/>
            <a:rect l="l" t="t" r="r" b="b"/>
            <a:pathLst>
              <a:path h="1906904">
                <a:moveTo>
                  <a:pt x="0" y="0"/>
                </a:moveTo>
                <a:lnTo>
                  <a:pt x="0" y="1906905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93230" y="4212361"/>
            <a:ext cx="2020824" cy="1074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34759" y="4246270"/>
            <a:ext cx="1925955" cy="0"/>
          </a:xfrm>
          <a:custGeom>
            <a:avLst/>
            <a:gdLst/>
            <a:ahLst/>
            <a:cxnLst/>
            <a:rect l="l" t="t" r="r" b="b"/>
            <a:pathLst>
              <a:path w="1925954">
                <a:moveTo>
                  <a:pt x="0" y="0"/>
                </a:moveTo>
                <a:lnTo>
                  <a:pt x="1925701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80455" y="3910608"/>
            <a:ext cx="1932431" cy="713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05600" y="3935755"/>
            <a:ext cx="1828800" cy="609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100569" y="4055490"/>
            <a:ext cx="103949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 -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06716" y="4253610"/>
            <a:ext cx="2286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H4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02051" y="1845589"/>
            <a:ext cx="2114550" cy="70942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9780" y="1926997"/>
            <a:ext cx="1955800" cy="567055"/>
          </a:xfrm>
          <a:custGeom>
            <a:avLst/>
            <a:gdLst/>
            <a:ahLst/>
            <a:cxnLst/>
            <a:rect l="l" t="t" r="r" b="b"/>
            <a:pathLst>
              <a:path w="1955800" h="567055">
                <a:moveTo>
                  <a:pt x="1858771" y="516001"/>
                </a:moveTo>
                <a:lnTo>
                  <a:pt x="1852168" y="540258"/>
                </a:lnTo>
                <a:lnTo>
                  <a:pt x="1949069" y="566928"/>
                </a:lnTo>
                <a:lnTo>
                  <a:pt x="1955799" y="542671"/>
                </a:lnTo>
                <a:lnTo>
                  <a:pt x="1858771" y="516001"/>
                </a:lnTo>
                <a:close/>
              </a:path>
              <a:path w="1955800" h="567055">
                <a:moveTo>
                  <a:pt x="1689099" y="469138"/>
                </a:moveTo>
                <a:lnTo>
                  <a:pt x="1682369" y="493395"/>
                </a:lnTo>
                <a:lnTo>
                  <a:pt x="1779396" y="520192"/>
                </a:lnTo>
                <a:lnTo>
                  <a:pt x="1786128" y="495935"/>
                </a:lnTo>
                <a:lnTo>
                  <a:pt x="1689099" y="469138"/>
                </a:lnTo>
                <a:close/>
              </a:path>
              <a:path w="1955800" h="567055">
                <a:moveTo>
                  <a:pt x="1519428" y="422402"/>
                </a:moveTo>
                <a:lnTo>
                  <a:pt x="1512696" y="446659"/>
                </a:lnTo>
                <a:lnTo>
                  <a:pt x="1609724" y="473329"/>
                </a:lnTo>
                <a:lnTo>
                  <a:pt x="1616329" y="449072"/>
                </a:lnTo>
                <a:lnTo>
                  <a:pt x="1519428" y="422402"/>
                </a:lnTo>
                <a:close/>
              </a:path>
              <a:path w="1955800" h="567055">
                <a:moveTo>
                  <a:pt x="1349756" y="375666"/>
                </a:moveTo>
                <a:lnTo>
                  <a:pt x="1343024" y="399796"/>
                </a:lnTo>
                <a:lnTo>
                  <a:pt x="1440053" y="426593"/>
                </a:lnTo>
                <a:lnTo>
                  <a:pt x="1446657" y="402336"/>
                </a:lnTo>
                <a:lnTo>
                  <a:pt x="1349756" y="375666"/>
                </a:lnTo>
                <a:close/>
              </a:path>
              <a:path w="1955800" h="567055">
                <a:moveTo>
                  <a:pt x="1180083" y="328803"/>
                </a:moveTo>
                <a:lnTo>
                  <a:pt x="1173353" y="353060"/>
                </a:lnTo>
                <a:lnTo>
                  <a:pt x="1270381" y="379857"/>
                </a:lnTo>
                <a:lnTo>
                  <a:pt x="1276984" y="355600"/>
                </a:lnTo>
                <a:lnTo>
                  <a:pt x="1180083" y="328803"/>
                </a:lnTo>
                <a:close/>
              </a:path>
              <a:path w="1955800" h="567055">
                <a:moveTo>
                  <a:pt x="1010411" y="282067"/>
                </a:moveTo>
                <a:lnTo>
                  <a:pt x="1003681" y="306324"/>
                </a:lnTo>
                <a:lnTo>
                  <a:pt x="1100582" y="332994"/>
                </a:lnTo>
                <a:lnTo>
                  <a:pt x="1107313" y="308737"/>
                </a:lnTo>
                <a:lnTo>
                  <a:pt x="1010411" y="282067"/>
                </a:lnTo>
                <a:close/>
              </a:path>
              <a:path w="1955800" h="567055">
                <a:moveTo>
                  <a:pt x="840613" y="235204"/>
                </a:moveTo>
                <a:lnTo>
                  <a:pt x="834008" y="259461"/>
                </a:lnTo>
                <a:lnTo>
                  <a:pt x="930909" y="286258"/>
                </a:lnTo>
                <a:lnTo>
                  <a:pt x="937641" y="262000"/>
                </a:lnTo>
                <a:lnTo>
                  <a:pt x="840613" y="235204"/>
                </a:lnTo>
                <a:close/>
              </a:path>
              <a:path w="1955800" h="567055">
                <a:moveTo>
                  <a:pt x="670941" y="188468"/>
                </a:moveTo>
                <a:lnTo>
                  <a:pt x="664336" y="212725"/>
                </a:lnTo>
                <a:lnTo>
                  <a:pt x="761238" y="239395"/>
                </a:lnTo>
                <a:lnTo>
                  <a:pt x="767969" y="215137"/>
                </a:lnTo>
                <a:lnTo>
                  <a:pt x="670941" y="188468"/>
                </a:lnTo>
                <a:close/>
              </a:path>
              <a:path w="1955800" h="567055">
                <a:moveTo>
                  <a:pt x="501269" y="141732"/>
                </a:moveTo>
                <a:lnTo>
                  <a:pt x="494538" y="165862"/>
                </a:lnTo>
                <a:lnTo>
                  <a:pt x="591566" y="192659"/>
                </a:lnTo>
                <a:lnTo>
                  <a:pt x="598296" y="168401"/>
                </a:lnTo>
                <a:lnTo>
                  <a:pt x="501269" y="141732"/>
                </a:lnTo>
                <a:close/>
              </a:path>
              <a:path w="1955800" h="567055">
                <a:moveTo>
                  <a:pt x="331596" y="94869"/>
                </a:moveTo>
                <a:lnTo>
                  <a:pt x="324866" y="119125"/>
                </a:lnTo>
                <a:lnTo>
                  <a:pt x="421894" y="145923"/>
                </a:lnTo>
                <a:lnTo>
                  <a:pt x="428498" y="121666"/>
                </a:lnTo>
                <a:lnTo>
                  <a:pt x="331596" y="94869"/>
                </a:lnTo>
                <a:close/>
              </a:path>
              <a:path w="1955800" h="567055">
                <a:moveTo>
                  <a:pt x="161925" y="48133"/>
                </a:moveTo>
                <a:lnTo>
                  <a:pt x="155194" y="72389"/>
                </a:lnTo>
                <a:lnTo>
                  <a:pt x="252221" y="99060"/>
                </a:lnTo>
                <a:lnTo>
                  <a:pt x="258825" y="74803"/>
                </a:lnTo>
                <a:lnTo>
                  <a:pt x="161925" y="48133"/>
                </a:lnTo>
                <a:close/>
              </a:path>
              <a:path w="1955800" h="567055">
                <a:moveTo>
                  <a:pt x="83566" y="0"/>
                </a:moveTo>
                <a:lnTo>
                  <a:pt x="0" y="16510"/>
                </a:lnTo>
                <a:lnTo>
                  <a:pt x="63373" y="73533"/>
                </a:lnTo>
                <a:lnTo>
                  <a:pt x="70145" y="48871"/>
                </a:lnTo>
                <a:lnTo>
                  <a:pt x="57912" y="45466"/>
                </a:lnTo>
                <a:lnTo>
                  <a:pt x="64516" y="21209"/>
                </a:lnTo>
                <a:lnTo>
                  <a:pt x="77741" y="21209"/>
                </a:lnTo>
                <a:lnTo>
                  <a:pt x="83566" y="0"/>
                </a:lnTo>
                <a:close/>
              </a:path>
              <a:path w="1955800" h="567055">
                <a:moveTo>
                  <a:pt x="76802" y="24628"/>
                </a:moveTo>
                <a:lnTo>
                  <a:pt x="70145" y="48871"/>
                </a:lnTo>
                <a:lnTo>
                  <a:pt x="82550" y="52324"/>
                </a:lnTo>
                <a:lnTo>
                  <a:pt x="89154" y="28067"/>
                </a:lnTo>
                <a:lnTo>
                  <a:pt x="76802" y="24628"/>
                </a:lnTo>
                <a:close/>
              </a:path>
              <a:path w="1955800" h="567055">
                <a:moveTo>
                  <a:pt x="64516" y="21209"/>
                </a:moveTo>
                <a:lnTo>
                  <a:pt x="57912" y="45466"/>
                </a:lnTo>
                <a:lnTo>
                  <a:pt x="70145" y="48871"/>
                </a:lnTo>
                <a:lnTo>
                  <a:pt x="76802" y="24628"/>
                </a:lnTo>
                <a:lnTo>
                  <a:pt x="64516" y="21209"/>
                </a:lnTo>
                <a:close/>
              </a:path>
              <a:path w="1955800" h="567055">
                <a:moveTo>
                  <a:pt x="77741" y="21209"/>
                </a:moveTo>
                <a:lnTo>
                  <a:pt x="64516" y="21209"/>
                </a:lnTo>
                <a:lnTo>
                  <a:pt x="76802" y="24628"/>
                </a:lnTo>
                <a:lnTo>
                  <a:pt x="77741" y="2120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350515" y="4111763"/>
            <a:ext cx="873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Heartbeat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350515" y="3569219"/>
            <a:ext cx="10534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12.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Assign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Tasks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50515" y="3197363"/>
            <a:ext cx="873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Heartbeat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49465" y="2448571"/>
            <a:ext cx="873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Heartbeat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95108" y="3754893"/>
            <a:ext cx="873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Heartbeat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03398" y="2425964"/>
            <a:ext cx="14376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11.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Pick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Tasks</a:t>
            </a:r>
            <a:endParaRPr sz="1100">
              <a:latin typeface="Tahoma"/>
              <a:cs typeface="Tahoma"/>
            </a:endParaRPr>
          </a:p>
          <a:p>
            <a:pPr marL="12700"/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(Data Lo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al</a:t>
            </a:r>
            <a:r>
              <a:rPr sz="11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if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os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sible)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38578" y="4266463"/>
            <a:ext cx="2939033" cy="1074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80107" y="4300371"/>
            <a:ext cx="2843530" cy="0"/>
          </a:xfrm>
          <a:custGeom>
            <a:avLst/>
            <a:gdLst/>
            <a:ahLst/>
            <a:cxnLst/>
            <a:rect l="l" t="t" r="r" b="b"/>
            <a:pathLst>
              <a:path w="2843529">
                <a:moveTo>
                  <a:pt x="0" y="0"/>
                </a:moveTo>
                <a:lnTo>
                  <a:pt x="2843403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05400" y="2843809"/>
            <a:ext cx="235458" cy="1517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85028" y="2941725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50673" y="63500"/>
                </a:moveTo>
                <a:lnTo>
                  <a:pt x="25526" y="63500"/>
                </a:lnTo>
                <a:lnTo>
                  <a:pt x="25526" y="1358544"/>
                </a:lnTo>
                <a:lnTo>
                  <a:pt x="50673" y="1358544"/>
                </a:lnTo>
                <a:lnTo>
                  <a:pt x="50673" y="635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358900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06801" y="2759228"/>
            <a:ext cx="2206752" cy="303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24530" y="2780562"/>
            <a:ext cx="2048510" cy="177800"/>
          </a:xfrm>
          <a:custGeom>
            <a:avLst/>
            <a:gdLst/>
            <a:ahLst/>
            <a:cxnLst/>
            <a:rect l="l" t="t" r="r" b="b"/>
            <a:pathLst>
              <a:path w="2048510" h="177800">
                <a:moveTo>
                  <a:pt x="2046605" y="0"/>
                </a:moveTo>
                <a:lnTo>
                  <a:pt x="1946147" y="6477"/>
                </a:lnTo>
                <a:lnTo>
                  <a:pt x="1947798" y="31623"/>
                </a:lnTo>
                <a:lnTo>
                  <a:pt x="2048256" y="25146"/>
                </a:lnTo>
                <a:lnTo>
                  <a:pt x="2046605" y="0"/>
                </a:lnTo>
                <a:close/>
              </a:path>
              <a:path w="2048510" h="177800">
                <a:moveTo>
                  <a:pt x="1870964" y="11303"/>
                </a:moveTo>
                <a:lnTo>
                  <a:pt x="1770507" y="17780"/>
                </a:lnTo>
                <a:lnTo>
                  <a:pt x="1772158" y="42925"/>
                </a:lnTo>
                <a:lnTo>
                  <a:pt x="1872488" y="36449"/>
                </a:lnTo>
                <a:lnTo>
                  <a:pt x="1870964" y="11303"/>
                </a:lnTo>
                <a:close/>
              </a:path>
              <a:path w="2048510" h="177800">
                <a:moveTo>
                  <a:pt x="1695322" y="22606"/>
                </a:moveTo>
                <a:lnTo>
                  <a:pt x="1594866" y="29083"/>
                </a:lnTo>
                <a:lnTo>
                  <a:pt x="1596517" y="54229"/>
                </a:lnTo>
                <a:lnTo>
                  <a:pt x="1696846" y="47752"/>
                </a:lnTo>
                <a:lnTo>
                  <a:pt x="1695322" y="22606"/>
                </a:lnTo>
                <a:close/>
              </a:path>
              <a:path w="2048510" h="177800">
                <a:moveTo>
                  <a:pt x="1519555" y="33909"/>
                </a:moveTo>
                <a:lnTo>
                  <a:pt x="1419224" y="40386"/>
                </a:lnTo>
                <a:lnTo>
                  <a:pt x="1420876" y="65531"/>
                </a:lnTo>
                <a:lnTo>
                  <a:pt x="1521206" y="59055"/>
                </a:lnTo>
                <a:lnTo>
                  <a:pt x="1519555" y="33909"/>
                </a:lnTo>
                <a:close/>
              </a:path>
              <a:path w="2048510" h="177800">
                <a:moveTo>
                  <a:pt x="1343914" y="45212"/>
                </a:moveTo>
                <a:lnTo>
                  <a:pt x="1243583" y="51689"/>
                </a:lnTo>
                <a:lnTo>
                  <a:pt x="1245234" y="76835"/>
                </a:lnTo>
                <a:lnTo>
                  <a:pt x="1345565" y="70358"/>
                </a:lnTo>
                <a:lnTo>
                  <a:pt x="1343914" y="45212"/>
                </a:lnTo>
                <a:close/>
              </a:path>
              <a:path w="2048510" h="177800">
                <a:moveTo>
                  <a:pt x="1168272" y="56642"/>
                </a:moveTo>
                <a:lnTo>
                  <a:pt x="1067943" y="62992"/>
                </a:lnTo>
                <a:lnTo>
                  <a:pt x="1069594" y="88137"/>
                </a:lnTo>
                <a:lnTo>
                  <a:pt x="1169923" y="81661"/>
                </a:lnTo>
                <a:lnTo>
                  <a:pt x="1168272" y="56642"/>
                </a:lnTo>
                <a:close/>
              </a:path>
              <a:path w="2048510" h="177800">
                <a:moveTo>
                  <a:pt x="992632" y="67944"/>
                </a:moveTo>
                <a:lnTo>
                  <a:pt x="892302" y="74294"/>
                </a:lnTo>
                <a:lnTo>
                  <a:pt x="893826" y="99441"/>
                </a:lnTo>
                <a:lnTo>
                  <a:pt x="994282" y="92964"/>
                </a:lnTo>
                <a:lnTo>
                  <a:pt x="992632" y="67944"/>
                </a:lnTo>
                <a:close/>
              </a:path>
              <a:path w="2048510" h="177800">
                <a:moveTo>
                  <a:pt x="816991" y="79248"/>
                </a:moveTo>
                <a:lnTo>
                  <a:pt x="716660" y="85725"/>
                </a:lnTo>
                <a:lnTo>
                  <a:pt x="718184" y="110743"/>
                </a:lnTo>
                <a:lnTo>
                  <a:pt x="818642" y="104267"/>
                </a:lnTo>
                <a:lnTo>
                  <a:pt x="816991" y="79248"/>
                </a:lnTo>
                <a:close/>
              </a:path>
              <a:path w="2048510" h="177800">
                <a:moveTo>
                  <a:pt x="641349" y="90550"/>
                </a:moveTo>
                <a:lnTo>
                  <a:pt x="540893" y="97028"/>
                </a:lnTo>
                <a:lnTo>
                  <a:pt x="542544" y="122047"/>
                </a:lnTo>
                <a:lnTo>
                  <a:pt x="642873" y="115569"/>
                </a:lnTo>
                <a:lnTo>
                  <a:pt x="641349" y="90550"/>
                </a:lnTo>
                <a:close/>
              </a:path>
              <a:path w="2048510" h="177800">
                <a:moveTo>
                  <a:pt x="465708" y="101854"/>
                </a:moveTo>
                <a:lnTo>
                  <a:pt x="365251" y="108331"/>
                </a:lnTo>
                <a:lnTo>
                  <a:pt x="366902" y="133350"/>
                </a:lnTo>
                <a:lnTo>
                  <a:pt x="467232" y="126873"/>
                </a:lnTo>
                <a:lnTo>
                  <a:pt x="465708" y="101854"/>
                </a:lnTo>
                <a:close/>
              </a:path>
              <a:path w="2048510" h="177800">
                <a:moveTo>
                  <a:pt x="289941" y="113156"/>
                </a:moveTo>
                <a:lnTo>
                  <a:pt x="189611" y="119634"/>
                </a:lnTo>
                <a:lnTo>
                  <a:pt x="191262" y="144653"/>
                </a:lnTo>
                <a:lnTo>
                  <a:pt x="291592" y="138175"/>
                </a:lnTo>
                <a:lnTo>
                  <a:pt x="289941" y="113156"/>
                </a:lnTo>
                <a:close/>
              </a:path>
              <a:path w="2048510" h="177800">
                <a:moveTo>
                  <a:pt x="73532" y="101473"/>
                </a:moveTo>
                <a:lnTo>
                  <a:pt x="0" y="144399"/>
                </a:lnTo>
                <a:lnTo>
                  <a:pt x="78486" y="177546"/>
                </a:lnTo>
                <a:lnTo>
                  <a:pt x="76881" y="152908"/>
                </a:lnTo>
                <a:lnTo>
                  <a:pt x="64135" y="152908"/>
                </a:lnTo>
                <a:lnTo>
                  <a:pt x="62611" y="127762"/>
                </a:lnTo>
                <a:lnTo>
                  <a:pt x="75192" y="126958"/>
                </a:lnTo>
                <a:lnTo>
                  <a:pt x="73532" y="101473"/>
                </a:lnTo>
                <a:close/>
              </a:path>
              <a:path w="2048510" h="177800">
                <a:moveTo>
                  <a:pt x="75192" y="126958"/>
                </a:moveTo>
                <a:lnTo>
                  <a:pt x="62611" y="127762"/>
                </a:lnTo>
                <a:lnTo>
                  <a:pt x="64135" y="152908"/>
                </a:lnTo>
                <a:lnTo>
                  <a:pt x="76827" y="152068"/>
                </a:lnTo>
                <a:lnTo>
                  <a:pt x="75192" y="126958"/>
                </a:lnTo>
                <a:close/>
              </a:path>
              <a:path w="2048510" h="177800">
                <a:moveTo>
                  <a:pt x="76827" y="152068"/>
                </a:moveTo>
                <a:lnTo>
                  <a:pt x="64135" y="152908"/>
                </a:lnTo>
                <a:lnTo>
                  <a:pt x="76881" y="152908"/>
                </a:lnTo>
                <a:lnTo>
                  <a:pt x="76827" y="152068"/>
                </a:lnTo>
                <a:close/>
              </a:path>
              <a:path w="2048510" h="177800">
                <a:moveTo>
                  <a:pt x="114300" y="124460"/>
                </a:moveTo>
                <a:lnTo>
                  <a:pt x="75192" y="126958"/>
                </a:lnTo>
                <a:lnTo>
                  <a:pt x="76827" y="152068"/>
                </a:lnTo>
                <a:lnTo>
                  <a:pt x="115950" y="149479"/>
                </a:lnTo>
                <a:lnTo>
                  <a:pt x="114300" y="12446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0654" y="3910608"/>
            <a:ext cx="1932432" cy="713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5800" y="3935755"/>
            <a:ext cx="1828800" cy="609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080261" y="4055489"/>
            <a:ext cx="1039494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/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 - H3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412492" y="3415310"/>
            <a:ext cx="2852166" cy="2354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30221" y="3475125"/>
            <a:ext cx="2693035" cy="76200"/>
          </a:xfrm>
          <a:custGeom>
            <a:avLst/>
            <a:gdLst/>
            <a:ahLst/>
            <a:cxnLst/>
            <a:rect l="l" t="t" r="r" b="b"/>
            <a:pathLst>
              <a:path w="26930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7"/>
                </a:lnTo>
                <a:lnTo>
                  <a:pt x="76200" y="25527"/>
                </a:lnTo>
                <a:lnTo>
                  <a:pt x="76200" y="0"/>
                </a:lnTo>
                <a:close/>
              </a:path>
              <a:path w="2693035" h="76200">
                <a:moveTo>
                  <a:pt x="76200" y="25527"/>
                </a:moveTo>
                <a:lnTo>
                  <a:pt x="63500" y="25527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7"/>
                </a:lnTo>
                <a:close/>
              </a:path>
              <a:path w="2693035" h="76200">
                <a:moveTo>
                  <a:pt x="2693035" y="25527"/>
                </a:moveTo>
                <a:lnTo>
                  <a:pt x="76200" y="25527"/>
                </a:lnTo>
                <a:lnTo>
                  <a:pt x="76200" y="50673"/>
                </a:lnTo>
                <a:lnTo>
                  <a:pt x="2693035" y="50673"/>
                </a:lnTo>
                <a:lnTo>
                  <a:pt x="2693035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31085" y="3368827"/>
            <a:ext cx="3448050" cy="1074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72614" y="3402735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0654" y="3102888"/>
            <a:ext cx="1932432" cy="713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5800" y="3128034"/>
            <a:ext cx="1828800" cy="609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080261" y="3247515"/>
            <a:ext cx="1039494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 -</a:t>
            </a:r>
            <a:endParaRPr sz="1300">
              <a:latin typeface="Tahoma"/>
              <a:cs typeface="Tahoma"/>
            </a:endParaRPr>
          </a:p>
          <a:p>
            <a:pPr marL="635" algn="ctr"/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H1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546861" y="3717061"/>
            <a:ext cx="107441" cy="2926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00580" y="373801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59052" y="3762019"/>
            <a:ext cx="1321308" cy="23545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00580" y="3821835"/>
            <a:ext cx="1162050" cy="76200"/>
          </a:xfrm>
          <a:custGeom>
            <a:avLst/>
            <a:gdLst/>
            <a:ahLst/>
            <a:cxnLst/>
            <a:rect l="l" t="t" r="r" b="b"/>
            <a:pathLst>
              <a:path w="1162050" h="76200">
                <a:moveTo>
                  <a:pt x="1085850" y="0"/>
                </a:moveTo>
                <a:lnTo>
                  <a:pt x="1085850" y="76200"/>
                </a:lnTo>
                <a:lnTo>
                  <a:pt x="1136903" y="50673"/>
                </a:lnTo>
                <a:lnTo>
                  <a:pt x="1098550" y="50673"/>
                </a:lnTo>
                <a:lnTo>
                  <a:pt x="1098550" y="25527"/>
                </a:lnTo>
                <a:lnTo>
                  <a:pt x="1136903" y="25527"/>
                </a:lnTo>
                <a:lnTo>
                  <a:pt x="1085850" y="0"/>
                </a:lnTo>
                <a:close/>
              </a:path>
              <a:path w="1162050" h="76200">
                <a:moveTo>
                  <a:pt x="108585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1085850" y="50673"/>
                </a:lnTo>
                <a:lnTo>
                  <a:pt x="1085850" y="25527"/>
                </a:lnTo>
                <a:close/>
              </a:path>
              <a:path w="1162050" h="76200">
                <a:moveTo>
                  <a:pt x="1136903" y="25527"/>
                </a:moveTo>
                <a:lnTo>
                  <a:pt x="1098550" y="25527"/>
                </a:lnTo>
                <a:lnTo>
                  <a:pt x="1098550" y="50673"/>
                </a:lnTo>
                <a:lnTo>
                  <a:pt x="1136903" y="50673"/>
                </a:lnTo>
                <a:lnTo>
                  <a:pt x="1162050" y="38100"/>
                </a:lnTo>
                <a:lnTo>
                  <a:pt x="1136903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0" y="3014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4769"/>
            <a:r>
              <a:rPr spc="-20" dirty="0">
                <a:latin typeface="Calibri"/>
                <a:cs typeface="Calibri"/>
              </a:rPr>
              <a:t>JobTracker ( Contd.)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ftr" sz="quarter" idx="11"/>
          </p:nvPr>
        </p:nvSpPr>
        <p:spPr>
          <a:xfrm>
            <a:off x="3124200" y="7677234"/>
            <a:ext cx="2895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>
                <a:hlinkClick r:id="rId29"/>
              </a:rPr>
              <a:t>ww</a:t>
            </a:r>
            <a:r>
              <a:rPr spc="-45" dirty="0">
                <a:hlinkClick r:id="rId29"/>
              </a:rPr>
              <a:t>w</a:t>
            </a:r>
            <a:r>
              <a:rPr spc="-10" dirty="0">
                <a:hlinkClick r:id="rId29"/>
              </a:rPr>
              <a:t>.edur</a:t>
            </a:r>
            <a:r>
              <a:rPr spc="-5" dirty="0">
                <a:hlinkClick r:id="rId29"/>
              </a:rPr>
              <a:t>eka</a:t>
            </a:r>
            <a:r>
              <a:rPr dirty="0">
                <a:hlinkClick r:id="rId29"/>
              </a:rPr>
              <a:t>.</a:t>
            </a:r>
            <a:r>
              <a:rPr spc="-10" dirty="0">
                <a:hlinkClick r:id="rId29"/>
              </a:rPr>
              <a:t>in/hadoop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12"/>
          </p:nvPr>
        </p:nvSpPr>
        <p:spPr>
          <a:xfrm>
            <a:off x="6553200" y="7677234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spc="-10" dirty="0">
                <a:latin typeface="Tahoma"/>
                <a:cs typeface="Tahoma"/>
              </a:rPr>
              <a:pPr marL="12700"/>
              <a:t>6</a:t>
            </a:fld>
            <a:endParaRPr spc="-10" dirty="0">
              <a:latin typeface="Tahoma"/>
              <a:cs typeface="Tahoma"/>
            </a:endParaRPr>
          </a:p>
        </p:txBody>
      </p:sp>
      <p:sp>
        <p:nvSpPr>
          <p:cNvPr id="115" name="Rectangle 11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0" y="12576"/>
            <a:ext cx="8442325" cy="53610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20" dirty="0">
                <a:latin typeface="Calibri"/>
                <a:ea typeface="+mj-ea"/>
                <a:cs typeface="Calibri"/>
              </a:rPr>
              <a:t>Programming using </a:t>
            </a:r>
            <a:r>
              <a:rPr lang="en-US" sz="3300" spc="-20" dirty="0" err="1">
                <a:latin typeface="Calibri"/>
                <a:ea typeface="+mj-ea"/>
                <a:cs typeface="Calibri"/>
              </a:rPr>
              <a:t>MapReduce</a:t>
            </a:r>
            <a:endParaRPr lang="en-US" sz="3300" spc="-20" dirty="0">
              <a:latin typeface="Calibri"/>
              <a:ea typeface="+mj-ea"/>
              <a:cs typeface="Calibri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44475" y="1219200"/>
            <a:ext cx="8442325" cy="2895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8925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WordCount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simple application that counts the number of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occurences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word in a given input file.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8925" indent="-285750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ü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we divide the entire code into 3 files 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1)Mapper.java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2)Reducer.java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3)Basic.java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49665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0" y="12576"/>
            <a:ext cx="8442325" cy="53610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20" dirty="0" err="1" smtClean="0">
                <a:latin typeface="Calibri"/>
                <a:ea typeface="+mj-ea"/>
                <a:cs typeface="Calibri"/>
              </a:rPr>
              <a:t>Maper</a:t>
            </a:r>
            <a:r>
              <a:rPr lang="en-US" sz="3300" spc="-20" dirty="0" smtClean="0">
                <a:latin typeface="Calibri"/>
                <a:ea typeface="+mj-ea"/>
                <a:cs typeface="Calibri"/>
              </a:rPr>
              <a:t> Class</a:t>
            </a:r>
            <a:endParaRPr lang="en-US" sz="3300" spc="-20" dirty="0">
              <a:latin typeface="Calibri"/>
              <a:ea typeface="+mj-ea"/>
              <a:cs typeface="Calibri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07504" y="1007587"/>
            <a:ext cx="9017405" cy="552216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WordcountMap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extends Mapper&lt;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LongWritable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Text, Text,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 final static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one = new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(1);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 Text word = new Text();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map(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LongWritable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key, Text value, Context context)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InterruptedException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String line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value.toString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StringTokenizer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StringTokenizer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(line);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while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tokenizer.hasMoreTokens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word.set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tokenizer.nextToken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context.write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(word,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one);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9665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85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0" y="12576"/>
            <a:ext cx="8442325" cy="53610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20" dirty="0" smtClean="0">
                <a:latin typeface="Calibri"/>
                <a:ea typeface="+mj-ea"/>
                <a:cs typeface="Calibri"/>
              </a:rPr>
              <a:t>Reducer Class</a:t>
            </a:r>
            <a:endParaRPr lang="en-US" sz="3300" spc="-20" dirty="0">
              <a:latin typeface="Calibri"/>
              <a:ea typeface="+mj-ea"/>
              <a:cs typeface="Calibri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07504" y="1007587"/>
            <a:ext cx="9017405" cy="552216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static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Wordcount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extends Reducer&lt;Text,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Text,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reduce(Text key,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values, Context context)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InterruptedException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sum = 0;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values)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sum +=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val.get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context.write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(key,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(sum));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9665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3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0" y="12576"/>
            <a:ext cx="8442325" cy="53610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20" dirty="0" smtClean="0">
                <a:latin typeface="Calibri"/>
                <a:ea typeface="+mj-ea"/>
                <a:cs typeface="Calibri"/>
              </a:rPr>
              <a:t>Main Class</a:t>
            </a:r>
            <a:endParaRPr lang="en-US" sz="3300" spc="-20" dirty="0">
              <a:latin typeface="Calibri"/>
              <a:ea typeface="+mj-ea"/>
              <a:cs typeface="Calibri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26595" y="1026449"/>
            <a:ext cx="9017405" cy="549889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throws Exception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Configuration();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Job(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job.setJarByClass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Wordcount.class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job.setOutputKeyClass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job.setOutputValueClass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IntWritable.class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job.setMapperClass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job.setReducerClass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Reduce.class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job.setInputFormatClass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TextInputFormat.class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job.setOutputFormatClass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TextOutputFormat.class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FileInputFormat.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addInputPath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(job, new Path(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[0]));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FileOutputFormat.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setOutputPath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(job, new Path(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[1]));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job.waitForCompletion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(true);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9665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50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82" y="12576"/>
            <a:ext cx="8442325" cy="53610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300" spc="-20" dirty="0">
                <a:latin typeface="Calibri"/>
                <a:ea typeface="+mj-ea"/>
                <a:cs typeface="Calibri"/>
              </a:rPr>
              <a:t>Executing the MapReduce program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73075" y="1143000"/>
            <a:ext cx="8442325" cy="33528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1)Compile all the 3 java files which will create 3 .class files</a:t>
            </a: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2)Add all 3 .class files into 1 single jar file by writing this command</a:t>
            </a: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 –</a:t>
            </a:r>
            <a:r>
              <a:rPr lang="en-US" sz="1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cvf</a:t>
            </a:r>
            <a:r>
              <a:rPr 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file_name.jar *.class</a:t>
            </a: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sz="1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3)Now you just need to execute single jar file by writing this command</a:t>
            </a: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bin/hadoop jar file_name.jar Basic </a:t>
            </a:r>
            <a:r>
              <a:rPr lang="en-US" sz="1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input_file_name</a:t>
            </a:r>
            <a:r>
              <a:rPr 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output_file_name</a:t>
            </a:r>
            <a:endParaRPr lang="en-US" sz="1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hangingPunct="1">
              <a:lnSpc>
                <a:spcPct val="91000"/>
              </a:lnSpc>
              <a:spcBef>
                <a:spcPts val="325"/>
              </a:spcBef>
              <a:buFont typeface="Wingdings" panose="05000000000000000000" pitchFamily="2" charset="2"/>
              <a:buChar char="ü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sz="1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65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2361" y="153162"/>
            <a:ext cx="64770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771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961" y="4877561"/>
            <a:ext cx="2743200" cy="838200"/>
          </a:xfrm>
          <a:custGeom>
            <a:avLst/>
            <a:gdLst/>
            <a:ahLst/>
            <a:cxnLst/>
            <a:rect l="l" t="t" r="r" b="b"/>
            <a:pathLst>
              <a:path w="2743200" h="838200">
                <a:moveTo>
                  <a:pt x="0" y="838200"/>
                </a:moveTo>
                <a:lnTo>
                  <a:pt x="2743200" y="838200"/>
                </a:lnTo>
                <a:lnTo>
                  <a:pt x="2743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961" y="4877561"/>
            <a:ext cx="2743200" cy="838200"/>
          </a:xfrm>
          <a:custGeom>
            <a:avLst/>
            <a:gdLst/>
            <a:ahLst/>
            <a:cxnLst/>
            <a:rect l="l" t="t" r="r" b="b"/>
            <a:pathLst>
              <a:path w="2743200" h="838200">
                <a:moveTo>
                  <a:pt x="0" y="838200"/>
                </a:moveTo>
                <a:lnTo>
                  <a:pt x="2743200" y="838200"/>
                </a:lnTo>
                <a:lnTo>
                  <a:pt x="2743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761" y="57157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761" y="57157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5502" y="4947665"/>
            <a:ext cx="956944" cy="94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this,[1,1,1,1]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s,[1,1,1]</a:t>
            </a:r>
            <a:endParaRPr sz="1200">
              <a:latin typeface="Calibri"/>
              <a:cs typeface="Calibri"/>
            </a:endParaRPr>
          </a:p>
          <a:p>
            <a:pPr marL="12700" marR="5080" indent="1270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……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,[1,1,1]</a:t>
            </a: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961" y="4572761"/>
            <a:ext cx="5943600" cy="228600"/>
          </a:xfrm>
          <a:custGeom>
            <a:avLst/>
            <a:gdLst/>
            <a:ahLst/>
            <a:cxnLst/>
            <a:rect l="l" t="t" r="r" b="b"/>
            <a:pathLst>
              <a:path w="5943600" h="228600">
                <a:moveTo>
                  <a:pt x="0" y="228600"/>
                </a:moveTo>
                <a:lnTo>
                  <a:pt x="5943599" y="228600"/>
                </a:lnTo>
                <a:lnTo>
                  <a:pt x="59435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961" y="4572761"/>
            <a:ext cx="5943600" cy="228600"/>
          </a:xfrm>
          <a:custGeom>
            <a:avLst/>
            <a:gdLst/>
            <a:ahLst/>
            <a:cxnLst/>
            <a:rect l="l" t="t" r="r" b="b"/>
            <a:pathLst>
              <a:path w="5943600" h="228600">
                <a:moveTo>
                  <a:pt x="0" y="228600"/>
                </a:moveTo>
                <a:lnTo>
                  <a:pt x="5943599" y="228600"/>
                </a:lnTo>
                <a:lnTo>
                  <a:pt x="59435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761" y="2515361"/>
            <a:ext cx="1437640" cy="1981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is,1)</a:t>
            </a:r>
            <a:endParaRPr sz="1200" dirty="0">
              <a:latin typeface="Calibri"/>
              <a:cs typeface="Calibri"/>
            </a:endParaRPr>
          </a:p>
          <a:p>
            <a:pPr marL="288290" marR="282575" indent="-635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is,1)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elop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</a:t>
            </a:r>
            <a:r>
              <a:rPr sz="1200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is,1)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(is,1)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R,1)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,1)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7760" y="2492896"/>
            <a:ext cx="1472191" cy="1661993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is,1)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lass,1)</a:t>
            </a:r>
            <a:endParaRPr sz="1200" dirty="0">
              <a:latin typeface="Calibri"/>
              <a:cs typeface="Calibri"/>
            </a:endParaRPr>
          </a:p>
          <a:p>
            <a:pPr marL="288925" marR="281940" indent="-1905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(is,1) (p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al,1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(b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e,1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is,1)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,1)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809" y="2486405"/>
            <a:ext cx="1445260" cy="178181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5755" marR="31750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e,1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(lear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3561" y="2486405"/>
            <a:ext cx="1295400" cy="178181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495" marR="269240" indent="762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 (lear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,1)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9870" y="4579620"/>
            <a:ext cx="36055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SHUFFL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3561" y="5944360"/>
            <a:ext cx="13716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is,4)</a:t>
            </a:r>
            <a:endParaRPr sz="1200">
              <a:latin typeface="Calibri"/>
              <a:cs typeface="Calibri"/>
            </a:endParaRPr>
          </a:p>
          <a:p>
            <a:pPr marL="34925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(is,3)</a:t>
            </a:r>
            <a:endParaRPr sz="1200">
              <a:latin typeface="Calibri"/>
              <a:cs typeface="Calibri"/>
            </a:endParaRPr>
          </a:p>
          <a:p>
            <a:pPr marL="322580" marR="317500" indent="190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…..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,3)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81940" y="1092708"/>
          <a:ext cx="1752599" cy="12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"/>
                <a:gridCol w="457200"/>
                <a:gridCol w="533400"/>
                <a:gridCol w="228600"/>
                <a:gridCol w="370331"/>
              </a:tblGrid>
              <a:tr h="190500"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 gridSpan="5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eloper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MR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77439" y="1074419"/>
          <a:ext cx="1904998" cy="1306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568"/>
                <a:gridCol w="332231"/>
                <a:gridCol w="533400"/>
                <a:gridCol w="353567"/>
                <a:gridCol w="332232"/>
              </a:tblGrid>
              <a:tr h="208787"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 gridSpan="5">
                  <a:txBody>
                    <a:bodyPr/>
                    <a:lstStyle/>
                    <a:p>
                      <a:pPr marL="77470" marR="10668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25340" y="1074419"/>
          <a:ext cx="1981199" cy="1306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67"/>
                <a:gridCol w="342900"/>
                <a:gridCol w="533400"/>
                <a:gridCol w="342900"/>
                <a:gridCol w="370332"/>
              </a:tblGrid>
              <a:tr h="208787"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 gridSpan="5">
                  <a:txBody>
                    <a:bodyPr/>
                    <a:lstStyle/>
                    <a:p>
                      <a:pPr marL="78740" marR="547370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 lear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922007" y="1074419"/>
          <a:ext cx="1981199" cy="1306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431292"/>
                <a:gridCol w="533400"/>
                <a:gridCol w="254507"/>
                <a:gridCol w="457200"/>
              </a:tblGrid>
              <a:tr h="208787"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B w="25908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 gridSpan="5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R w="25908">
                      <a:solidFill>
                        <a:srgbClr val="385D89"/>
                      </a:solidFill>
                      <a:prstDash val="solid"/>
                    </a:lnR>
                    <a:lnT w="25908">
                      <a:solidFill>
                        <a:srgbClr val="385D89"/>
                      </a:solidFill>
                      <a:prstDash val="solid"/>
                    </a:lnT>
                    <a:lnB w="25908">
                      <a:solidFill>
                        <a:srgbClr val="385D89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385D89"/>
                      </a:solidFill>
                      <a:prstDash val="solid"/>
                    </a:lnL>
                    <a:lnT w="25908">
                      <a:solidFill>
                        <a:srgbClr val="385D8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762" y="153162"/>
            <a:ext cx="64770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928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962" y="1143761"/>
            <a:ext cx="1524000" cy="15240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20</a:t>
            </a:r>
            <a:endParaRPr sz="1200">
              <a:latin typeface="Calibri"/>
              <a:cs typeface="Calibri"/>
            </a:endParaRPr>
          </a:p>
          <a:p>
            <a:pPr marR="2984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  <a:p>
            <a:pPr marR="29209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 22</a:t>
            </a:r>
            <a:endParaRPr sz="1200">
              <a:latin typeface="Calibri"/>
              <a:cs typeface="Calibri"/>
            </a:endParaRPr>
          </a:p>
          <a:p>
            <a:pPr marR="31115" algn="ctr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  <a:p>
            <a:pPr marR="30480" algn="ctr">
              <a:lnSpc>
                <a:spcPct val="100000"/>
              </a:lnSpc>
            </a:pP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4</a:t>
            </a:r>
            <a:endParaRPr sz="1200">
              <a:latin typeface="Calibri"/>
              <a:cs typeface="Calibri"/>
            </a:endParaRPr>
          </a:p>
          <a:p>
            <a:pPr marR="31115" algn="ctr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761" y="1143761"/>
            <a:ext cx="1524000" cy="15240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12</a:t>
            </a:r>
            <a:endParaRPr sz="1200">
              <a:latin typeface="Calibri"/>
              <a:cs typeface="Calibri"/>
            </a:endParaRPr>
          </a:p>
          <a:p>
            <a:pPr marL="3987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  <a:p>
            <a:pPr marL="3987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9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  <a:p>
            <a:pPr marL="394335">
              <a:lnSpc>
                <a:spcPct val="100000"/>
              </a:lnSpc>
            </a:pP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18</a:t>
            </a:r>
            <a:endParaRPr sz="1200">
              <a:latin typeface="Calibri"/>
              <a:cs typeface="Calibri"/>
            </a:endParaRPr>
          </a:p>
          <a:p>
            <a:pPr marR="30480" algn="ctr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5561" y="1143761"/>
            <a:ext cx="1524000" cy="15240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ct val="100000"/>
              </a:lnSpc>
            </a:pP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20</a:t>
            </a:r>
            <a:endParaRPr sz="1200">
              <a:latin typeface="Calibri"/>
              <a:cs typeface="Calibri"/>
            </a:endParaRPr>
          </a:p>
          <a:p>
            <a:pPr marL="398780" algn="just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  <a:p>
            <a:pPr marR="27940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 33</a:t>
            </a:r>
            <a:endParaRPr sz="1200">
              <a:latin typeface="Calibri"/>
              <a:cs typeface="Calibri"/>
            </a:endParaRPr>
          </a:p>
          <a:p>
            <a:pPr marL="394335" marR="422909" indent="60960" algn="just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38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,32 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  <a:p>
            <a:pPr marL="34099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4361" y="1143761"/>
            <a:ext cx="1524000" cy="15240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9209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R="29209" algn="ctr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  <a:p>
            <a:pPr marR="28575" algn="ctr">
              <a:lnSpc>
                <a:spcPct val="100000"/>
              </a:lnSpc>
            </a:pP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  <a:p>
            <a:pPr marR="27305" algn="ctr">
              <a:lnSpc>
                <a:spcPct val="100000"/>
              </a:lnSpc>
            </a:pPr>
            <a:r>
              <a:rPr sz="12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22</a:t>
            </a:r>
            <a:endParaRPr sz="12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362" y="3048761"/>
            <a:ext cx="13716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hitb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2961" y="3048761"/>
            <a:ext cx="13716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1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4290"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hitb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302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5561" y="3048761"/>
            <a:ext cx="13716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4925"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hitb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302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0561" y="3048761"/>
            <a:ext cx="13716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4925"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hitb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4925"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3655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3961" y="4344161"/>
            <a:ext cx="2667000" cy="9144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293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[20,18,32,2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hitb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[25,27,20,1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[22,32,33,2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[33,37,38,3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6562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6562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2738" y="2821051"/>
            <a:ext cx="323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5361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5361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61894" y="2821051"/>
            <a:ext cx="323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91761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761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38547" y="2821051"/>
            <a:ext cx="323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761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199" y="152400"/>
                </a:lnTo>
                <a:lnTo>
                  <a:pt x="12191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761" y="28201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199" y="152400"/>
                </a:lnTo>
                <a:lnTo>
                  <a:pt x="12191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43802" y="2821051"/>
            <a:ext cx="323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9761" y="53347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9761" y="5334761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400"/>
                </a:moveTo>
                <a:lnTo>
                  <a:pt x="1219200" y="152400"/>
                </a:lnTo>
                <a:lnTo>
                  <a:pt x="121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74185" y="5336285"/>
            <a:ext cx="529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1361" y="4039361"/>
            <a:ext cx="5943600" cy="228600"/>
          </a:xfrm>
          <a:custGeom>
            <a:avLst/>
            <a:gdLst/>
            <a:ahLst/>
            <a:cxnLst/>
            <a:rect l="l" t="t" r="r" b="b"/>
            <a:pathLst>
              <a:path w="5943600" h="228600">
                <a:moveTo>
                  <a:pt x="0" y="228600"/>
                </a:moveTo>
                <a:lnTo>
                  <a:pt x="5943599" y="228600"/>
                </a:lnTo>
                <a:lnTo>
                  <a:pt x="59435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1361" y="4039361"/>
            <a:ext cx="5943600" cy="228600"/>
          </a:xfrm>
          <a:custGeom>
            <a:avLst/>
            <a:gdLst/>
            <a:ahLst/>
            <a:cxnLst/>
            <a:rect l="l" t="t" r="r" b="b"/>
            <a:pathLst>
              <a:path w="5943600" h="228600">
                <a:moveTo>
                  <a:pt x="0" y="228600"/>
                </a:moveTo>
                <a:lnTo>
                  <a:pt x="5943599" y="228600"/>
                </a:lnTo>
                <a:lnTo>
                  <a:pt x="59435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59889" y="4045610"/>
            <a:ext cx="36068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UFFLING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9761" y="5639561"/>
            <a:ext cx="1371600" cy="8382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241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34290"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hitb</a:t>
            </a: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(N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9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68" y="2396490"/>
            <a:ext cx="1183386" cy="1976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098" y="2801111"/>
            <a:ext cx="931926" cy="1246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513" y="2421637"/>
            <a:ext cx="1079754" cy="1872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689" y="2931400"/>
            <a:ext cx="5486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" algn="just"/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ery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Big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2670" y="2369820"/>
            <a:ext cx="1255776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2585" y="2386583"/>
            <a:ext cx="1076706" cy="477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816" y="2394966"/>
            <a:ext cx="1152144" cy="353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1458" y="2482243"/>
            <a:ext cx="7854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Spli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31485" y="2373630"/>
            <a:ext cx="1235202" cy="435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3217" y="2390394"/>
            <a:ext cx="951738" cy="455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2635" y="2394966"/>
            <a:ext cx="1152905" cy="3535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8854" y="2482243"/>
            <a:ext cx="6813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matches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52943" y="3003804"/>
            <a:ext cx="1306068" cy="7772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9729" y="3084576"/>
            <a:ext cx="951737" cy="669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4092" y="3025139"/>
            <a:ext cx="1223772" cy="6949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65619" y="3176679"/>
            <a:ext cx="6813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3679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All matches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22120" y="3262123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3648" y="3321939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3"/>
                </a:lnTo>
                <a:lnTo>
                  <a:pt x="368300" y="50673"/>
                </a:lnTo>
                <a:lnTo>
                  <a:pt x="368300" y="25527"/>
                </a:lnTo>
                <a:lnTo>
                  <a:pt x="406654" y="25527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355600" y="50673"/>
                </a:lnTo>
                <a:lnTo>
                  <a:pt x="355600" y="25527"/>
                </a:lnTo>
                <a:close/>
              </a:path>
              <a:path w="431800" h="76200">
                <a:moveTo>
                  <a:pt x="406654" y="25527"/>
                </a:moveTo>
                <a:lnTo>
                  <a:pt x="368300" y="25527"/>
                </a:lnTo>
                <a:lnTo>
                  <a:pt x="368300" y="50673"/>
                </a:lnTo>
                <a:lnTo>
                  <a:pt x="406653" y="50673"/>
                </a:lnTo>
                <a:lnTo>
                  <a:pt x="431800" y="38100"/>
                </a:lnTo>
                <a:lnTo>
                  <a:pt x="406654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0440" y="2470403"/>
            <a:ext cx="591312" cy="235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1969" y="253022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3"/>
                </a:lnTo>
                <a:lnTo>
                  <a:pt x="368300" y="50673"/>
                </a:lnTo>
                <a:lnTo>
                  <a:pt x="368300" y="25526"/>
                </a:lnTo>
                <a:lnTo>
                  <a:pt x="406653" y="25526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355600" y="50673"/>
                </a:lnTo>
                <a:lnTo>
                  <a:pt x="355600" y="25526"/>
                </a:lnTo>
                <a:close/>
              </a:path>
              <a:path w="431800" h="76200">
                <a:moveTo>
                  <a:pt x="406653" y="25526"/>
                </a:moveTo>
                <a:lnTo>
                  <a:pt x="368300" y="25526"/>
                </a:lnTo>
                <a:lnTo>
                  <a:pt x="368300" y="50673"/>
                </a:lnTo>
                <a:lnTo>
                  <a:pt x="406653" y="50673"/>
                </a:lnTo>
                <a:lnTo>
                  <a:pt x="431800" y="38100"/>
                </a:lnTo>
                <a:lnTo>
                  <a:pt x="4066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0440" y="2973324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1969" y="3033141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4" y="50672"/>
                </a:lnTo>
                <a:lnTo>
                  <a:pt x="368300" y="50672"/>
                </a:lnTo>
                <a:lnTo>
                  <a:pt x="368300" y="25526"/>
                </a:lnTo>
                <a:lnTo>
                  <a:pt x="406653" y="25526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55600" y="50672"/>
                </a:lnTo>
                <a:lnTo>
                  <a:pt x="355600" y="25526"/>
                </a:lnTo>
                <a:close/>
              </a:path>
              <a:path w="431800" h="76200">
                <a:moveTo>
                  <a:pt x="406653" y="25526"/>
                </a:moveTo>
                <a:lnTo>
                  <a:pt x="368300" y="25526"/>
                </a:lnTo>
                <a:lnTo>
                  <a:pt x="368300" y="50672"/>
                </a:lnTo>
                <a:lnTo>
                  <a:pt x="406654" y="50672"/>
                </a:lnTo>
                <a:lnTo>
                  <a:pt x="431800" y="38100"/>
                </a:lnTo>
                <a:lnTo>
                  <a:pt x="4066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0440" y="3405378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1969" y="3465195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3"/>
                </a:lnTo>
                <a:lnTo>
                  <a:pt x="368300" y="50673"/>
                </a:lnTo>
                <a:lnTo>
                  <a:pt x="368300" y="25527"/>
                </a:lnTo>
                <a:lnTo>
                  <a:pt x="406654" y="25527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355600" y="50673"/>
                </a:lnTo>
                <a:lnTo>
                  <a:pt x="355600" y="25527"/>
                </a:lnTo>
                <a:close/>
              </a:path>
              <a:path w="431800" h="76200">
                <a:moveTo>
                  <a:pt x="406654" y="25527"/>
                </a:moveTo>
                <a:lnTo>
                  <a:pt x="368300" y="25527"/>
                </a:lnTo>
                <a:lnTo>
                  <a:pt x="368300" y="50673"/>
                </a:lnTo>
                <a:lnTo>
                  <a:pt x="406653" y="50673"/>
                </a:lnTo>
                <a:lnTo>
                  <a:pt x="431800" y="38100"/>
                </a:lnTo>
                <a:lnTo>
                  <a:pt x="406654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8565" y="2473452"/>
            <a:ext cx="591312" cy="235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0095" y="2533269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4" y="50672"/>
                </a:lnTo>
                <a:lnTo>
                  <a:pt x="368300" y="50672"/>
                </a:lnTo>
                <a:lnTo>
                  <a:pt x="368300" y="25526"/>
                </a:lnTo>
                <a:lnTo>
                  <a:pt x="406653" y="25526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55600" y="50672"/>
                </a:lnTo>
                <a:lnTo>
                  <a:pt x="355600" y="25526"/>
                </a:lnTo>
                <a:close/>
              </a:path>
              <a:path w="431800" h="76200">
                <a:moveTo>
                  <a:pt x="406653" y="25526"/>
                </a:moveTo>
                <a:lnTo>
                  <a:pt x="368300" y="25526"/>
                </a:lnTo>
                <a:lnTo>
                  <a:pt x="368300" y="50672"/>
                </a:lnTo>
                <a:lnTo>
                  <a:pt x="406654" y="50672"/>
                </a:lnTo>
                <a:lnTo>
                  <a:pt x="431800" y="38100"/>
                </a:lnTo>
                <a:lnTo>
                  <a:pt x="4066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8565" y="2973324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0095" y="3033141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4" y="50672"/>
                </a:lnTo>
                <a:lnTo>
                  <a:pt x="368300" y="50672"/>
                </a:lnTo>
                <a:lnTo>
                  <a:pt x="368300" y="25526"/>
                </a:lnTo>
                <a:lnTo>
                  <a:pt x="406653" y="25526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55600" y="50672"/>
                </a:lnTo>
                <a:lnTo>
                  <a:pt x="355600" y="25526"/>
                </a:lnTo>
                <a:close/>
              </a:path>
              <a:path w="431800" h="76200">
                <a:moveTo>
                  <a:pt x="406653" y="25526"/>
                </a:moveTo>
                <a:lnTo>
                  <a:pt x="368300" y="25526"/>
                </a:lnTo>
                <a:lnTo>
                  <a:pt x="368300" y="50672"/>
                </a:lnTo>
                <a:lnTo>
                  <a:pt x="406654" y="50672"/>
                </a:lnTo>
                <a:lnTo>
                  <a:pt x="431800" y="38100"/>
                </a:lnTo>
                <a:lnTo>
                  <a:pt x="4066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8565" y="3405378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0095" y="3465195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3"/>
                </a:lnTo>
                <a:lnTo>
                  <a:pt x="368300" y="50673"/>
                </a:lnTo>
                <a:lnTo>
                  <a:pt x="368300" y="25527"/>
                </a:lnTo>
                <a:lnTo>
                  <a:pt x="406654" y="25527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355600" y="50673"/>
                </a:lnTo>
                <a:lnTo>
                  <a:pt x="355600" y="25527"/>
                </a:lnTo>
                <a:close/>
              </a:path>
              <a:path w="431800" h="76200">
                <a:moveTo>
                  <a:pt x="406654" y="25527"/>
                </a:moveTo>
                <a:lnTo>
                  <a:pt x="368300" y="25527"/>
                </a:lnTo>
                <a:lnTo>
                  <a:pt x="368300" y="50673"/>
                </a:lnTo>
                <a:lnTo>
                  <a:pt x="406653" y="50673"/>
                </a:lnTo>
                <a:lnTo>
                  <a:pt x="431800" y="38100"/>
                </a:lnTo>
                <a:lnTo>
                  <a:pt x="406654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7545" y="3305556"/>
            <a:ext cx="591311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9072" y="3365373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2"/>
                </a:lnTo>
                <a:lnTo>
                  <a:pt x="368300" y="50672"/>
                </a:lnTo>
                <a:lnTo>
                  <a:pt x="368300" y="25526"/>
                </a:lnTo>
                <a:lnTo>
                  <a:pt x="406653" y="25526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55600" y="50672"/>
                </a:lnTo>
                <a:lnTo>
                  <a:pt x="355600" y="25526"/>
                </a:lnTo>
                <a:close/>
              </a:path>
              <a:path w="431800" h="76200">
                <a:moveTo>
                  <a:pt x="406653" y="25526"/>
                </a:moveTo>
                <a:lnTo>
                  <a:pt x="368300" y="25526"/>
                </a:lnTo>
                <a:lnTo>
                  <a:pt x="368300" y="50672"/>
                </a:lnTo>
                <a:lnTo>
                  <a:pt x="406653" y="50672"/>
                </a:lnTo>
                <a:lnTo>
                  <a:pt x="431800" y="38100"/>
                </a:lnTo>
                <a:lnTo>
                  <a:pt x="4066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47739" y="3301746"/>
            <a:ext cx="592835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9268" y="3361563"/>
            <a:ext cx="433705" cy="76200"/>
          </a:xfrm>
          <a:custGeom>
            <a:avLst/>
            <a:gdLst/>
            <a:ahLst/>
            <a:cxnLst/>
            <a:rect l="l" t="t" r="r" b="b"/>
            <a:pathLst>
              <a:path w="433704" h="76200">
                <a:moveTo>
                  <a:pt x="357124" y="0"/>
                </a:moveTo>
                <a:lnTo>
                  <a:pt x="357124" y="76200"/>
                </a:lnTo>
                <a:lnTo>
                  <a:pt x="408177" y="50673"/>
                </a:lnTo>
                <a:lnTo>
                  <a:pt x="369824" y="50673"/>
                </a:lnTo>
                <a:lnTo>
                  <a:pt x="369824" y="25526"/>
                </a:lnTo>
                <a:lnTo>
                  <a:pt x="408177" y="25526"/>
                </a:lnTo>
                <a:lnTo>
                  <a:pt x="357124" y="0"/>
                </a:lnTo>
                <a:close/>
              </a:path>
              <a:path w="433704" h="76200">
                <a:moveTo>
                  <a:pt x="357124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357124" y="50673"/>
                </a:lnTo>
                <a:lnTo>
                  <a:pt x="357124" y="25526"/>
                </a:lnTo>
                <a:close/>
              </a:path>
              <a:path w="433704" h="76200">
                <a:moveTo>
                  <a:pt x="408177" y="25526"/>
                </a:moveTo>
                <a:lnTo>
                  <a:pt x="369824" y="25526"/>
                </a:lnTo>
                <a:lnTo>
                  <a:pt x="369824" y="50673"/>
                </a:lnTo>
                <a:lnTo>
                  <a:pt x="408177" y="50673"/>
                </a:lnTo>
                <a:lnTo>
                  <a:pt x="433324" y="38100"/>
                </a:lnTo>
                <a:lnTo>
                  <a:pt x="408177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72383" y="2418351"/>
            <a:ext cx="4311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grep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64509" y="2943877"/>
            <a:ext cx="4311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grep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56635" y="3374153"/>
            <a:ext cx="4311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grep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6589" y="3266733"/>
            <a:ext cx="294005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50" i="1" spc="-30" dirty="0">
                <a:solidFill>
                  <a:srgbClr val="006FC0"/>
                </a:solidFill>
                <a:latin typeface="Tahoma"/>
                <a:cs typeface="Tahoma"/>
              </a:rPr>
              <a:t>cat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28059" y="4098799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9589" y="4158615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3"/>
                </a:lnTo>
                <a:lnTo>
                  <a:pt x="368300" y="50673"/>
                </a:lnTo>
                <a:lnTo>
                  <a:pt x="368300" y="25527"/>
                </a:lnTo>
                <a:lnTo>
                  <a:pt x="406654" y="25527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355600" y="50673"/>
                </a:lnTo>
                <a:lnTo>
                  <a:pt x="355600" y="25527"/>
                </a:lnTo>
                <a:close/>
              </a:path>
              <a:path w="431800" h="76200">
                <a:moveTo>
                  <a:pt x="406654" y="25527"/>
                </a:moveTo>
                <a:lnTo>
                  <a:pt x="368300" y="25527"/>
                </a:lnTo>
                <a:lnTo>
                  <a:pt x="368300" y="50673"/>
                </a:lnTo>
                <a:lnTo>
                  <a:pt x="406653" y="50673"/>
                </a:lnTo>
                <a:lnTo>
                  <a:pt x="431800" y="38100"/>
                </a:lnTo>
                <a:lnTo>
                  <a:pt x="406654" y="255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36185" y="4101846"/>
            <a:ext cx="591312" cy="2354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7715" y="4161663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6653" y="50673"/>
                </a:lnTo>
                <a:lnTo>
                  <a:pt x="368300" y="50673"/>
                </a:lnTo>
                <a:lnTo>
                  <a:pt x="368300" y="25526"/>
                </a:lnTo>
                <a:lnTo>
                  <a:pt x="406653" y="25526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355600" y="50673"/>
                </a:lnTo>
                <a:lnTo>
                  <a:pt x="355600" y="25526"/>
                </a:lnTo>
                <a:close/>
              </a:path>
              <a:path w="431800" h="76200">
                <a:moveTo>
                  <a:pt x="406653" y="25526"/>
                </a:moveTo>
                <a:lnTo>
                  <a:pt x="368300" y="25526"/>
                </a:lnTo>
                <a:lnTo>
                  <a:pt x="368300" y="50673"/>
                </a:lnTo>
                <a:lnTo>
                  <a:pt x="406653" y="50673"/>
                </a:lnTo>
                <a:lnTo>
                  <a:pt x="431800" y="38100"/>
                </a:lnTo>
                <a:lnTo>
                  <a:pt x="406653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64509" y="4074431"/>
            <a:ext cx="4311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grep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34534" y="2839974"/>
            <a:ext cx="1235202" cy="436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6265" y="2857501"/>
            <a:ext cx="951738" cy="4556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75683" y="2861311"/>
            <a:ext cx="1152905" cy="3543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22983" y="3380894"/>
            <a:ext cx="785495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Spli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algn="ctr">
              <a:spcBef>
                <a:spcPts val="360"/>
              </a:spcBef>
            </a:pPr>
            <a:r>
              <a:rPr sz="2200" b="1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algn="ctr">
              <a:spcBef>
                <a:spcPts val="940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Spli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11903" y="2949094"/>
            <a:ext cx="6813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matches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34534" y="3265933"/>
            <a:ext cx="1235202" cy="435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6265" y="3282696"/>
            <a:ext cx="951738" cy="455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5683" y="3287267"/>
            <a:ext cx="1152905" cy="3535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11903" y="3374544"/>
            <a:ext cx="6813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matches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34534" y="3992880"/>
            <a:ext cx="1235202" cy="435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76265" y="4009645"/>
            <a:ext cx="951738" cy="4556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5683" y="4014217"/>
            <a:ext cx="1152905" cy="3535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11903" y="4101747"/>
            <a:ext cx="6813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matches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14194" y="2836164"/>
            <a:ext cx="1255776" cy="457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4110" y="2853689"/>
            <a:ext cx="1076706" cy="4770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39339" y="2861311"/>
            <a:ext cx="1152144" cy="35432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522983" y="2949094"/>
            <a:ext cx="7854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Spli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14194" y="3268217"/>
            <a:ext cx="1255776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4110" y="3285744"/>
            <a:ext cx="1076706" cy="4770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39339" y="3293364"/>
            <a:ext cx="1152144" cy="3535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14194" y="3982211"/>
            <a:ext cx="1255776" cy="457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04110" y="3999738"/>
            <a:ext cx="1076706" cy="4770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39339" y="4007357"/>
            <a:ext cx="1152144" cy="3543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571" y="-5599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The Traditional Way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1" y="2362200"/>
            <a:ext cx="4707255" cy="2101850"/>
          </a:xfrm>
          <a:custGeom>
            <a:avLst/>
            <a:gdLst/>
            <a:ahLst/>
            <a:cxnLst/>
            <a:rect l="l" t="t" r="r" b="b"/>
            <a:pathLst>
              <a:path w="4707255" h="2101850">
                <a:moveTo>
                  <a:pt x="0" y="2101596"/>
                </a:moveTo>
                <a:lnTo>
                  <a:pt x="4706874" y="2101596"/>
                </a:lnTo>
                <a:lnTo>
                  <a:pt x="4706874" y="0"/>
                </a:lnTo>
                <a:lnTo>
                  <a:pt x="0" y="0"/>
                </a:lnTo>
                <a:lnTo>
                  <a:pt x="0" y="21015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8679" y="2873502"/>
            <a:ext cx="629412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9828" y="2949701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317500" y="0"/>
                </a:moveTo>
                <a:lnTo>
                  <a:pt x="317500" y="114300"/>
                </a:lnTo>
                <a:lnTo>
                  <a:pt x="393700" y="76200"/>
                </a:lnTo>
                <a:lnTo>
                  <a:pt x="336550" y="76200"/>
                </a:lnTo>
                <a:lnTo>
                  <a:pt x="336550" y="38100"/>
                </a:lnTo>
                <a:lnTo>
                  <a:pt x="393700" y="38100"/>
                </a:lnTo>
                <a:lnTo>
                  <a:pt x="317500" y="0"/>
                </a:lnTo>
                <a:close/>
              </a:path>
              <a:path w="431800" h="114300">
                <a:moveTo>
                  <a:pt x="317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7500" y="76200"/>
                </a:lnTo>
                <a:lnTo>
                  <a:pt x="317500" y="38100"/>
                </a:lnTo>
                <a:close/>
              </a:path>
              <a:path w="431800" h="114300">
                <a:moveTo>
                  <a:pt x="393700" y="38100"/>
                </a:moveTo>
                <a:lnTo>
                  <a:pt x="336550" y="38100"/>
                </a:lnTo>
                <a:lnTo>
                  <a:pt x="336550" y="76200"/>
                </a:lnTo>
                <a:lnTo>
                  <a:pt x="393700" y="76200"/>
                </a:lnTo>
                <a:lnTo>
                  <a:pt x="431800" y="57150"/>
                </a:lnTo>
                <a:lnTo>
                  <a:pt x="393700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1973" y="2656332"/>
            <a:ext cx="1040892" cy="1543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4833" y="3170682"/>
            <a:ext cx="995172" cy="583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7120" y="2681477"/>
            <a:ext cx="937259" cy="1439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4693" y="3289302"/>
            <a:ext cx="6426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esu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lt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5559" y="2430780"/>
            <a:ext cx="625602" cy="19103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5665" y="2542032"/>
            <a:ext cx="485393" cy="1749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0705" y="2455925"/>
            <a:ext cx="521970" cy="1806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0283" y="2648474"/>
            <a:ext cx="16383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 algn="just"/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 E D U C 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8059" y="2519553"/>
            <a:ext cx="935355" cy="272415"/>
          </a:xfrm>
          <a:custGeom>
            <a:avLst/>
            <a:gdLst/>
            <a:ahLst/>
            <a:cxnLst/>
            <a:rect l="l" t="t" r="r" b="b"/>
            <a:pathLst>
              <a:path w="935354" h="272414">
                <a:moveTo>
                  <a:pt x="0" y="272034"/>
                </a:moveTo>
                <a:lnTo>
                  <a:pt x="934973" y="272034"/>
                </a:lnTo>
                <a:lnTo>
                  <a:pt x="934973" y="0"/>
                </a:lnTo>
                <a:lnTo>
                  <a:pt x="0" y="0"/>
                </a:lnTo>
                <a:lnTo>
                  <a:pt x="0" y="272034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8059" y="2879980"/>
            <a:ext cx="935355" cy="269875"/>
          </a:xfrm>
          <a:custGeom>
            <a:avLst/>
            <a:gdLst/>
            <a:ahLst/>
            <a:cxnLst/>
            <a:rect l="l" t="t" r="r" b="b"/>
            <a:pathLst>
              <a:path w="935354" h="269875">
                <a:moveTo>
                  <a:pt x="0" y="269748"/>
                </a:moveTo>
                <a:lnTo>
                  <a:pt x="934973" y="269748"/>
                </a:lnTo>
                <a:lnTo>
                  <a:pt x="934973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8059" y="3240405"/>
            <a:ext cx="935355" cy="269875"/>
          </a:xfrm>
          <a:custGeom>
            <a:avLst/>
            <a:gdLst/>
            <a:ahLst/>
            <a:cxnLst/>
            <a:rect l="l" t="t" r="r" b="b"/>
            <a:pathLst>
              <a:path w="935354" h="269875">
                <a:moveTo>
                  <a:pt x="0" y="269748"/>
                </a:moveTo>
                <a:lnTo>
                  <a:pt x="934973" y="269748"/>
                </a:lnTo>
                <a:lnTo>
                  <a:pt x="934973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8059" y="3977258"/>
            <a:ext cx="935355" cy="271780"/>
          </a:xfrm>
          <a:custGeom>
            <a:avLst/>
            <a:gdLst/>
            <a:ahLst/>
            <a:cxnLst/>
            <a:rect l="l" t="t" r="r" b="b"/>
            <a:pathLst>
              <a:path w="935354" h="271779">
                <a:moveTo>
                  <a:pt x="0" y="271271"/>
                </a:moveTo>
                <a:lnTo>
                  <a:pt x="934973" y="271271"/>
                </a:lnTo>
                <a:lnTo>
                  <a:pt x="934973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6657" y="2635377"/>
            <a:ext cx="900430" cy="1530985"/>
          </a:xfrm>
          <a:custGeom>
            <a:avLst/>
            <a:gdLst/>
            <a:ahLst/>
            <a:cxnLst/>
            <a:rect l="l" t="t" r="r" b="b"/>
            <a:pathLst>
              <a:path w="900429" h="1530985">
                <a:moveTo>
                  <a:pt x="0" y="1530858"/>
                </a:moveTo>
                <a:lnTo>
                  <a:pt x="899922" y="1530858"/>
                </a:lnTo>
                <a:lnTo>
                  <a:pt x="899922" y="0"/>
                </a:lnTo>
                <a:lnTo>
                  <a:pt x="0" y="0"/>
                </a:lnTo>
                <a:lnTo>
                  <a:pt x="0" y="1530858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1872" y="3028188"/>
            <a:ext cx="1233677" cy="7856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8541" y="3113532"/>
            <a:ext cx="1179576" cy="669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3021" y="3049523"/>
            <a:ext cx="1151381" cy="7033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34179" y="3205127"/>
            <a:ext cx="9099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artitioning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1621" y="3418487"/>
            <a:ext cx="6940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Fun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67305" y="3267456"/>
            <a:ext cx="630936" cy="312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8455" y="3343655"/>
            <a:ext cx="433705" cy="114300"/>
          </a:xfrm>
          <a:custGeom>
            <a:avLst/>
            <a:gdLst/>
            <a:ahLst/>
            <a:cxnLst/>
            <a:rect l="l" t="t" r="r" b="b"/>
            <a:pathLst>
              <a:path w="433705" h="114300">
                <a:moveTo>
                  <a:pt x="319023" y="0"/>
                </a:moveTo>
                <a:lnTo>
                  <a:pt x="319023" y="114300"/>
                </a:lnTo>
                <a:lnTo>
                  <a:pt x="395223" y="76200"/>
                </a:lnTo>
                <a:lnTo>
                  <a:pt x="338073" y="76200"/>
                </a:lnTo>
                <a:lnTo>
                  <a:pt x="338073" y="38100"/>
                </a:lnTo>
                <a:lnTo>
                  <a:pt x="395223" y="38100"/>
                </a:lnTo>
                <a:lnTo>
                  <a:pt x="319023" y="0"/>
                </a:lnTo>
                <a:close/>
              </a:path>
              <a:path w="433705" h="114300">
                <a:moveTo>
                  <a:pt x="3190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9023" y="76200"/>
                </a:lnTo>
                <a:lnTo>
                  <a:pt x="319023" y="38100"/>
                </a:lnTo>
                <a:close/>
              </a:path>
              <a:path w="433705" h="114300">
                <a:moveTo>
                  <a:pt x="395223" y="38100"/>
                </a:moveTo>
                <a:lnTo>
                  <a:pt x="338073" y="38100"/>
                </a:lnTo>
                <a:lnTo>
                  <a:pt x="338073" y="76200"/>
                </a:lnTo>
                <a:lnTo>
                  <a:pt x="395223" y="76200"/>
                </a:lnTo>
                <a:lnTo>
                  <a:pt x="433323" y="57150"/>
                </a:lnTo>
                <a:lnTo>
                  <a:pt x="395223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1503" y="2524505"/>
            <a:ext cx="629412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2652" y="2600705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317500" y="0"/>
                </a:moveTo>
                <a:lnTo>
                  <a:pt x="317500" y="114300"/>
                </a:lnTo>
                <a:lnTo>
                  <a:pt x="393700" y="76200"/>
                </a:lnTo>
                <a:lnTo>
                  <a:pt x="336550" y="76200"/>
                </a:lnTo>
                <a:lnTo>
                  <a:pt x="336550" y="38100"/>
                </a:lnTo>
                <a:lnTo>
                  <a:pt x="393700" y="38100"/>
                </a:lnTo>
                <a:lnTo>
                  <a:pt x="317500" y="0"/>
                </a:lnTo>
                <a:close/>
              </a:path>
              <a:path w="431800" h="114300">
                <a:moveTo>
                  <a:pt x="317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7500" y="76200"/>
                </a:lnTo>
                <a:lnTo>
                  <a:pt x="317500" y="38100"/>
                </a:lnTo>
                <a:close/>
              </a:path>
              <a:path w="431800" h="114300">
                <a:moveTo>
                  <a:pt x="393700" y="38100"/>
                </a:moveTo>
                <a:lnTo>
                  <a:pt x="336550" y="38100"/>
                </a:lnTo>
                <a:lnTo>
                  <a:pt x="336550" y="76200"/>
                </a:lnTo>
                <a:lnTo>
                  <a:pt x="393700" y="76200"/>
                </a:lnTo>
                <a:lnTo>
                  <a:pt x="431800" y="57150"/>
                </a:lnTo>
                <a:lnTo>
                  <a:pt x="393700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1503" y="2873502"/>
            <a:ext cx="629412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2652" y="2949701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317500" y="0"/>
                </a:moveTo>
                <a:lnTo>
                  <a:pt x="317500" y="114300"/>
                </a:lnTo>
                <a:lnTo>
                  <a:pt x="393700" y="76200"/>
                </a:lnTo>
                <a:lnTo>
                  <a:pt x="336550" y="76200"/>
                </a:lnTo>
                <a:lnTo>
                  <a:pt x="336550" y="38100"/>
                </a:lnTo>
                <a:lnTo>
                  <a:pt x="393700" y="38100"/>
                </a:lnTo>
                <a:lnTo>
                  <a:pt x="317500" y="0"/>
                </a:lnTo>
                <a:close/>
              </a:path>
              <a:path w="431800" h="114300">
                <a:moveTo>
                  <a:pt x="317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7500" y="76200"/>
                </a:lnTo>
                <a:lnTo>
                  <a:pt x="317500" y="38100"/>
                </a:lnTo>
                <a:close/>
              </a:path>
              <a:path w="431800" h="114300">
                <a:moveTo>
                  <a:pt x="393700" y="38100"/>
                </a:moveTo>
                <a:lnTo>
                  <a:pt x="336550" y="38100"/>
                </a:lnTo>
                <a:lnTo>
                  <a:pt x="336550" y="76200"/>
                </a:lnTo>
                <a:lnTo>
                  <a:pt x="393700" y="76200"/>
                </a:lnTo>
                <a:lnTo>
                  <a:pt x="431800" y="57150"/>
                </a:lnTo>
                <a:lnTo>
                  <a:pt x="393700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1503" y="3241549"/>
            <a:ext cx="629412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92652" y="3317748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317500" y="0"/>
                </a:moveTo>
                <a:lnTo>
                  <a:pt x="317500" y="114300"/>
                </a:lnTo>
                <a:lnTo>
                  <a:pt x="393700" y="76200"/>
                </a:lnTo>
                <a:lnTo>
                  <a:pt x="336550" y="76200"/>
                </a:lnTo>
                <a:lnTo>
                  <a:pt x="336550" y="38100"/>
                </a:lnTo>
                <a:lnTo>
                  <a:pt x="393700" y="38100"/>
                </a:lnTo>
                <a:lnTo>
                  <a:pt x="317500" y="0"/>
                </a:lnTo>
                <a:close/>
              </a:path>
              <a:path w="431800" h="114300">
                <a:moveTo>
                  <a:pt x="317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7500" y="76200"/>
                </a:lnTo>
                <a:lnTo>
                  <a:pt x="317500" y="38100"/>
                </a:lnTo>
                <a:close/>
              </a:path>
              <a:path w="431800" h="114300">
                <a:moveTo>
                  <a:pt x="393700" y="38100"/>
                </a:moveTo>
                <a:lnTo>
                  <a:pt x="336550" y="38100"/>
                </a:lnTo>
                <a:lnTo>
                  <a:pt x="336550" y="76200"/>
                </a:lnTo>
                <a:lnTo>
                  <a:pt x="393700" y="76200"/>
                </a:lnTo>
                <a:lnTo>
                  <a:pt x="431800" y="57150"/>
                </a:lnTo>
                <a:lnTo>
                  <a:pt x="393700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59629" y="2520696"/>
            <a:ext cx="630936" cy="312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0779" y="2596895"/>
            <a:ext cx="433705" cy="114300"/>
          </a:xfrm>
          <a:custGeom>
            <a:avLst/>
            <a:gdLst/>
            <a:ahLst/>
            <a:cxnLst/>
            <a:rect l="l" t="t" r="r" b="b"/>
            <a:pathLst>
              <a:path w="433704" h="114300">
                <a:moveTo>
                  <a:pt x="319024" y="0"/>
                </a:moveTo>
                <a:lnTo>
                  <a:pt x="319024" y="114300"/>
                </a:lnTo>
                <a:lnTo>
                  <a:pt x="395224" y="76200"/>
                </a:lnTo>
                <a:lnTo>
                  <a:pt x="338074" y="76200"/>
                </a:lnTo>
                <a:lnTo>
                  <a:pt x="338074" y="38100"/>
                </a:lnTo>
                <a:lnTo>
                  <a:pt x="395224" y="38100"/>
                </a:lnTo>
                <a:lnTo>
                  <a:pt x="319024" y="0"/>
                </a:lnTo>
                <a:close/>
              </a:path>
              <a:path w="433704" h="114300">
                <a:moveTo>
                  <a:pt x="31902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9024" y="76200"/>
                </a:lnTo>
                <a:lnTo>
                  <a:pt x="319024" y="38100"/>
                </a:lnTo>
                <a:close/>
              </a:path>
              <a:path w="433704" h="114300">
                <a:moveTo>
                  <a:pt x="395224" y="38100"/>
                </a:moveTo>
                <a:lnTo>
                  <a:pt x="338074" y="38100"/>
                </a:lnTo>
                <a:lnTo>
                  <a:pt x="338074" y="76200"/>
                </a:lnTo>
                <a:lnTo>
                  <a:pt x="395224" y="76200"/>
                </a:lnTo>
                <a:lnTo>
                  <a:pt x="433324" y="57150"/>
                </a:lnTo>
                <a:lnTo>
                  <a:pt x="395224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9629" y="3970021"/>
            <a:ext cx="630936" cy="312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0779" y="4046220"/>
            <a:ext cx="433705" cy="114300"/>
          </a:xfrm>
          <a:custGeom>
            <a:avLst/>
            <a:gdLst/>
            <a:ahLst/>
            <a:cxnLst/>
            <a:rect l="l" t="t" r="r" b="b"/>
            <a:pathLst>
              <a:path w="433704" h="114300">
                <a:moveTo>
                  <a:pt x="319024" y="0"/>
                </a:moveTo>
                <a:lnTo>
                  <a:pt x="319024" y="114300"/>
                </a:lnTo>
                <a:lnTo>
                  <a:pt x="395224" y="76200"/>
                </a:lnTo>
                <a:lnTo>
                  <a:pt x="338074" y="76200"/>
                </a:lnTo>
                <a:lnTo>
                  <a:pt x="338074" y="38100"/>
                </a:lnTo>
                <a:lnTo>
                  <a:pt x="395224" y="38100"/>
                </a:lnTo>
                <a:lnTo>
                  <a:pt x="319024" y="0"/>
                </a:lnTo>
                <a:close/>
              </a:path>
              <a:path w="433704" h="114300">
                <a:moveTo>
                  <a:pt x="31902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9024" y="76200"/>
                </a:lnTo>
                <a:lnTo>
                  <a:pt x="319024" y="38100"/>
                </a:lnTo>
                <a:close/>
              </a:path>
              <a:path w="433704" h="114300">
                <a:moveTo>
                  <a:pt x="395224" y="38100"/>
                </a:moveTo>
                <a:lnTo>
                  <a:pt x="338074" y="38100"/>
                </a:lnTo>
                <a:lnTo>
                  <a:pt x="338074" y="76200"/>
                </a:lnTo>
                <a:lnTo>
                  <a:pt x="395224" y="76200"/>
                </a:lnTo>
                <a:lnTo>
                  <a:pt x="433324" y="57150"/>
                </a:lnTo>
                <a:lnTo>
                  <a:pt x="395224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51503" y="3970021"/>
            <a:ext cx="629412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2652" y="4046220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317500" y="0"/>
                </a:moveTo>
                <a:lnTo>
                  <a:pt x="317500" y="114300"/>
                </a:lnTo>
                <a:lnTo>
                  <a:pt x="393700" y="76200"/>
                </a:lnTo>
                <a:lnTo>
                  <a:pt x="336550" y="76200"/>
                </a:lnTo>
                <a:lnTo>
                  <a:pt x="336550" y="38100"/>
                </a:lnTo>
                <a:lnTo>
                  <a:pt x="393700" y="38100"/>
                </a:lnTo>
                <a:lnTo>
                  <a:pt x="317500" y="0"/>
                </a:lnTo>
                <a:close/>
              </a:path>
              <a:path w="431800" h="114300">
                <a:moveTo>
                  <a:pt x="317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7500" y="76200"/>
                </a:lnTo>
                <a:lnTo>
                  <a:pt x="317500" y="38100"/>
                </a:lnTo>
                <a:close/>
              </a:path>
              <a:path w="431800" h="114300">
                <a:moveTo>
                  <a:pt x="393700" y="38100"/>
                </a:moveTo>
                <a:lnTo>
                  <a:pt x="336550" y="38100"/>
                </a:lnTo>
                <a:lnTo>
                  <a:pt x="336550" y="76200"/>
                </a:lnTo>
                <a:lnTo>
                  <a:pt x="393700" y="76200"/>
                </a:lnTo>
                <a:lnTo>
                  <a:pt x="431800" y="57150"/>
                </a:lnTo>
                <a:lnTo>
                  <a:pt x="393700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52394" y="3566939"/>
            <a:ext cx="14097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91529" y="3225546"/>
            <a:ext cx="630935" cy="312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2677" y="3301745"/>
            <a:ext cx="433705" cy="114300"/>
          </a:xfrm>
          <a:custGeom>
            <a:avLst/>
            <a:gdLst/>
            <a:ahLst/>
            <a:cxnLst/>
            <a:rect l="l" t="t" r="r" b="b"/>
            <a:pathLst>
              <a:path w="433704" h="114300">
                <a:moveTo>
                  <a:pt x="319024" y="0"/>
                </a:moveTo>
                <a:lnTo>
                  <a:pt x="319024" y="114300"/>
                </a:lnTo>
                <a:lnTo>
                  <a:pt x="395224" y="76200"/>
                </a:lnTo>
                <a:lnTo>
                  <a:pt x="338074" y="76200"/>
                </a:lnTo>
                <a:lnTo>
                  <a:pt x="338074" y="38100"/>
                </a:lnTo>
                <a:lnTo>
                  <a:pt x="395224" y="38100"/>
                </a:lnTo>
                <a:lnTo>
                  <a:pt x="319024" y="0"/>
                </a:lnTo>
                <a:close/>
              </a:path>
              <a:path w="433704" h="114300">
                <a:moveTo>
                  <a:pt x="31902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9024" y="76200"/>
                </a:lnTo>
                <a:lnTo>
                  <a:pt x="319024" y="38100"/>
                </a:lnTo>
                <a:close/>
              </a:path>
              <a:path w="433704" h="114300">
                <a:moveTo>
                  <a:pt x="395224" y="38100"/>
                </a:moveTo>
                <a:lnTo>
                  <a:pt x="338074" y="38100"/>
                </a:lnTo>
                <a:lnTo>
                  <a:pt x="338074" y="76200"/>
                </a:lnTo>
                <a:lnTo>
                  <a:pt x="395224" y="76200"/>
                </a:lnTo>
                <a:lnTo>
                  <a:pt x="433324" y="57150"/>
                </a:lnTo>
                <a:lnTo>
                  <a:pt x="395224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3158" y="2224277"/>
            <a:ext cx="1405128" cy="24071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77468" y="2789682"/>
            <a:ext cx="1015745" cy="13609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8303" y="2249424"/>
            <a:ext cx="1301496" cy="23035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57553" y="2932278"/>
            <a:ext cx="60198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780" algn="just"/>
            <a:r>
              <a:rPr sz="2200" spc="-10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ery </a:t>
            </a:r>
            <a:r>
              <a:rPr sz="22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Tahoma"/>
                <a:cs typeface="Tahoma"/>
              </a:rPr>
              <a:t>ig 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71951" y="2430780"/>
            <a:ext cx="626363" cy="19103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83380" y="2801873"/>
            <a:ext cx="604265" cy="1246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97097" y="2455925"/>
            <a:ext cx="522731" cy="18067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48227" y="2932162"/>
            <a:ext cx="22097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5080" indent="-21590" algn="just"/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 A 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78679" y="3241549"/>
            <a:ext cx="629412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19828" y="3317748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317500" y="0"/>
                </a:moveTo>
                <a:lnTo>
                  <a:pt x="317500" y="114300"/>
                </a:lnTo>
                <a:lnTo>
                  <a:pt x="393700" y="76200"/>
                </a:lnTo>
                <a:lnTo>
                  <a:pt x="336550" y="76200"/>
                </a:lnTo>
                <a:lnTo>
                  <a:pt x="336550" y="38100"/>
                </a:lnTo>
                <a:lnTo>
                  <a:pt x="393700" y="38100"/>
                </a:lnTo>
                <a:lnTo>
                  <a:pt x="317500" y="0"/>
                </a:lnTo>
                <a:close/>
              </a:path>
              <a:path w="431800" h="114300">
                <a:moveTo>
                  <a:pt x="317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7500" y="76200"/>
                </a:lnTo>
                <a:lnTo>
                  <a:pt x="317500" y="38100"/>
                </a:lnTo>
                <a:close/>
              </a:path>
              <a:path w="431800" h="114300">
                <a:moveTo>
                  <a:pt x="393700" y="38100"/>
                </a:moveTo>
                <a:lnTo>
                  <a:pt x="336550" y="38100"/>
                </a:lnTo>
                <a:lnTo>
                  <a:pt x="336550" y="76200"/>
                </a:lnTo>
                <a:lnTo>
                  <a:pt x="393700" y="76200"/>
                </a:lnTo>
                <a:lnTo>
                  <a:pt x="431800" y="57150"/>
                </a:lnTo>
                <a:lnTo>
                  <a:pt x="393700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9652" y="26196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/>
            <a:r>
              <a:rPr spc="-20" dirty="0">
                <a:latin typeface="Calibri"/>
                <a:cs typeface="Calibri"/>
              </a:rPr>
              <a:t>Map-Reduce Way</a:t>
            </a:r>
          </a:p>
        </p:txBody>
      </p:sp>
      <p:sp>
        <p:nvSpPr>
          <p:cNvPr id="53" name="Rectangle 52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1963590"/>
            <a:ext cx="19958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bigg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2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antages: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1" y="2329350"/>
            <a:ext cx="22739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aking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ocessing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2695110"/>
            <a:ext cx="20459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ocessing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1905000"/>
            <a:ext cx="3782060" cy="3716654"/>
          </a:xfrm>
          <a:custGeom>
            <a:avLst/>
            <a:gdLst/>
            <a:ahLst/>
            <a:cxnLst/>
            <a:rect l="l" t="t" r="r" b="b"/>
            <a:pathLst>
              <a:path w="3782059" h="3716654">
                <a:moveTo>
                  <a:pt x="0" y="3716274"/>
                </a:moveTo>
                <a:lnTo>
                  <a:pt x="3781805" y="3716274"/>
                </a:lnTo>
                <a:lnTo>
                  <a:pt x="3781805" y="0"/>
                </a:lnTo>
                <a:lnTo>
                  <a:pt x="0" y="0"/>
                </a:lnTo>
                <a:lnTo>
                  <a:pt x="0" y="37162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7230" y="3641077"/>
            <a:ext cx="2216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8171" y="3653777"/>
            <a:ext cx="7924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385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ap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1529" y="2093975"/>
            <a:ext cx="100812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4973" y="2286000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4973" y="25687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4973" y="2849879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4973" y="3131821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4973" y="3414523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4973" y="3695700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4973" y="39784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5"/>
                </a:moveTo>
                <a:lnTo>
                  <a:pt x="792479" y="215645"/>
                </a:lnTo>
                <a:lnTo>
                  <a:pt x="792479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4973" y="4261103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4728" y="2093975"/>
            <a:ext cx="100812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8171" y="2286000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8171" y="25687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8171" y="2849879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8171" y="3131821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8171" y="3414523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8171" y="3695700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8171" y="39784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5"/>
                </a:moveTo>
                <a:lnTo>
                  <a:pt x="792479" y="215645"/>
                </a:lnTo>
                <a:lnTo>
                  <a:pt x="792479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8171" y="4261103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4304" y="2093975"/>
            <a:ext cx="100812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27747" y="2286000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7747" y="25687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7747" y="2849879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747" y="3131821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7747" y="3414523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27747" y="3695700"/>
            <a:ext cx="792480" cy="217170"/>
          </a:xfrm>
          <a:custGeom>
            <a:avLst/>
            <a:gdLst/>
            <a:ahLst/>
            <a:cxnLst/>
            <a:rect l="l" t="t" r="r" b="b"/>
            <a:pathLst>
              <a:path w="792479" h="217169">
                <a:moveTo>
                  <a:pt x="0" y="217169"/>
                </a:moveTo>
                <a:lnTo>
                  <a:pt x="792479" y="217169"/>
                </a:lnTo>
                <a:lnTo>
                  <a:pt x="792479" y="0"/>
                </a:lnTo>
                <a:lnTo>
                  <a:pt x="0" y="0"/>
                </a:lnTo>
                <a:lnTo>
                  <a:pt x="0" y="217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7747" y="3978401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5"/>
                </a:moveTo>
                <a:lnTo>
                  <a:pt x="792479" y="215645"/>
                </a:lnTo>
                <a:lnTo>
                  <a:pt x="792479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7747" y="4261103"/>
            <a:ext cx="792480" cy="215900"/>
          </a:xfrm>
          <a:custGeom>
            <a:avLst/>
            <a:gdLst/>
            <a:ahLst/>
            <a:cxnLst/>
            <a:rect l="l" t="t" r="r" b="b"/>
            <a:pathLst>
              <a:path w="792479" h="215900">
                <a:moveTo>
                  <a:pt x="0" y="215646"/>
                </a:moveTo>
                <a:lnTo>
                  <a:pt x="792479" y="215646"/>
                </a:lnTo>
                <a:lnTo>
                  <a:pt x="792479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1961" y="3221354"/>
            <a:ext cx="233679" cy="76200"/>
          </a:xfrm>
          <a:custGeom>
            <a:avLst/>
            <a:gdLst/>
            <a:ahLst/>
            <a:cxnLst/>
            <a:rect l="l" t="t" r="r" b="b"/>
            <a:pathLst>
              <a:path w="233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336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33679" h="76200">
                <a:moveTo>
                  <a:pt x="2334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33425" y="44450"/>
                </a:lnTo>
                <a:lnTo>
                  <a:pt x="233425" y="317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9552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5" h="144144">
                <a:moveTo>
                  <a:pt x="0" y="144018"/>
                </a:moveTo>
                <a:lnTo>
                  <a:pt x="216408" y="144018"/>
                </a:lnTo>
                <a:lnTo>
                  <a:pt x="21640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89552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5" h="144144">
                <a:moveTo>
                  <a:pt x="0" y="144018"/>
                </a:moveTo>
                <a:lnTo>
                  <a:pt x="216408" y="144018"/>
                </a:lnTo>
                <a:lnTo>
                  <a:pt x="21640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4183" y="3172587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4183" y="3172587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56402" y="3253867"/>
            <a:ext cx="229235" cy="267970"/>
          </a:xfrm>
          <a:custGeom>
            <a:avLst/>
            <a:gdLst/>
            <a:ahLst/>
            <a:cxnLst/>
            <a:rect l="l" t="t" r="r" b="b"/>
            <a:pathLst>
              <a:path w="229235" h="267969">
                <a:moveTo>
                  <a:pt x="20320" y="184784"/>
                </a:moveTo>
                <a:lnTo>
                  <a:pt x="0" y="267588"/>
                </a:lnTo>
                <a:lnTo>
                  <a:pt x="78359" y="234187"/>
                </a:lnTo>
                <a:lnTo>
                  <a:pt x="65527" y="223265"/>
                </a:lnTo>
                <a:lnTo>
                  <a:pt x="45974" y="223265"/>
                </a:lnTo>
                <a:lnTo>
                  <a:pt x="36322" y="215137"/>
                </a:lnTo>
                <a:lnTo>
                  <a:pt x="44567" y="205424"/>
                </a:lnTo>
                <a:lnTo>
                  <a:pt x="20320" y="184784"/>
                </a:lnTo>
                <a:close/>
              </a:path>
              <a:path w="229235" h="267969">
                <a:moveTo>
                  <a:pt x="44567" y="205424"/>
                </a:moveTo>
                <a:lnTo>
                  <a:pt x="36322" y="215137"/>
                </a:lnTo>
                <a:lnTo>
                  <a:pt x="45974" y="223265"/>
                </a:lnTo>
                <a:lnTo>
                  <a:pt x="54179" y="213606"/>
                </a:lnTo>
                <a:lnTo>
                  <a:pt x="44567" y="205424"/>
                </a:lnTo>
                <a:close/>
              </a:path>
              <a:path w="229235" h="267969">
                <a:moveTo>
                  <a:pt x="54179" y="213606"/>
                </a:moveTo>
                <a:lnTo>
                  <a:pt x="45974" y="223265"/>
                </a:lnTo>
                <a:lnTo>
                  <a:pt x="65527" y="223265"/>
                </a:lnTo>
                <a:lnTo>
                  <a:pt x="54179" y="213606"/>
                </a:lnTo>
                <a:close/>
              </a:path>
              <a:path w="229235" h="267969">
                <a:moveTo>
                  <a:pt x="218948" y="0"/>
                </a:moveTo>
                <a:lnTo>
                  <a:pt x="44567" y="205424"/>
                </a:lnTo>
                <a:lnTo>
                  <a:pt x="54179" y="213606"/>
                </a:lnTo>
                <a:lnTo>
                  <a:pt x="228726" y="8127"/>
                </a:lnTo>
                <a:lnTo>
                  <a:pt x="218948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5609" y="34613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5609" y="34613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9479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99479" y="317258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80429" y="3728086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0429" y="3728086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4" h="144144">
                <a:moveTo>
                  <a:pt x="0" y="144018"/>
                </a:moveTo>
                <a:lnTo>
                  <a:pt x="216407" y="144018"/>
                </a:lnTo>
                <a:lnTo>
                  <a:pt x="21640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74610" y="37280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4610" y="3728086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4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5308" y="3701034"/>
            <a:ext cx="637031" cy="235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6837" y="3760851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01574" y="0"/>
                </a:moveTo>
                <a:lnTo>
                  <a:pt x="401574" y="76200"/>
                </a:lnTo>
                <a:lnTo>
                  <a:pt x="464820" y="44576"/>
                </a:lnTo>
                <a:lnTo>
                  <a:pt x="414274" y="44576"/>
                </a:lnTo>
                <a:lnTo>
                  <a:pt x="414274" y="31623"/>
                </a:lnTo>
                <a:lnTo>
                  <a:pt x="464820" y="31623"/>
                </a:lnTo>
                <a:lnTo>
                  <a:pt x="401574" y="0"/>
                </a:lnTo>
                <a:close/>
              </a:path>
              <a:path w="478154" h="76200">
                <a:moveTo>
                  <a:pt x="401574" y="31623"/>
                </a:moveTo>
                <a:lnTo>
                  <a:pt x="0" y="31623"/>
                </a:lnTo>
                <a:lnTo>
                  <a:pt x="0" y="44576"/>
                </a:lnTo>
                <a:lnTo>
                  <a:pt x="401574" y="44576"/>
                </a:lnTo>
                <a:lnTo>
                  <a:pt x="401574" y="31623"/>
                </a:lnTo>
                <a:close/>
              </a:path>
              <a:path w="478154" h="76200">
                <a:moveTo>
                  <a:pt x="464820" y="31623"/>
                </a:moveTo>
                <a:lnTo>
                  <a:pt x="414274" y="31623"/>
                </a:lnTo>
                <a:lnTo>
                  <a:pt x="414274" y="44576"/>
                </a:lnTo>
                <a:lnTo>
                  <a:pt x="464820" y="44576"/>
                </a:lnTo>
                <a:lnTo>
                  <a:pt x="477774" y="38100"/>
                </a:lnTo>
                <a:lnTo>
                  <a:pt x="464820" y="3162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691272" y="3603669"/>
            <a:ext cx="27686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15" baseline="-26388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000" spc="-300" baseline="-263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38673" y="3097192"/>
            <a:ext cx="1054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40856" y="3140118"/>
            <a:ext cx="1098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40122" y="4963261"/>
            <a:ext cx="864235" cy="580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100"/>
              </a:lnSpc>
            </a:pP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lock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39436" y="4988434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5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39436" y="4988434"/>
            <a:ext cx="215900" cy="144145"/>
          </a:xfrm>
          <a:custGeom>
            <a:avLst/>
            <a:gdLst/>
            <a:ahLst/>
            <a:cxnLst/>
            <a:rect l="l" t="t" r="r" b="b"/>
            <a:pathLst>
              <a:path w="215900" h="144145">
                <a:moveTo>
                  <a:pt x="0" y="144018"/>
                </a:moveTo>
                <a:lnTo>
                  <a:pt x="215646" y="144018"/>
                </a:lnTo>
                <a:lnTo>
                  <a:pt x="215646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8007" y="5242178"/>
            <a:ext cx="215900" cy="144780"/>
          </a:xfrm>
          <a:custGeom>
            <a:avLst/>
            <a:gdLst/>
            <a:ahLst/>
            <a:cxnLst/>
            <a:rect l="l" t="t" r="r" b="b"/>
            <a:pathLst>
              <a:path w="215900" h="144779">
                <a:moveTo>
                  <a:pt x="0" y="144780"/>
                </a:moveTo>
                <a:lnTo>
                  <a:pt x="215646" y="144780"/>
                </a:lnTo>
                <a:lnTo>
                  <a:pt x="215646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8007" y="5242178"/>
            <a:ext cx="215900" cy="144780"/>
          </a:xfrm>
          <a:custGeom>
            <a:avLst/>
            <a:gdLst/>
            <a:ahLst/>
            <a:cxnLst/>
            <a:rect l="l" t="t" r="r" b="b"/>
            <a:pathLst>
              <a:path w="215900" h="144779">
                <a:moveTo>
                  <a:pt x="0" y="144780"/>
                </a:moveTo>
                <a:lnTo>
                  <a:pt x="215646" y="144780"/>
                </a:lnTo>
                <a:lnTo>
                  <a:pt x="215646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016750" y="5117439"/>
            <a:ext cx="9017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Center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49998" y="4534763"/>
            <a:ext cx="37274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ack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13421" y="2286355"/>
            <a:ext cx="4038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Node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0" y="2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731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Why Map-Reduce?</a:t>
            </a:r>
          </a:p>
        </p:txBody>
      </p:sp>
      <p:sp>
        <p:nvSpPr>
          <p:cNvPr id="65" name="Rectangle 64"/>
          <p:cNvSpPr/>
          <p:nvPr/>
        </p:nvSpPr>
        <p:spPr>
          <a:xfrm flipV="1">
            <a:off x="0" y="44224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3308</Words>
  <Application>Microsoft Office PowerPoint</Application>
  <PresentationFormat>On-screen Show (4:3)</PresentationFormat>
  <Paragraphs>888</Paragraphs>
  <Slides>66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ＭＳ Ｐゴシック</vt:lpstr>
      <vt:lpstr>Arial</vt:lpstr>
      <vt:lpstr>Bookman Old Style</vt:lpstr>
      <vt:lpstr>Calibri</vt:lpstr>
      <vt:lpstr>Calibri Light</vt:lpstr>
      <vt:lpstr>Century Gothic</vt:lpstr>
      <vt:lpstr>Gill Sans MT</vt:lpstr>
      <vt:lpstr>Tahoma</vt:lpstr>
      <vt:lpstr>Times New Roman</vt:lpstr>
      <vt:lpstr>Wingdings</vt:lpstr>
      <vt:lpstr>Office Theme</vt:lpstr>
      <vt:lpstr>Hadoop</vt:lpstr>
      <vt:lpstr>Architecture of Map Reduce</vt:lpstr>
      <vt:lpstr>Hadoop Core Components </vt:lpstr>
      <vt:lpstr>JobTracker</vt:lpstr>
      <vt:lpstr>JobTracker ( Contd.)</vt:lpstr>
      <vt:lpstr>JobTracker ( Contd.)</vt:lpstr>
      <vt:lpstr>The Traditional Way</vt:lpstr>
      <vt:lpstr>Map-Reduce Way</vt:lpstr>
      <vt:lpstr>Why Map-Reduce?</vt:lpstr>
      <vt:lpstr>Map-Reduce Paradigm</vt:lpstr>
      <vt:lpstr>PowerPoint Presentation</vt:lpstr>
      <vt:lpstr>Data Types</vt:lpstr>
      <vt:lpstr>Map-Reduce Key &amp; Value</vt:lpstr>
      <vt:lpstr>InputFormat – Class Hierarchy</vt:lpstr>
      <vt:lpstr>Files, splits and records</vt:lpstr>
      <vt:lpstr>InputFormat</vt:lpstr>
      <vt:lpstr>Input Splits</vt:lpstr>
      <vt:lpstr>PowerPoint Presentation</vt:lpstr>
      <vt:lpstr>Record Reader</vt:lpstr>
      <vt:lpstr>PowerPoint Presentation</vt:lpstr>
      <vt:lpstr>Understanding processing in a MapReduce framework</vt:lpstr>
      <vt:lpstr>MapReduce Job Submission Flow</vt:lpstr>
      <vt:lpstr>MapReduce Job Submission Flow</vt:lpstr>
      <vt:lpstr>MapReduce Job Submission Flow</vt:lpstr>
      <vt:lpstr>MapReduce Job Submission Flow</vt:lpstr>
      <vt:lpstr>MapReduce Job Submission Flow</vt:lpstr>
      <vt:lpstr>MapReduce Job Submission Flow</vt:lpstr>
      <vt:lpstr>Computing parallelism meet data locality</vt:lpstr>
      <vt:lpstr>Why Map-Reduce?</vt:lpstr>
      <vt:lpstr>Revisit De-identification Architecture</vt:lpstr>
      <vt:lpstr>Overview of Map-Reduce</vt:lpstr>
      <vt:lpstr>Combiner – Local Reduce</vt:lpstr>
      <vt:lpstr>Combiner</vt:lpstr>
      <vt:lpstr>Partitioner – Redirecting Output from Mapper</vt:lpstr>
      <vt:lpstr>OutputFormat</vt:lpstr>
      <vt:lpstr>OutputFormat- Class Hierarchy</vt:lpstr>
      <vt:lpstr>Flow Diagram</vt:lpstr>
      <vt:lpstr>MapReduce Phase</vt:lpstr>
      <vt:lpstr>Counters</vt:lpstr>
      <vt:lpstr>Counters cont…</vt:lpstr>
      <vt:lpstr>PowerPoint Presentation</vt:lpstr>
      <vt:lpstr>PowerPoint Presentation</vt:lpstr>
      <vt:lpstr>PowerPoint Presentation</vt:lpstr>
      <vt:lpstr>Flow Diagram</vt:lpstr>
      <vt:lpstr>MapReduce Phase</vt:lpstr>
      <vt:lpstr>Job Scheduling in MapReduce</vt:lpstr>
      <vt:lpstr>FIFO Scheduling</vt:lpstr>
      <vt:lpstr>FIFO Scheduling</vt:lpstr>
      <vt:lpstr>FIFO Scheduling</vt:lpstr>
      <vt:lpstr>Fair Scheduling</vt:lpstr>
      <vt:lpstr>Fair Scheduling</vt:lpstr>
      <vt:lpstr>Fair Scheduler Basics</vt:lpstr>
      <vt:lpstr>Pools</vt:lpstr>
      <vt:lpstr>Example Pool Allocations</vt:lpstr>
      <vt:lpstr>Scheduling Algorithm</vt:lpstr>
      <vt:lpstr>Fault Tolerance in Hadoop</vt:lpstr>
      <vt:lpstr>Speculative Execution</vt:lpstr>
      <vt:lpstr>Locating Stragglers</vt:lpstr>
      <vt:lpstr>What Makes MapReduce Unique?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Infosystems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</dc:creator>
  <cp:lastModifiedBy>Dumpala, Tirumala Rao</cp:lastModifiedBy>
  <cp:revision>101</cp:revision>
  <dcterms:created xsi:type="dcterms:W3CDTF">2012-12-20T18:12:21Z</dcterms:created>
  <dcterms:modified xsi:type="dcterms:W3CDTF">2015-04-04T16:05:19Z</dcterms:modified>
</cp:coreProperties>
</file>