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6"/>
  </p:notesMasterIdLst>
  <p:sldIdLst>
    <p:sldId id="313" r:id="rId2"/>
    <p:sldId id="257" r:id="rId3"/>
    <p:sldId id="259" r:id="rId4"/>
    <p:sldId id="260" r:id="rId5"/>
    <p:sldId id="261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91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7" r:id="rId32"/>
    <p:sldId id="308" r:id="rId33"/>
    <p:sldId id="309" r:id="rId34"/>
    <p:sldId id="312" r:id="rId35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>
        <p:scale>
          <a:sx n="92" d="100"/>
          <a:sy n="92" d="100"/>
        </p:scale>
        <p:origin x="1344" y="47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3" d="100"/>
          <a:sy n="123" d="100"/>
        </p:scale>
        <p:origin x="12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8751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096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425995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118769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415833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22791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478612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15259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3396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92009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52698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559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05901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89983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62493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810265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9294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450020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785098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923350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26295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78416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0264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024674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37291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2625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90691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211672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6073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181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3235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84747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37597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0990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8693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ww</a:t>
            </a:r>
            <a:r>
              <a:rPr lang="en-US" spc="-40" smtClean="0"/>
              <a:t>w</a:t>
            </a:r>
            <a:r>
              <a:rPr lang="en-US" smtClean="0"/>
              <a:t>.edure</a:t>
            </a:r>
            <a:r>
              <a:rPr lang="en-US" spc="-10" smtClean="0"/>
              <a:t>k</a:t>
            </a:r>
            <a:r>
              <a:rPr lang="en-US" spc="-15" smtClean="0"/>
              <a:t>a</a:t>
            </a:r>
            <a:r>
              <a:rPr lang="en-US" spc="-5" smtClean="0"/>
              <a:t>.in/h</a:t>
            </a:r>
            <a:r>
              <a:rPr lang="en-US" spc="-20" smtClean="0"/>
              <a:t>a</a:t>
            </a:r>
            <a:r>
              <a:rPr lang="en-US" spc="-10" smtClean="0"/>
              <a:t>d</a:t>
            </a:r>
            <a:r>
              <a:rPr lang="en-US" spc="-20" smtClean="0"/>
              <a:t>o</a:t>
            </a:r>
            <a:r>
              <a:rPr lang="en-US" spc="-10" smtClean="0"/>
              <a:t>op</a:t>
            </a:r>
            <a:endParaRPr lang="en-US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 smtClean="0"/>
              <a:t>S</a:t>
            </a:r>
            <a:r>
              <a:rPr lang="en-US" smtClean="0"/>
              <a:t>l</a:t>
            </a:r>
            <a:r>
              <a:rPr lang="en-US" spc="-10" smtClean="0"/>
              <a:t>i</a:t>
            </a:r>
            <a:r>
              <a:rPr lang="en-US" spc="-5" smtClean="0"/>
              <a:t>d</a:t>
            </a:r>
            <a:r>
              <a:rPr lang="en-US" smtClean="0"/>
              <a:t>e</a:t>
            </a:r>
            <a:r>
              <a:rPr lang="en-US" spc="25" smtClean="0"/>
              <a:t> </a:t>
            </a:r>
            <a:fld id="{81D60167-4931-47E6-BA6A-407CBD079E47}" type="slidenum">
              <a:rPr b="0" smtClean="0">
                <a:latin typeface="Tahoma"/>
                <a:cs typeface="Tahoma"/>
              </a:rPr>
              <a:t>‹#›</a:t>
            </a:fld>
            <a:endParaRPr b="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202241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ww</a:t>
            </a:r>
            <a:r>
              <a:rPr lang="en-US" spc="-40" smtClean="0"/>
              <a:t>w</a:t>
            </a:r>
            <a:r>
              <a:rPr lang="en-US" smtClean="0"/>
              <a:t>.edure</a:t>
            </a:r>
            <a:r>
              <a:rPr lang="en-US" spc="-10" smtClean="0"/>
              <a:t>k</a:t>
            </a:r>
            <a:r>
              <a:rPr lang="en-US" spc="-15" smtClean="0"/>
              <a:t>a</a:t>
            </a:r>
            <a:r>
              <a:rPr lang="en-US" spc="-5" smtClean="0"/>
              <a:t>.in/h</a:t>
            </a:r>
            <a:r>
              <a:rPr lang="en-US" spc="-20" smtClean="0"/>
              <a:t>a</a:t>
            </a:r>
            <a:r>
              <a:rPr lang="en-US" spc="-10" smtClean="0"/>
              <a:t>d</a:t>
            </a:r>
            <a:r>
              <a:rPr lang="en-US" spc="-20" smtClean="0"/>
              <a:t>o</a:t>
            </a:r>
            <a:r>
              <a:rPr lang="en-US" spc="-10" smtClean="0"/>
              <a:t>op</a:t>
            </a:r>
            <a:endParaRPr lang="en-US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 smtClean="0"/>
              <a:t>S</a:t>
            </a:r>
            <a:r>
              <a:rPr lang="en-US" smtClean="0"/>
              <a:t>l</a:t>
            </a:r>
            <a:r>
              <a:rPr lang="en-US" spc="-10" smtClean="0"/>
              <a:t>i</a:t>
            </a:r>
            <a:r>
              <a:rPr lang="en-US" spc="-5" smtClean="0"/>
              <a:t>d</a:t>
            </a:r>
            <a:r>
              <a:rPr lang="en-US" smtClean="0"/>
              <a:t>e</a:t>
            </a:r>
            <a:r>
              <a:rPr lang="en-US" spc="25" smtClean="0"/>
              <a:t> </a:t>
            </a:r>
            <a:fld id="{81D60167-4931-47E6-BA6A-407CBD079E47}" type="slidenum">
              <a:rPr b="0" smtClean="0">
                <a:latin typeface="Tahoma"/>
                <a:cs typeface="Tahoma"/>
              </a:rPr>
              <a:t>‹#›</a:t>
            </a:fld>
            <a:endParaRPr b="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559552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ww</a:t>
            </a:r>
            <a:r>
              <a:rPr lang="en-US" spc="-40" smtClean="0"/>
              <a:t>w</a:t>
            </a:r>
            <a:r>
              <a:rPr lang="en-US" smtClean="0"/>
              <a:t>.edure</a:t>
            </a:r>
            <a:r>
              <a:rPr lang="en-US" spc="-10" smtClean="0"/>
              <a:t>k</a:t>
            </a:r>
            <a:r>
              <a:rPr lang="en-US" spc="-15" smtClean="0"/>
              <a:t>a</a:t>
            </a:r>
            <a:r>
              <a:rPr lang="en-US" spc="-5" smtClean="0"/>
              <a:t>.in/h</a:t>
            </a:r>
            <a:r>
              <a:rPr lang="en-US" spc="-20" smtClean="0"/>
              <a:t>a</a:t>
            </a:r>
            <a:r>
              <a:rPr lang="en-US" spc="-10" smtClean="0"/>
              <a:t>d</a:t>
            </a:r>
            <a:r>
              <a:rPr lang="en-US" spc="-20" smtClean="0"/>
              <a:t>o</a:t>
            </a:r>
            <a:r>
              <a:rPr lang="en-US" spc="-10" smtClean="0"/>
              <a:t>op</a:t>
            </a:r>
            <a:endParaRPr lang="en-US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 smtClean="0"/>
              <a:t>S</a:t>
            </a:r>
            <a:r>
              <a:rPr lang="en-US" smtClean="0"/>
              <a:t>l</a:t>
            </a:r>
            <a:r>
              <a:rPr lang="en-US" spc="-10" smtClean="0"/>
              <a:t>i</a:t>
            </a:r>
            <a:r>
              <a:rPr lang="en-US" spc="-5" smtClean="0"/>
              <a:t>d</a:t>
            </a:r>
            <a:r>
              <a:rPr lang="en-US" smtClean="0"/>
              <a:t>e</a:t>
            </a:r>
            <a:r>
              <a:rPr lang="en-US" spc="25" smtClean="0"/>
              <a:t> </a:t>
            </a:r>
            <a:fld id="{81D60167-4931-47E6-BA6A-407CBD079E47}" type="slidenum">
              <a:rPr b="0" smtClean="0">
                <a:latin typeface="Tahoma"/>
                <a:cs typeface="Tahoma"/>
              </a:rPr>
              <a:t>‹#›</a:t>
            </a:fld>
            <a:endParaRPr b="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899697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ww</a:t>
            </a:r>
            <a:r>
              <a:rPr lang="en-US" spc="-40" smtClean="0"/>
              <a:t>w</a:t>
            </a:r>
            <a:r>
              <a:rPr lang="en-US" smtClean="0"/>
              <a:t>.edure</a:t>
            </a:r>
            <a:r>
              <a:rPr lang="en-US" spc="-10" smtClean="0"/>
              <a:t>k</a:t>
            </a:r>
            <a:r>
              <a:rPr lang="en-US" spc="-15" smtClean="0"/>
              <a:t>a</a:t>
            </a:r>
            <a:r>
              <a:rPr lang="en-US" spc="-5" smtClean="0"/>
              <a:t>.in/h</a:t>
            </a:r>
            <a:r>
              <a:rPr lang="en-US" spc="-20" smtClean="0"/>
              <a:t>a</a:t>
            </a:r>
            <a:r>
              <a:rPr lang="en-US" spc="-10" smtClean="0"/>
              <a:t>d</a:t>
            </a:r>
            <a:r>
              <a:rPr lang="en-US" spc="-20" smtClean="0"/>
              <a:t>o</a:t>
            </a:r>
            <a:r>
              <a:rPr lang="en-US" spc="-10" smtClean="0"/>
              <a:t>op</a:t>
            </a:r>
            <a:endParaRPr lang="en-US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 smtClean="0"/>
              <a:t>S</a:t>
            </a:r>
            <a:r>
              <a:rPr lang="en-US" smtClean="0"/>
              <a:t>l</a:t>
            </a:r>
            <a:r>
              <a:rPr lang="en-US" spc="-10" smtClean="0"/>
              <a:t>i</a:t>
            </a:r>
            <a:r>
              <a:rPr lang="en-US" spc="-5" smtClean="0"/>
              <a:t>d</a:t>
            </a:r>
            <a:r>
              <a:rPr lang="en-US" smtClean="0"/>
              <a:t>e</a:t>
            </a:r>
            <a:r>
              <a:rPr lang="en-US" spc="25" smtClean="0"/>
              <a:t> </a:t>
            </a:r>
            <a:fld id="{81D60167-4931-47E6-BA6A-407CBD079E47}" type="slidenum">
              <a:rPr b="0" smtClean="0">
                <a:latin typeface="Tahoma"/>
                <a:cs typeface="Tahoma"/>
              </a:rPr>
              <a:t>‹#›</a:t>
            </a:fld>
            <a:endParaRPr b="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941699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ww</a:t>
            </a:r>
            <a:r>
              <a:rPr lang="en-US" spc="-40" smtClean="0"/>
              <a:t>w</a:t>
            </a:r>
            <a:r>
              <a:rPr lang="en-US" smtClean="0"/>
              <a:t>.edure</a:t>
            </a:r>
            <a:r>
              <a:rPr lang="en-US" spc="-10" smtClean="0"/>
              <a:t>k</a:t>
            </a:r>
            <a:r>
              <a:rPr lang="en-US" spc="-15" smtClean="0"/>
              <a:t>a</a:t>
            </a:r>
            <a:r>
              <a:rPr lang="en-US" spc="-5" smtClean="0"/>
              <a:t>.in/h</a:t>
            </a:r>
            <a:r>
              <a:rPr lang="en-US" spc="-20" smtClean="0"/>
              <a:t>a</a:t>
            </a:r>
            <a:r>
              <a:rPr lang="en-US" spc="-10" smtClean="0"/>
              <a:t>d</a:t>
            </a:r>
            <a:r>
              <a:rPr lang="en-US" spc="-20" smtClean="0"/>
              <a:t>o</a:t>
            </a:r>
            <a:r>
              <a:rPr lang="en-US" spc="-10" smtClean="0"/>
              <a:t>op</a:t>
            </a:r>
            <a:endParaRPr lang="en-US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 smtClean="0"/>
              <a:t>S</a:t>
            </a:r>
            <a:r>
              <a:rPr lang="en-US" smtClean="0"/>
              <a:t>l</a:t>
            </a:r>
            <a:r>
              <a:rPr lang="en-US" spc="-10" smtClean="0"/>
              <a:t>i</a:t>
            </a:r>
            <a:r>
              <a:rPr lang="en-US" spc="-5" smtClean="0"/>
              <a:t>d</a:t>
            </a:r>
            <a:r>
              <a:rPr lang="en-US" smtClean="0"/>
              <a:t>e</a:t>
            </a:r>
            <a:r>
              <a:rPr lang="en-US" spc="25" smtClean="0"/>
              <a:t> </a:t>
            </a:r>
            <a:fld id="{81D60167-4931-47E6-BA6A-407CBD079E47}" type="slidenum">
              <a:rPr b="0" smtClean="0">
                <a:latin typeface="Tahoma"/>
                <a:cs typeface="Tahoma"/>
              </a:rPr>
              <a:t>‹#›</a:t>
            </a:fld>
            <a:endParaRPr b="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58338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ww</a:t>
            </a:r>
            <a:r>
              <a:rPr lang="en-US" spc="-40" smtClean="0"/>
              <a:t>w</a:t>
            </a:r>
            <a:r>
              <a:rPr lang="en-US" smtClean="0"/>
              <a:t>.edure</a:t>
            </a:r>
            <a:r>
              <a:rPr lang="en-US" spc="-10" smtClean="0"/>
              <a:t>k</a:t>
            </a:r>
            <a:r>
              <a:rPr lang="en-US" spc="-15" smtClean="0"/>
              <a:t>a</a:t>
            </a:r>
            <a:r>
              <a:rPr lang="en-US" spc="-5" smtClean="0"/>
              <a:t>.in/h</a:t>
            </a:r>
            <a:r>
              <a:rPr lang="en-US" spc="-20" smtClean="0"/>
              <a:t>a</a:t>
            </a:r>
            <a:r>
              <a:rPr lang="en-US" spc="-10" smtClean="0"/>
              <a:t>d</a:t>
            </a:r>
            <a:r>
              <a:rPr lang="en-US" spc="-20" smtClean="0"/>
              <a:t>o</a:t>
            </a:r>
            <a:r>
              <a:rPr lang="en-US" spc="-10" smtClean="0"/>
              <a:t>op</a:t>
            </a:r>
            <a:endParaRPr lang="en-US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 smtClean="0"/>
              <a:t>S</a:t>
            </a:r>
            <a:r>
              <a:rPr lang="en-US" smtClean="0"/>
              <a:t>l</a:t>
            </a:r>
            <a:r>
              <a:rPr lang="en-US" spc="-10" smtClean="0"/>
              <a:t>i</a:t>
            </a:r>
            <a:r>
              <a:rPr lang="en-US" spc="-5" smtClean="0"/>
              <a:t>d</a:t>
            </a:r>
            <a:r>
              <a:rPr lang="en-US" smtClean="0"/>
              <a:t>e</a:t>
            </a:r>
            <a:r>
              <a:rPr lang="en-US" spc="25" smtClean="0"/>
              <a:t> </a:t>
            </a:r>
            <a:fld id="{81D60167-4931-47E6-BA6A-407CBD079E47}" type="slidenum">
              <a:rPr b="0" smtClean="0">
                <a:latin typeface="Tahoma"/>
                <a:cs typeface="Tahoma"/>
              </a:rPr>
              <a:t>‹#›</a:t>
            </a:fld>
            <a:endParaRPr b="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704393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ww</a:t>
            </a:r>
            <a:r>
              <a:rPr lang="en-US" spc="-40" smtClean="0"/>
              <a:t>w</a:t>
            </a:r>
            <a:r>
              <a:rPr lang="en-US" smtClean="0"/>
              <a:t>.edure</a:t>
            </a:r>
            <a:r>
              <a:rPr lang="en-US" spc="-10" smtClean="0"/>
              <a:t>k</a:t>
            </a:r>
            <a:r>
              <a:rPr lang="en-US" spc="-15" smtClean="0"/>
              <a:t>a</a:t>
            </a:r>
            <a:r>
              <a:rPr lang="en-US" spc="-5" smtClean="0"/>
              <a:t>.in/h</a:t>
            </a:r>
            <a:r>
              <a:rPr lang="en-US" spc="-20" smtClean="0"/>
              <a:t>a</a:t>
            </a:r>
            <a:r>
              <a:rPr lang="en-US" spc="-10" smtClean="0"/>
              <a:t>d</a:t>
            </a:r>
            <a:r>
              <a:rPr lang="en-US" spc="-20" smtClean="0"/>
              <a:t>o</a:t>
            </a:r>
            <a:r>
              <a:rPr lang="en-US" spc="-10" smtClean="0"/>
              <a:t>op</a:t>
            </a:r>
            <a:endParaRPr lang="en-US" spc="-1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 smtClean="0"/>
              <a:t>S</a:t>
            </a:r>
            <a:r>
              <a:rPr lang="en-US" smtClean="0"/>
              <a:t>l</a:t>
            </a:r>
            <a:r>
              <a:rPr lang="en-US" spc="-10" smtClean="0"/>
              <a:t>i</a:t>
            </a:r>
            <a:r>
              <a:rPr lang="en-US" spc="-5" smtClean="0"/>
              <a:t>d</a:t>
            </a:r>
            <a:r>
              <a:rPr lang="en-US" smtClean="0"/>
              <a:t>e</a:t>
            </a:r>
            <a:r>
              <a:rPr lang="en-US" spc="25" smtClean="0"/>
              <a:t> </a:t>
            </a:r>
            <a:fld id="{81D60167-4931-47E6-BA6A-407CBD079E47}" type="slidenum">
              <a:rPr b="0" smtClean="0">
                <a:latin typeface="Tahoma"/>
                <a:cs typeface="Tahoma"/>
              </a:rPr>
              <a:t>‹#›</a:t>
            </a:fld>
            <a:endParaRPr b="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91490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ww</a:t>
            </a:r>
            <a:r>
              <a:rPr lang="en-US" spc="-40" smtClean="0"/>
              <a:t>w</a:t>
            </a:r>
            <a:r>
              <a:rPr lang="en-US" smtClean="0"/>
              <a:t>.edure</a:t>
            </a:r>
            <a:r>
              <a:rPr lang="en-US" spc="-10" smtClean="0"/>
              <a:t>k</a:t>
            </a:r>
            <a:r>
              <a:rPr lang="en-US" spc="-15" smtClean="0"/>
              <a:t>a</a:t>
            </a:r>
            <a:r>
              <a:rPr lang="en-US" spc="-5" smtClean="0"/>
              <a:t>.in/h</a:t>
            </a:r>
            <a:r>
              <a:rPr lang="en-US" spc="-20" smtClean="0"/>
              <a:t>a</a:t>
            </a:r>
            <a:r>
              <a:rPr lang="en-US" spc="-10" smtClean="0"/>
              <a:t>d</a:t>
            </a:r>
            <a:r>
              <a:rPr lang="en-US" spc="-20" smtClean="0"/>
              <a:t>o</a:t>
            </a:r>
            <a:r>
              <a:rPr lang="en-US" spc="-10" smtClean="0"/>
              <a:t>op</a:t>
            </a:r>
            <a:endParaRPr lang="en-US" spc="-1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 smtClean="0"/>
              <a:t>S</a:t>
            </a:r>
            <a:r>
              <a:rPr lang="en-US" smtClean="0"/>
              <a:t>l</a:t>
            </a:r>
            <a:r>
              <a:rPr lang="en-US" spc="-10" smtClean="0"/>
              <a:t>i</a:t>
            </a:r>
            <a:r>
              <a:rPr lang="en-US" spc="-5" smtClean="0"/>
              <a:t>d</a:t>
            </a:r>
            <a:r>
              <a:rPr lang="en-US" smtClean="0"/>
              <a:t>e</a:t>
            </a:r>
            <a:r>
              <a:rPr lang="en-US" spc="25" smtClean="0"/>
              <a:t> </a:t>
            </a:r>
            <a:fld id="{81D60167-4931-47E6-BA6A-407CBD079E47}" type="slidenum">
              <a:rPr b="0" smtClean="0">
                <a:latin typeface="Tahoma"/>
                <a:cs typeface="Tahoma"/>
              </a:rPr>
              <a:t>‹#›</a:t>
            </a:fld>
            <a:endParaRPr b="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927748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ww</a:t>
            </a:r>
            <a:r>
              <a:rPr lang="en-US" spc="-40" smtClean="0"/>
              <a:t>w</a:t>
            </a:r>
            <a:r>
              <a:rPr lang="en-US" smtClean="0"/>
              <a:t>.edure</a:t>
            </a:r>
            <a:r>
              <a:rPr lang="en-US" spc="-10" smtClean="0"/>
              <a:t>k</a:t>
            </a:r>
            <a:r>
              <a:rPr lang="en-US" spc="-15" smtClean="0"/>
              <a:t>a</a:t>
            </a:r>
            <a:r>
              <a:rPr lang="en-US" spc="-5" smtClean="0"/>
              <a:t>.in/h</a:t>
            </a:r>
            <a:r>
              <a:rPr lang="en-US" spc="-20" smtClean="0"/>
              <a:t>a</a:t>
            </a:r>
            <a:r>
              <a:rPr lang="en-US" spc="-10" smtClean="0"/>
              <a:t>d</a:t>
            </a:r>
            <a:r>
              <a:rPr lang="en-US" spc="-20" smtClean="0"/>
              <a:t>o</a:t>
            </a:r>
            <a:r>
              <a:rPr lang="en-US" spc="-10" smtClean="0"/>
              <a:t>op</a:t>
            </a:r>
            <a:endParaRPr lang="en-US" spc="-1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 smtClean="0"/>
              <a:t>S</a:t>
            </a:r>
            <a:r>
              <a:rPr lang="en-US" smtClean="0"/>
              <a:t>l</a:t>
            </a:r>
            <a:r>
              <a:rPr lang="en-US" spc="-10" smtClean="0"/>
              <a:t>i</a:t>
            </a:r>
            <a:r>
              <a:rPr lang="en-US" spc="-5" smtClean="0"/>
              <a:t>d</a:t>
            </a:r>
            <a:r>
              <a:rPr lang="en-US" smtClean="0"/>
              <a:t>e</a:t>
            </a:r>
            <a:r>
              <a:rPr lang="en-US" spc="25" smtClean="0"/>
              <a:t> </a:t>
            </a:r>
            <a:fld id="{81D60167-4931-47E6-BA6A-407CBD079E47}" type="slidenum">
              <a:rPr b="0" smtClean="0">
                <a:latin typeface="Tahoma"/>
                <a:cs typeface="Tahoma"/>
              </a:rPr>
              <a:t>‹#›</a:t>
            </a:fld>
            <a:endParaRPr b="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883204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ww</a:t>
            </a:r>
            <a:r>
              <a:rPr lang="en-US" spc="-40" smtClean="0"/>
              <a:t>w</a:t>
            </a:r>
            <a:r>
              <a:rPr lang="en-US" smtClean="0"/>
              <a:t>.edure</a:t>
            </a:r>
            <a:r>
              <a:rPr lang="en-US" spc="-10" smtClean="0"/>
              <a:t>k</a:t>
            </a:r>
            <a:r>
              <a:rPr lang="en-US" spc="-15" smtClean="0"/>
              <a:t>a</a:t>
            </a:r>
            <a:r>
              <a:rPr lang="en-US" spc="-5" smtClean="0"/>
              <a:t>.in/h</a:t>
            </a:r>
            <a:r>
              <a:rPr lang="en-US" spc="-20" smtClean="0"/>
              <a:t>a</a:t>
            </a:r>
            <a:r>
              <a:rPr lang="en-US" spc="-10" smtClean="0"/>
              <a:t>d</a:t>
            </a:r>
            <a:r>
              <a:rPr lang="en-US" spc="-20" smtClean="0"/>
              <a:t>o</a:t>
            </a:r>
            <a:r>
              <a:rPr lang="en-US" spc="-10" smtClean="0"/>
              <a:t>op</a:t>
            </a:r>
            <a:endParaRPr lang="en-US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 smtClean="0"/>
              <a:t>S</a:t>
            </a:r>
            <a:r>
              <a:rPr lang="en-US" smtClean="0"/>
              <a:t>l</a:t>
            </a:r>
            <a:r>
              <a:rPr lang="en-US" spc="-10" smtClean="0"/>
              <a:t>i</a:t>
            </a:r>
            <a:r>
              <a:rPr lang="en-US" spc="-5" smtClean="0"/>
              <a:t>d</a:t>
            </a:r>
            <a:r>
              <a:rPr lang="en-US" smtClean="0"/>
              <a:t>e</a:t>
            </a:r>
            <a:r>
              <a:rPr lang="en-US" spc="25" smtClean="0"/>
              <a:t> </a:t>
            </a:r>
            <a:fld id="{81D60167-4931-47E6-BA6A-407CBD079E47}" type="slidenum">
              <a:rPr b="0" smtClean="0">
                <a:latin typeface="Tahoma"/>
                <a:cs typeface="Tahoma"/>
              </a:rPr>
              <a:t>‹#›</a:t>
            </a:fld>
            <a:endParaRPr b="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900489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ww</a:t>
            </a:r>
            <a:r>
              <a:rPr lang="en-US" spc="-40" smtClean="0"/>
              <a:t>w</a:t>
            </a:r>
            <a:r>
              <a:rPr lang="en-US" smtClean="0"/>
              <a:t>.edure</a:t>
            </a:r>
            <a:r>
              <a:rPr lang="en-US" spc="-10" smtClean="0"/>
              <a:t>k</a:t>
            </a:r>
            <a:r>
              <a:rPr lang="en-US" spc="-15" smtClean="0"/>
              <a:t>a</a:t>
            </a:r>
            <a:r>
              <a:rPr lang="en-US" spc="-5" smtClean="0"/>
              <a:t>.in/h</a:t>
            </a:r>
            <a:r>
              <a:rPr lang="en-US" spc="-20" smtClean="0"/>
              <a:t>a</a:t>
            </a:r>
            <a:r>
              <a:rPr lang="en-US" spc="-10" smtClean="0"/>
              <a:t>d</a:t>
            </a:r>
            <a:r>
              <a:rPr lang="en-US" spc="-20" smtClean="0"/>
              <a:t>o</a:t>
            </a:r>
            <a:r>
              <a:rPr lang="en-US" spc="-10" smtClean="0"/>
              <a:t>op</a:t>
            </a:r>
            <a:endParaRPr lang="en-US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 smtClean="0"/>
              <a:t>S</a:t>
            </a:r>
            <a:r>
              <a:rPr lang="en-US" smtClean="0"/>
              <a:t>l</a:t>
            </a:r>
            <a:r>
              <a:rPr lang="en-US" spc="-10" smtClean="0"/>
              <a:t>i</a:t>
            </a:r>
            <a:r>
              <a:rPr lang="en-US" spc="-5" smtClean="0"/>
              <a:t>d</a:t>
            </a:r>
            <a:r>
              <a:rPr lang="en-US" smtClean="0"/>
              <a:t>e</a:t>
            </a:r>
            <a:r>
              <a:rPr lang="en-US" spc="25" smtClean="0"/>
              <a:t> </a:t>
            </a:r>
            <a:fld id="{81D60167-4931-47E6-BA6A-407CBD079E47}" type="slidenum">
              <a:rPr b="0" smtClean="0">
                <a:latin typeface="Tahoma"/>
                <a:cs typeface="Tahoma"/>
              </a:rPr>
              <a:t>‹#›</a:t>
            </a:fld>
            <a:endParaRPr b="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18396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5" smtClean="0"/>
              <a:t>ww</a:t>
            </a:r>
            <a:r>
              <a:rPr lang="en-US" spc="-40" smtClean="0"/>
              <a:t>w</a:t>
            </a:r>
            <a:r>
              <a:rPr lang="en-US" smtClean="0"/>
              <a:t>.edure</a:t>
            </a:r>
            <a:r>
              <a:rPr lang="en-US" spc="-10" smtClean="0"/>
              <a:t>k</a:t>
            </a:r>
            <a:r>
              <a:rPr lang="en-US" spc="-15" smtClean="0"/>
              <a:t>a</a:t>
            </a:r>
            <a:r>
              <a:rPr lang="en-US" spc="-5" smtClean="0"/>
              <a:t>.in/h</a:t>
            </a:r>
            <a:r>
              <a:rPr lang="en-US" spc="-20" smtClean="0"/>
              <a:t>a</a:t>
            </a:r>
            <a:r>
              <a:rPr lang="en-US" spc="-10" smtClean="0"/>
              <a:t>d</a:t>
            </a:r>
            <a:r>
              <a:rPr lang="en-US" spc="-20" smtClean="0"/>
              <a:t>o</a:t>
            </a:r>
            <a:r>
              <a:rPr lang="en-US" spc="-10" smtClean="0"/>
              <a:t>op</a:t>
            </a:r>
            <a:endParaRPr lang="en-US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10" smtClean="0"/>
              <a:t>S</a:t>
            </a:r>
            <a:r>
              <a:rPr lang="en-US" smtClean="0"/>
              <a:t>l</a:t>
            </a:r>
            <a:r>
              <a:rPr lang="en-US" spc="-10" smtClean="0"/>
              <a:t>i</a:t>
            </a:r>
            <a:r>
              <a:rPr lang="en-US" spc="-5" smtClean="0"/>
              <a:t>d</a:t>
            </a:r>
            <a:r>
              <a:rPr lang="en-US" smtClean="0"/>
              <a:t>e</a:t>
            </a:r>
            <a:r>
              <a:rPr lang="en-US" spc="25" smtClean="0"/>
              <a:t> </a:t>
            </a:r>
            <a:fld id="{81D60167-4931-47E6-BA6A-407CBD079E47}" type="slidenum">
              <a:rPr b="0" smtClean="0">
                <a:latin typeface="Tahoma"/>
                <a:cs typeface="Tahoma"/>
              </a:rPr>
              <a:t>‹#›</a:t>
            </a:fld>
            <a:endParaRPr b="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03702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13" Type="http://schemas.openxmlformats.org/officeDocument/2006/relationships/image" Target="../media/image128.png"/><Relationship Id="rId18" Type="http://schemas.openxmlformats.org/officeDocument/2006/relationships/image" Target="../media/image133.png"/><Relationship Id="rId3" Type="http://schemas.openxmlformats.org/officeDocument/2006/relationships/image" Target="../media/image118.png"/><Relationship Id="rId7" Type="http://schemas.openxmlformats.org/officeDocument/2006/relationships/image" Target="../media/image122.png"/><Relationship Id="rId12" Type="http://schemas.openxmlformats.org/officeDocument/2006/relationships/image" Target="../media/image127.png"/><Relationship Id="rId17" Type="http://schemas.openxmlformats.org/officeDocument/2006/relationships/image" Target="../media/image132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131.png"/><Relationship Id="rId20" Type="http://schemas.openxmlformats.org/officeDocument/2006/relationships/image" Target="../media/image13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1.png"/><Relationship Id="rId11" Type="http://schemas.openxmlformats.org/officeDocument/2006/relationships/image" Target="../media/image126.png"/><Relationship Id="rId5" Type="http://schemas.openxmlformats.org/officeDocument/2006/relationships/image" Target="../media/image120.png"/><Relationship Id="rId15" Type="http://schemas.openxmlformats.org/officeDocument/2006/relationships/image" Target="../media/image130.png"/><Relationship Id="rId10" Type="http://schemas.openxmlformats.org/officeDocument/2006/relationships/image" Target="../media/image125.png"/><Relationship Id="rId19" Type="http://schemas.openxmlformats.org/officeDocument/2006/relationships/image" Target="../media/image134.png"/><Relationship Id="rId4" Type="http://schemas.openxmlformats.org/officeDocument/2006/relationships/image" Target="../media/image119.png"/><Relationship Id="rId9" Type="http://schemas.openxmlformats.org/officeDocument/2006/relationships/image" Target="../media/image124.png"/><Relationship Id="rId14" Type="http://schemas.openxmlformats.org/officeDocument/2006/relationships/image" Target="../media/image1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hadoop.apache.org/docs/r1.1.2/core-default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hadoop.apache.org/docs/r1.1.2/hdfs-default.html" TargetMode="External"/><Relationship Id="rId4" Type="http://schemas.openxmlformats.org/officeDocument/2006/relationships/hyperlink" Target="http://hadoop.apache.org/docs/r1.1.2/mapred-default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7.png"/><Relationship Id="rId4" Type="http://schemas.openxmlformats.org/officeDocument/2006/relationships/image" Target="../media/image1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3" Type="http://schemas.openxmlformats.org/officeDocument/2006/relationships/image" Target="../media/image118.png"/><Relationship Id="rId7" Type="http://schemas.openxmlformats.org/officeDocument/2006/relationships/image" Target="../media/image14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9.png"/><Relationship Id="rId10" Type="http://schemas.openxmlformats.org/officeDocument/2006/relationships/image" Target="../media/image144.png"/><Relationship Id="rId4" Type="http://schemas.openxmlformats.org/officeDocument/2006/relationships/image" Target="../media/image138.png"/><Relationship Id="rId9" Type="http://schemas.openxmlformats.org/officeDocument/2006/relationships/image" Target="../media/image14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155.png"/><Relationship Id="rId3" Type="http://schemas.openxmlformats.org/officeDocument/2006/relationships/image" Target="../media/image145.png"/><Relationship Id="rId7" Type="http://schemas.openxmlformats.org/officeDocument/2006/relationships/image" Target="../media/image149.png"/><Relationship Id="rId12" Type="http://schemas.openxmlformats.org/officeDocument/2006/relationships/image" Target="../media/image15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8.png"/><Relationship Id="rId11" Type="http://schemas.openxmlformats.org/officeDocument/2006/relationships/image" Target="../media/image153.png"/><Relationship Id="rId5" Type="http://schemas.openxmlformats.org/officeDocument/2006/relationships/image" Target="../media/image147.png"/><Relationship Id="rId10" Type="http://schemas.openxmlformats.org/officeDocument/2006/relationships/image" Target="../media/image152.png"/><Relationship Id="rId4" Type="http://schemas.openxmlformats.org/officeDocument/2006/relationships/image" Target="../media/image146.png"/><Relationship Id="rId9" Type="http://schemas.openxmlformats.org/officeDocument/2006/relationships/image" Target="../media/image15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1.png"/><Relationship Id="rId5" Type="http://schemas.openxmlformats.org/officeDocument/2006/relationships/image" Target="../media/image160.png"/><Relationship Id="rId4" Type="http://schemas.openxmlformats.org/officeDocument/2006/relationships/image" Target="../media/image15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png"/><Relationship Id="rId3" Type="http://schemas.openxmlformats.org/officeDocument/2006/relationships/image" Target="../media/image166.png"/><Relationship Id="rId7" Type="http://schemas.openxmlformats.org/officeDocument/2006/relationships/image" Target="../media/image17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9.png"/><Relationship Id="rId5" Type="http://schemas.openxmlformats.org/officeDocument/2006/relationships/image" Target="../media/image168.png"/><Relationship Id="rId4" Type="http://schemas.openxmlformats.org/officeDocument/2006/relationships/image" Target="../media/image167.png"/><Relationship Id="rId9" Type="http://schemas.openxmlformats.org/officeDocument/2006/relationships/image" Target="../media/image17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png"/><Relationship Id="rId3" Type="http://schemas.openxmlformats.org/officeDocument/2006/relationships/image" Target="../media/image167.png"/><Relationship Id="rId7" Type="http://schemas.openxmlformats.org/officeDocument/2006/relationships/image" Target="../media/image171.png"/><Relationship Id="rId12" Type="http://schemas.openxmlformats.org/officeDocument/2006/relationships/image" Target="../media/image17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11" Type="http://schemas.openxmlformats.org/officeDocument/2006/relationships/image" Target="../media/image166.png"/><Relationship Id="rId5" Type="http://schemas.openxmlformats.org/officeDocument/2006/relationships/image" Target="../media/image169.png"/><Relationship Id="rId10" Type="http://schemas.openxmlformats.org/officeDocument/2006/relationships/image" Target="../media/image174.png"/><Relationship Id="rId4" Type="http://schemas.openxmlformats.org/officeDocument/2006/relationships/image" Target="../media/image168.png"/><Relationship Id="rId9" Type="http://schemas.openxmlformats.org/officeDocument/2006/relationships/image" Target="../media/image17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png"/><Relationship Id="rId13" Type="http://schemas.openxmlformats.org/officeDocument/2006/relationships/image" Target="../media/image179.png"/><Relationship Id="rId18" Type="http://schemas.openxmlformats.org/officeDocument/2006/relationships/image" Target="../media/image182.png"/><Relationship Id="rId3" Type="http://schemas.openxmlformats.org/officeDocument/2006/relationships/image" Target="../media/image176.png"/><Relationship Id="rId7" Type="http://schemas.openxmlformats.org/officeDocument/2006/relationships/image" Target="../media/image171.png"/><Relationship Id="rId12" Type="http://schemas.openxmlformats.org/officeDocument/2006/relationships/image" Target="../media/image178.png"/><Relationship Id="rId17" Type="http://schemas.openxmlformats.org/officeDocument/2006/relationships/image" Target="../media/image181.png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1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11" Type="http://schemas.openxmlformats.org/officeDocument/2006/relationships/image" Target="../media/image177.png"/><Relationship Id="rId5" Type="http://schemas.openxmlformats.org/officeDocument/2006/relationships/image" Target="../media/image169.png"/><Relationship Id="rId15" Type="http://schemas.openxmlformats.org/officeDocument/2006/relationships/image" Target="../media/image166.png"/><Relationship Id="rId10" Type="http://schemas.openxmlformats.org/officeDocument/2006/relationships/image" Target="../media/image174.png"/><Relationship Id="rId4" Type="http://schemas.openxmlformats.org/officeDocument/2006/relationships/image" Target="../media/image168.png"/><Relationship Id="rId9" Type="http://schemas.openxmlformats.org/officeDocument/2006/relationships/image" Target="../media/image173.png"/><Relationship Id="rId14" Type="http://schemas.openxmlformats.org/officeDocument/2006/relationships/image" Target="../media/image18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png"/><Relationship Id="rId13" Type="http://schemas.openxmlformats.org/officeDocument/2006/relationships/image" Target="../media/image178.png"/><Relationship Id="rId18" Type="http://schemas.openxmlformats.org/officeDocument/2006/relationships/image" Target="../media/image181.png"/><Relationship Id="rId3" Type="http://schemas.openxmlformats.org/officeDocument/2006/relationships/hyperlink" Target="http://www.edureka.in/hadoop" TargetMode="External"/><Relationship Id="rId21" Type="http://schemas.openxmlformats.org/officeDocument/2006/relationships/image" Target="../media/image184.png"/><Relationship Id="rId7" Type="http://schemas.openxmlformats.org/officeDocument/2006/relationships/image" Target="../media/image170.png"/><Relationship Id="rId12" Type="http://schemas.openxmlformats.org/officeDocument/2006/relationships/image" Target="../media/image177.png"/><Relationship Id="rId17" Type="http://schemas.openxmlformats.org/officeDocument/2006/relationships/image" Target="../media/image175.png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166.png"/><Relationship Id="rId20" Type="http://schemas.openxmlformats.org/officeDocument/2006/relationships/image" Target="../media/image1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9.png"/><Relationship Id="rId11" Type="http://schemas.openxmlformats.org/officeDocument/2006/relationships/image" Target="../media/image174.png"/><Relationship Id="rId5" Type="http://schemas.openxmlformats.org/officeDocument/2006/relationships/image" Target="../media/image168.png"/><Relationship Id="rId15" Type="http://schemas.openxmlformats.org/officeDocument/2006/relationships/image" Target="../media/image180.png"/><Relationship Id="rId23" Type="http://schemas.openxmlformats.org/officeDocument/2006/relationships/image" Target="../media/image186.png"/><Relationship Id="rId10" Type="http://schemas.openxmlformats.org/officeDocument/2006/relationships/image" Target="../media/image173.png"/><Relationship Id="rId19" Type="http://schemas.openxmlformats.org/officeDocument/2006/relationships/image" Target="../media/image182.png"/><Relationship Id="rId4" Type="http://schemas.openxmlformats.org/officeDocument/2006/relationships/image" Target="../media/image176.png"/><Relationship Id="rId9" Type="http://schemas.openxmlformats.org/officeDocument/2006/relationships/image" Target="../media/image172.png"/><Relationship Id="rId14" Type="http://schemas.openxmlformats.org/officeDocument/2006/relationships/image" Target="../media/image179.png"/><Relationship Id="rId22" Type="http://schemas.openxmlformats.org/officeDocument/2006/relationships/image" Target="../media/image18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png"/><Relationship Id="rId3" Type="http://schemas.openxmlformats.org/officeDocument/2006/relationships/image" Target="../media/image187.png"/><Relationship Id="rId7" Type="http://schemas.openxmlformats.org/officeDocument/2006/relationships/image" Target="../media/image19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image" Target="../media/image189.png"/><Relationship Id="rId4" Type="http://schemas.openxmlformats.org/officeDocument/2006/relationships/image" Target="../media/image188.png"/><Relationship Id="rId9" Type="http://schemas.openxmlformats.org/officeDocument/2006/relationships/image" Target="../media/image19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png"/><Relationship Id="rId13" Type="http://schemas.openxmlformats.org/officeDocument/2006/relationships/image" Target="../media/image204.png"/><Relationship Id="rId3" Type="http://schemas.openxmlformats.org/officeDocument/2006/relationships/image" Target="../media/image194.png"/><Relationship Id="rId7" Type="http://schemas.openxmlformats.org/officeDocument/2006/relationships/image" Target="../media/image198.png"/><Relationship Id="rId12" Type="http://schemas.openxmlformats.org/officeDocument/2006/relationships/image" Target="../media/image203.png"/><Relationship Id="rId17" Type="http://schemas.openxmlformats.org/officeDocument/2006/relationships/image" Target="../media/image208.png"/><Relationship Id="rId2" Type="http://schemas.openxmlformats.org/officeDocument/2006/relationships/notesSlide" Target="../notesSlides/notesSlide32.xml"/><Relationship Id="rId16" Type="http://schemas.openxmlformats.org/officeDocument/2006/relationships/image" Target="../media/image2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7.png"/><Relationship Id="rId11" Type="http://schemas.openxmlformats.org/officeDocument/2006/relationships/image" Target="../media/image202.png"/><Relationship Id="rId5" Type="http://schemas.openxmlformats.org/officeDocument/2006/relationships/image" Target="../media/image196.png"/><Relationship Id="rId15" Type="http://schemas.openxmlformats.org/officeDocument/2006/relationships/image" Target="../media/image206.png"/><Relationship Id="rId10" Type="http://schemas.openxmlformats.org/officeDocument/2006/relationships/image" Target="../media/image201.png"/><Relationship Id="rId4" Type="http://schemas.openxmlformats.org/officeDocument/2006/relationships/image" Target="../media/image195.png"/><Relationship Id="rId9" Type="http://schemas.openxmlformats.org/officeDocument/2006/relationships/image" Target="../media/image200.png"/><Relationship Id="rId14" Type="http://schemas.openxmlformats.org/officeDocument/2006/relationships/image" Target="../media/image20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9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hadoop.apache.org/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3" Type="http://schemas.openxmlformats.org/officeDocument/2006/relationships/image" Target="../media/image29.png"/><Relationship Id="rId21" Type="http://schemas.openxmlformats.org/officeDocument/2006/relationships/image" Target="../media/image47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23" Type="http://schemas.openxmlformats.org/officeDocument/2006/relationships/image" Target="../media/image49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18" Type="http://schemas.openxmlformats.org/officeDocument/2006/relationships/image" Target="../media/image65.png"/><Relationship Id="rId26" Type="http://schemas.openxmlformats.org/officeDocument/2006/relationships/image" Target="../media/image73.png"/><Relationship Id="rId39" Type="http://schemas.openxmlformats.org/officeDocument/2006/relationships/image" Target="../media/image86.png"/><Relationship Id="rId3" Type="http://schemas.openxmlformats.org/officeDocument/2006/relationships/image" Target="../media/image50.png"/><Relationship Id="rId21" Type="http://schemas.openxmlformats.org/officeDocument/2006/relationships/image" Target="../media/image68.png"/><Relationship Id="rId34" Type="http://schemas.openxmlformats.org/officeDocument/2006/relationships/image" Target="../media/image81.png"/><Relationship Id="rId42" Type="http://schemas.openxmlformats.org/officeDocument/2006/relationships/image" Target="../media/image89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17" Type="http://schemas.openxmlformats.org/officeDocument/2006/relationships/image" Target="../media/image64.png"/><Relationship Id="rId25" Type="http://schemas.openxmlformats.org/officeDocument/2006/relationships/image" Target="../media/image72.png"/><Relationship Id="rId33" Type="http://schemas.openxmlformats.org/officeDocument/2006/relationships/image" Target="../media/image80.png"/><Relationship Id="rId38" Type="http://schemas.openxmlformats.org/officeDocument/2006/relationships/image" Target="../media/image8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63.png"/><Relationship Id="rId20" Type="http://schemas.openxmlformats.org/officeDocument/2006/relationships/image" Target="../media/image67.png"/><Relationship Id="rId29" Type="http://schemas.openxmlformats.org/officeDocument/2006/relationships/image" Target="../media/image76.png"/><Relationship Id="rId41" Type="http://schemas.openxmlformats.org/officeDocument/2006/relationships/image" Target="../media/image8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24" Type="http://schemas.openxmlformats.org/officeDocument/2006/relationships/image" Target="../media/image71.png"/><Relationship Id="rId32" Type="http://schemas.openxmlformats.org/officeDocument/2006/relationships/image" Target="../media/image79.png"/><Relationship Id="rId37" Type="http://schemas.openxmlformats.org/officeDocument/2006/relationships/image" Target="../media/image84.png"/><Relationship Id="rId40" Type="http://schemas.openxmlformats.org/officeDocument/2006/relationships/image" Target="../media/image87.png"/><Relationship Id="rId5" Type="http://schemas.openxmlformats.org/officeDocument/2006/relationships/image" Target="../media/image52.png"/><Relationship Id="rId15" Type="http://schemas.openxmlformats.org/officeDocument/2006/relationships/image" Target="../media/image62.png"/><Relationship Id="rId23" Type="http://schemas.openxmlformats.org/officeDocument/2006/relationships/image" Target="../media/image70.png"/><Relationship Id="rId28" Type="http://schemas.openxmlformats.org/officeDocument/2006/relationships/image" Target="../media/image75.png"/><Relationship Id="rId36" Type="http://schemas.openxmlformats.org/officeDocument/2006/relationships/image" Target="../media/image83.png"/><Relationship Id="rId10" Type="http://schemas.openxmlformats.org/officeDocument/2006/relationships/image" Target="../media/image57.png"/><Relationship Id="rId19" Type="http://schemas.openxmlformats.org/officeDocument/2006/relationships/image" Target="../media/image66.png"/><Relationship Id="rId31" Type="http://schemas.openxmlformats.org/officeDocument/2006/relationships/image" Target="../media/image78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Relationship Id="rId22" Type="http://schemas.openxmlformats.org/officeDocument/2006/relationships/image" Target="../media/image69.png"/><Relationship Id="rId27" Type="http://schemas.openxmlformats.org/officeDocument/2006/relationships/image" Target="../media/image74.png"/><Relationship Id="rId30" Type="http://schemas.openxmlformats.org/officeDocument/2006/relationships/image" Target="../media/image77.png"/><Relationship Id="rId35" Type="http://schemas.openxmlformats.org/officeDocument/2006/relationships/image" Target="../media/image8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00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12" Type="http://schemas.openxmlformats.org/officeDocument/2006/relationships/image" Target="../media/image99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5" Type="http://schemas.openxmlformats.org/officeDocument/2006/relationships/image" Target="../media/image92.png"/><Relationship Id="rId15" Type="http://schemas.openxmlformats.org/officeDocument/2006/relationships/image" Target="../media/image102.png"/><Relationship Id="rId10" Type="http://schemas.openxmlformats.org/officeDocument/2006/relationships/image" Target="../media/image97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Relationship Id="rId14" Type="http://schemas.openxmlformats.org/officeDocument/2006/relationships/image" Target="../media/image10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5.jpg"/><Relationship Id="rId4" Type="http://schemas.openxmlformats.org/officeDocument/2006/relationships/hyperlink" Target="http://wiki.apache.org/hadoop/PoweredBy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Relationship Id="rId9" Type="http://schemas.openxmlformats.org/officeDocument/2006/relationships/image" Target="../media/image1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292750" y="2200275"/>
            <a:ext cx="871538" cy="685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13"/>
          </a:p>
        </p:txBody>
      </p:sp>
      <p:sp>
        <p:nvSpPr>
          <p:cNvPr id="5" name="object 5"/>
          <p:cNvSpPr txBox="1"/>
          <p:nvPr/>
        </p:nvSpPr>
        <p:spPr>
          <a:xfrm>
            <a:off x="1143000" y="2293078"/>
            <a:ext cx="4953664" cy="4501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44" algn="ctr"/>
            <a:r>
              <a:rPr lang="en-US" sz="2925" dirty="0" smtClean="0">
                <a:latin typeface="Arial"/>
                <a:cs typeface="Arial"/>
              </a:rPr>
              <a:t>Installation</a:t>
            </a:r>
            <a:endParaRPr sz="2925" dirty="0">
              <a:latin typeface="Arial"/>
              <a:cs typeface="Arial"/>
            </a:endParaRPr>
          </a:p>
        </p:txBody>
      </p:sp>
      <p:sp>
        <p:nvSpPr>
          <p:cNvPr id="6" name="object 95"/>
          <p:cNvSpPr txBox="1">
            <a:spLocks noGrp="1"/>
          </p:cNvSpPr>
          <p:nvPr>
            <p:ph type="title"/>
          </p:nvPr>
        </p:nvSpPr>
        <p:spPr>
          <a:xfrm>
            <a:off x="0" y="10391"/>
            <a:ext cx="6172200" cy="45704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48577"/>
            <a:r>
              <a:rPr lang="en-US" spc="-4" dirty="0">
                <a:latin typeface="Calibri"/>
                <a:cs typeface="Calibri"/>
              </a:rPr>
              <a:t>Hadoop</a:t>
            </a:r>
            <a:endParaRPr spc="-4" dirty="0">
              <a:latin typeface="Calibri"/>
              <a:cs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438150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70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92401" y="2705861"/>
            <a:ext cx="5850890" cy="515620"/>
          </a:xfrm>
          <a:custGeom>
            <a:avLst/>
            <a:gdLst/>
            <a:ahLst/>
            <a:cxnLst/>
            <a:rect l="l" t="t" r="r" b="b"/>
            <a:pathLst>
              <a:path w="5850890" h="515619">
                <a:moveTo>
                  <a:pt x="0" y="515112"/>
                </a:moveTo>
                <a:lnTo>
                  <a:pt x="5850636" y="515112"/>
                </a:lnTo>
                <a:lnTo>
                  <a:pt x="5850636" y="0"/>
                </a:lnTo>
                <a:lnTo>
                  <a:pt x="0" y="0"/>
                </a:lnTo>
                <a:lnTo>
                  <a:pt x="0" y="515112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010026" y="2770082"/>
            <a:ext cx="3213100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10" dirty="0">
                <a:solidFill>
                  <a:srgbClr val="006FC0"/>
                </a:solidFill>
                <a:latin typeface="Tahoma"/>
                <a:cs typeface="Tahoma"/>
              </a:rPr>
              <a:t>List</a:t>
            </a:r>
            <a:r>
              <a:rPr sz="1500" dirty="0">
                <a:solidFill>
                  <a:srgbClr val="006FC0"/>
                </a:solidFill>
                <a:latin typeface="Tahoma"/>
                <a:cs typeface="Tahoma"/>
              </a:rPr>
              <a:t>i</a:t>
            </a:r>
            <a:r>
              <a:rPr sz="1500" spc="-10" dirty="0">
                <a:solidFill>
                  <a:srgbClr val="006FC0"/>
                </a:solidFill>
                <a:latin typeface="Tahoma"/>
                <a:cs typeface="Tahoma"/>
              </a:rPr>
              <a:t>ng</a:t>
            </a:r>
            <a:r>
              <a:rPr sz="1500" spc="-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006FC0"/>
                </a:solidFill>
                <a:latin typeface="Tahoma"/>
                <a:cs typeface="Tahoma"/>
              </a:rPr>
              <a:t>of </a:t>
            </a:r>
            <a:r>
              <a:rPr sz="1500" spc="-10" dirty="0">
                <a:solidFill>
                  <a:srgbClr val="006FC0"/>
                </a:solidFill>
                <a:latin typeface="Tahoma"/>
                <a:cs typeface="Tahoma"/>
              </a:rPr>
              <a:t>f</a:t>
            </a:r>
            <a:r>
              <a:rPr sz="1500" dirty="0">
                <a:solidFill>
                  <a:srgbClr val="006FC0"/>
                </a:solidFill>
                <a:latin typeface="Tahoma"/>
                <a:cs typeface="Tahoma"/>
              </a:rPr>
              <a:t>i</a:t>
            </a:r>
            <a:r>
              <a:rPr sz="1500" spc="-5" dirty="0">
                <a:solidFill>
                  <a:srgbClr val="006FC0"/>
                </a:solidFill>
                <a:latin typeface="Tahoma"/>
                <a:cs typeface="Tahoma"/>
              </a:rPr>
              <a:t>le</a:t>
            </a:r>
            <a:r>
              <a:rPr sz="1500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500" spc="-2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006FC0"/>
                </a:solidFill>
                <a:latin typeface="Tahoma"/>
                <a:cs typeface="Tahoma"/>
              </a:rPr>
              <a:t>p</a:t>
            </a:r>
            <a:r>
              <a:rPr sz="1500" spc="-15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500" spc="-5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500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500" spc="-15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500" spc="-5" dirty="0">
                <a:solidFill>
                  <a:srgbClr val="006FC0"/>
                </a:solidFill>
                <a:latin typeface="Tahoma"/>
                <a:cs typeface="Tahoma"/>
              </a:rPr>
              <a:t>n</a:t>
            </a:r>
            <a:r>
              <a:rPr sz="1500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5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006FC0"/>
                </a:solidFill>
                <a:latin typeface="Tahoma"/>
                <a:cs typeface="Tahoma"/>
              </a:rPr>
              <a:t>i</a:t>
            </a:r>
            <a:r>
              <a:rPr sz="1500" spc="-10" dirty="0">
                <a:solidFill>
                  <a:srgbClr val="006FC0"/>
                </a:solidFill>
                <a:latin typeface="Tahoma"/>
                <a:cs typeface="Tahoma"/>
              </a:rPr>
              <a:t>n bin </a:t>
            </a:r>
            <a:r>
              <a:rPr sz="1500" spc="-20" dirty="0">
                <a:solidFill>
                  <a:srgbClr val="006FC0"/>
                </a:solidFill>
                <a:latin typeface="Tahoma"/>
                <a:cs typeface="Tahoma"/>
              </a:rPr>
              <a:t>D</a:t>
            </a:r>
            <a:r>
              <a:rPr sz="1500" dirty="0">
                <a:solidFill>
                  <a:srgbClr val="006FC0"/>
                </a:solidFill>
                <a:latin typeface="Tahoma"/>
                <a:cs typeface="Tahoma"/>
              </a:rPr>
              <a:t>i</a:t>
            </a:r>
            <a:r>
              <a:rPr sz="1500" spc="-15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500" spc="-5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500" spc="5" dirty="0">
                <a:solidFill>
                  <a:srgbClr val="006FC0"/>
                </a:solidFill>
                <a:latin typeface="Tahoma"/>
                <a:cs typeface="Tahoma"/>
              </a:rPr>
              <a:t>c</a:t>
            </a:r>
            <a:r>
              <a:rPr sz="1500" spc="-5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500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500" spc="-5" dirty="0">
                <a:solidFill>
                  <a:srgbClr val="006FC0"/>
                </a:solidFill>
                <a:latin typeface="Tahoma"/>
                <a:cs typeface="Tahoma"/>
              </a:rPr>
              <a:t>ry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20774" y="896874"/>
            <a:ext cx="5850890" cy="513715"/>
          </a:xfrm>
          <a:custGeom>
            <a:avLst/>
            <a:gdLst/>
            <a:ahLst/>
            <a:cxnLst/>
            <a:rect l="l" t="t" r="r" b="b"/>
            <a:pathLst>
              <a:path w="5850890" h="513715">
                <a:moveTo>
                  <a:pt x="0" y="513588"/>
                </a:moveTo>
                <a:lnTo>
                  <a:pt x="5850635" y="513588"/>
                </a:lnTo>
                <a:lnTo>
                  <a:pt x="5850635" y="0"/>
                </a:lnTo>
                <a:lnTo>
                  <a:pt x="0" y="0"/>
                </a:lnTo>
                <a:lnTo>
                  <a:pt x="0" y="513588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12338" y="959951"/>
            <a:ext cx="2662555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10" dirty="0">
                <a:solidFill>
                  <a:srgbClr val="006FC0"/>
                </a:solidFill>
                <a:latin typeface="Tahoma"/>
                <a:cs typeface="Tahoma"/>
              </a:rPr>
              <a:t>List</a:t>
            </a:r>
            <a:r>
              <a:rPr sz="1500" dirty="0">
                <a:solidFill>
                  <a:srgbClr val="006FC0"/>
                </a:solidFill>
                <a:latin typeface="Tahoma"/>
                <a:cs typeface="Tahoma"/>
              </a:rPr>
              <a:t>i</a:t>
            </a:r>
            <a:r>
              <a:rPr sz="1500" spc="-10" dirty="0">
                <a:solidFill>
                  <a:srgbClr val="006FC0"/>
                </a:solidFill>
                <a:latin typeface="Tahoma"/>
                <a:cs typeface="Tahoma"/>
              </a:rPr>
              <a:t>ng</a:t>
            </a:r>
            <a:r>
              <a:rPr sz="1500" spc="-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006FC0"/>
                </a:solidFill>
                <a:latin typeface="Tahoma"/>
                <a:cs typeface="Tahoma"/>
              </a:rPr>
              <a:t>of </a:t>
            </a:r>
            <a:r>
              <a:rPr sz="1500" spc="-10" dirty="0">
                <a:solidFill>
                  <a:srgbClr val="006FC0"/>
                </a:solidFill>
                <a:latin typeface="Tahoma"/>
                <a:cs typeface="Tahoma"/>
              </a:rPr>
              <a:t>f</a:t>
            </a:r>
            <a:r>
              <a:rPr sz="1500" dirty="0">
                <a:solidFill>
                  <a:srgbClr val="006FC0"/>
                </a:solidFill>
                <a:latin typeface="Tahoma"/>
                <a:cs typeface="Tahoma"/>
              </a:rPr>
              <a:t>i</a:t>
            </a:r>
            <a:r>
              <a:rPr sz="1500" spc="-5" dirty="0">
                <a:solidFill>
                  <a:srgbClr val="006FC0"/>
                </a:solidFill>
                <a:latin typeface="Tahoma"/>
                <a:cs typeface="Tahoma"/>
              </a:rPr>
              <a:t>le</a:t>
            </a:r>
            <a:r>
              <a:rPr sz="1500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500" spc="-2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006FC0"/>
                </a:solidFill>
                <a:latin typeface="Tahoma"/>
                <a:cs typeface="Tahoma"/>
              </a:rPr>
              <a:t>p</a:t>
            </a:r>
            <a:r>
              <a:rPr sz="1500" spc="-15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500" spc="-5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500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500" spc="-15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500" spc="-5" dirty="0">
                <a:solidFill>
                  <a:srgbClr val="006FC0"/>
                </a:solidFill>
                <a:latin typeface="Tahoma"/>
                <a:cs typeface="Tahoma"/>
              </a:rPr>
              <a:t>n</a:t>
            </a:r>
            <a:r>
              <a:rPr sz="1500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5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006FC0"/>
                </a:solidFill>
                <a:latin typeface="Tahoma"/>
                <a:cs typeface="Tahoma"/>
              </a:rPr>
              <a:t>on</a:t>
            </a:r>
            <a:r>
              <a:rPr sz="1500" spc="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006FC0"/>
                </a:solidFill>
                <a:latin typeface="Tahoma"/>
                <a:cs typeface="Tahoma"/>
              </a:rPr>
              <a:t>H</a:t>
            </a:r>
            <a:r>
              <a:rPr sz="1500" spc="-5" dirty="0">
                <a:solidFill>
                  <a:srgbClr val="006FC0"/>
                </a:solidFill>
                <a:latin typeface="Tahoma"/>
                <a:cs typeface="Tahoma"/>
              </a:rPr>
              <a:t>DFS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74191" y="1219200"/>
            <a:ext cx="7655052" cy="1252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4191" y="3023616"/>
            <a:ext cx="7644383" cy="16093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0" y="-10222"/>
            <a:ext cx="7886700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25" dirty="0">
                <a:latin typeface="+mn-lt"/>
              </a:rPr>
              <a:t>T</a:t>
            </a:r>
            <a:r>
              <a:rPr dirty="0">
                <a:latin typeface="+mn-lt"/>
              </a:rPr>
              <a:t>erminal</a:t>
            </a:r>
            <a:r>
              <a:rPr spc="-35" dirty="0">
                <a:latin typeface="+mn-lt"/>
              </a:rPr>
              <a:t> </a:t>
            </a:r>
            <a:r>
              <a:rPr spc="-5" dirty="0">
                <a:latin typeface="+mn-lt"/>
              </a:rPr>
              <a:t>Com</a:t>
            </a:r>
            <a:r>
              <a:rPr spc="-10" dirty="0">
                <a:latin typeface="+mn-lt"/>
              </a:rPr>
              <a:t>m</a:t>
            </a:r>
            <a:r>
              <a:rPr dirty="0">
                <a:latin typeface="+mn-lt"/>
              </a:rPr>
              <a:t>ands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468631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1776387"/>
            <a:ext cx="1439545" cy="466090"/>
          </a:xfrm>
          <a:custGeom>
            <a:avLst/>
            <a:gdLst/>
            <a:ahLst/>
            <a:cxnLst/>
            <a:rect l="l" t="t" r="r" b="b"/>
            <a:pathLst>
              <a:path w="1439545" h="466089">
                <a:moveTo>
                  <a:pt x="0" y="465924"/>
                </a:moveTo>
                <a:lnTo>
                  <a:pt x="1439290" y="465924"/>
                </a:lnTo>
                <a:lnTo>
                  <a:pt x="1439290" y="0"/>
                </a:lnTo>
                <a:lnTo>
                  <a:pt x="0" y="0"/>
                </a:lnTo>
                <a:lnTo>
                  <a:pt x="0" y="4659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72691" y="1776387"/>
            <a:ext cx="6795134" cy="466090"/>
          </a:xfrm>
          <a:custGeom>
            <a:avLst/>
            <a:gdLst/>
            <a:ahLst/>
            <a:cxnLst/>
            <a:rect l="l" t="t" r="r" b="b"/>
            <a:pathLst>
              <a:path w="6795134" h="466089">
                <a:moveTo>
                  <a:pt x="0" y="465924"/>
                </a:moveTo>
                <a:lnTo>
                  <a:pt x="6795134" y="465924"/>
                </a:lnTo>
                <a:lnTo>
                  <a:pt x="6795134" y="0"/>
                </a:lnTo>
                <a:lnTo>
                  <a:pt x="0" y="0"/>
                </a:lnTo>
                <a:lnTo>
                  <a:pt x="0" y="4659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3400" y="2713177"/>
            <a:ext cx="1439545" cy="247015"/>
          </a:xfrm>
          <a:custGeom>
            <a:avLst/>
            <a:gdLst/>
            <a:ahLst/>
            <a:cxnLst/>
            <a:rect l="l" t="t" r="r" b="b"/>
            <a:pathLst>
              <a:path w="1439545" h="247014">
                <a:moveTo>
                  <a:pt x="0" y="246684"/>
                </a:moveTo>
                <a:lnTo>
                  <a:pt x="1439290" y="246684"/>
                </a:lnTo>
                <a:lnTo>
                  <a:pt x="1439290" y="0"/>
                </a:lnTo>
                <a:lnTo>
                  <a:pt x="0" y="0"/>
                </a:lnTo>
                <a:lnTo>
                  <a:pt x="0" y="2466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72691" y="2713177"/>
            <a:ext cx="6795134" cy="247015"/>
          </a:xfrm>
          <a:custGeom>
            <a:avLst/>
            <a:gdLst/>
            <a:ahLst/>
            <a:cxnLst/>
            <a:rect l="l" t="t" r="r" b="b"/>
            <a:pathLst>
              <a:path w="6795134" h="247014">
                <a:moveTo>
                  <a:pt x="0" y="246684"/>
                </a:moveTo>
                <a:lnTo>
                  <a:pt x="6795134" y="246684"/>
                </a:lnTo>
                <a:lnTo>
                  <a:pt x="6795134" y="0"/>
                </a:lnTo>
                <a:lnTo>
                  <a:pt x="0" y="0"/>
                </a:lnTo>
                <a:lnTo>
                  <a:pt x="0" y="2466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3400" y="3271710"/>
            <a:ext cx="1439545" cy="357505"/>
          </a:xfrm>
          <a:custGeom>
            <a:avLst/>
            <a:gdLst/>
            <a:ahLst/>
            <a:cxnLst/>
            <a:rect l="l" t="t" r="r" b="b"/>
            <a:pathLst>
              <a:path w="1439545" h="357504">
                <a:moveTo>
                  <a:pt x="0" y="357187"/>
                </a:moveTo>
                <a:lnTo>
                  <a:pt x="1439290" y="357187"/>
                </a:lnTo>
                <a:lnTo>
                  <a:pt x="1439290" y="0"/>
                </a:lnTo>
                <a:lnTo>
                  <a:pt x="0" y="0"/>
                </a:lnTo>
                <a:lnTo>
                  <a:pt x="0" y="3571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72691" y="3271710"/>
            <a:ext cx="6795134" cy="357505"/>
          </a:xfrm>
          <a:custGeom>
            <a:avLst/>
            <a:gdLst/>
            <a:ahLst/>
            <a:cxnLst/>
            <a:rect l="l" t="t" r="r" b="b"/>
            <a:pathLst>
              <a:path w="6795134" h="357504">
                <a:moveTo>
                  <a:pt x="0" y="357187"/>
                </a:moveTo>
                <a:lnTo>
                  <a:pt x="6795134" y="357187"/>
                </a:lnTo>
                <a:lnTo>
                  <a:pt x="6795134" y="0"/>
                </a:lnTo>
                <a:lnTo>
                  <a:pt x="0" y="0"/>
                </a:lnTo>
                <a:lnTo>
                  <a:pt x="0" y="3571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-19050" y="0"/>
            <a:ext cx="7886700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+mn-lt"/>
              </a:rPr>
              <a:t>Hado</a:t>
            </a:r>
            <a:r>
              <a:rPr spc="-15" dirty="0">
                <a:latin typeface="+mn-lt"/>
              </a:rPr>
              <a:t>o</a:t>
            </a:r>
            <a:r>
              <a:rPr dirty="0">
                <a:latin typeface="+mn-lt"/>
              </a:rPr>
              <a:t>p</a:t>
            </a:r>
            <a:r>
              <a:rPr spc="10" dirty="0">
                <a:latin typeface="+mn-lt"/>
              </a:rPr>
              <a:t> </a:t>
            </a:r>
            <a:r>
              <a:rPr spc="-5" dirty="0">
                <a:latin typeface="+mn-lt"/>
              </a:rPr>
              <a:t>Co</a:t>
            </a:r>
            <a:r>
              <a:rPr spc="-15" dirty="0">
                <a:latin typeface="+mn-lt"/>
              </a:rPr>
              <a:t>n</a:t>
            </a:r>
            <a:r>
              <a:rPr spc="-5" dirty="0">
                <a:latin typeface="+mn-lt"/>
              </a:rPr>
              <a:t>figu</a:t>
            </a:r>
            <a:r>
              <a:rPr spc="-45" dirty="0">
                <a:latin typeface="+mn-lt"/>
              </a:rPr>
              <a:t>r</a:t>
            </a:r>
            <a:r>
              <a:rPr spc="-25" dirty="0">
                <a:latin typeface="+mn-lt"/>
              </a:rPr>
              <a:t>a</a:t>
            </a:r>
            <a:r>
              <a:rPr dirty="0">
                <a:latin typeface="+mn-lt"/>
              </a:rPr>
              <a:t>tion</a:t>
            </a:r>
            <a:r>
              <a:rPr spc="-25" dirty="0">
                <a:latin typeface="+mn-lt"/>
              </a:rPr>
              <a:t> </a:t>
            </a:r>
            <a:r>
              <a:rPr spc="-5" dirty="0">
                <a:latin typeface="+mn-lt"/>
              </a:rPr>
              <a:t>Files</a:t>
            </a: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27050" y="1047750"/>
          <a:ext cx="8234425" cy="2581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9291"/>
                <a:gridCol w="6795134"/>
              </a:tblGrid>
              <a:tr h="436245">
                <a:tc>
                  <a:txBody>
                    <a:bodyPr/>
                    <a:lstStyle/>
                    <a:p>
                      <a:pPr marL="320675" marR="180340" indent="-132715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Configu</a:t>
                      </a:r>
                      <a:r>
                        <a:rPr sz="1400" spc="-3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ti</a:t>
                      </a:r>
                      <a:r>
                        <a:rPr sz="1400" spc="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n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Fi</a:t>
                      </a:r>
                      <a:r>
                        <a:rPr sz="1400" spc="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l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en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mes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929292"/>
                      </a:solidFill>
                      <a:prstDash val="solid"/>
                    </a:lnL>
                    <a:lnR w="12700">
                      <a:solidFill>
                        <a:srgbClr val="929292"/>
                      </a:solidFill>
                      <a:prstDash val="solid"/>
                    </a:lnR>
                    <a:lnT w="12700">
                      <a:solidFill>
                        <a:srgbClr val="929292"/>
                      </a:solidFill>
                      <a:prstDash val="solid"/>
                    </a:lnT>
                    <a:lnB w="12700">
                      <a:solidFill>
                        <a:srgbClr val="929292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Descri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ti</a:t>
                      </a:r>
                      <a:r>
                        <a:rPr sz="1400" spc="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1400" spc="-3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of Log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F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iles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929292"/>
                      </a:solidFill>
                      <a:prstDash val="solid"/>
                    </a:lnL>
                    <a:lnR w="12700">
                      <a:solidFill>
                        <a:srgbClr val="929292"/>
                      </a:solidFill>
                      <a:prstDash val="solid"/>
                    </a:lnR>
                    <a:lnT w="12700">
                      <a:solidFill>
                        <a:srgbClr val="929292"/>
                      </a:solidFill>
                      <a:prstDash val="solid"/>
                    </a:lnT>
                    <a:lnB w="12700">
                      <a:solidFill>
                        <a:srgbClr val="929292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</a:tr>
              <a:tr h="292353">
                <a:tc>
                  <a:txBody>
                    <a:bodyPr/>
                    <a:lstStyle/>
                    <a:p>
                      <a:pPr marL="189230">
                        <a:lnSpc>
                          <a:spcPts val="1385"/>
                        </a:lnSpc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h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d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-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200" spc="-95" dirty="0">
                          <a:latin typeface="Tahoma"/>
                          <a:cs typeface="Tahoma"/>
                        </a:rPr>
                        <a:t>v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.sh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929292"/>
                      </a:solidFill>
                      <a:prstDash val="solid"/>
                    </a:lnL>
                    <a:lnR w="12700">
                      <a:solidFill>
                        <a:srgbClr val="929292"/>
                      </a:solidFill>
                      <a:prstDash val="solid"/>
                    </a:lnR>
                    <a:lnT w="12700">
                      <a:solidFill>
                        <a:srgbClr val="929292"/>
                      </a:solidFill>
                      <a:prstDash val="solid"/>
                    </a:lnT>
                    <a:lnB w="12700">
                      <a:solidFill>
                        <a:srgbClr val="92929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ts val="1385"/>
                        </a:lnSpc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vi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ro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nm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nt</a:t>
                      </a:r>
                      <a:r>
                        <a:rPr sz="1200" spc="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25" dirty="0">
                          <a:latin typeface="Tahoma"/>
                          <a:cs typeface="Tahoma"/>
                        </a:rPr>
                        <a:t>v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ria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bles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h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t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u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ed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in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he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crip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s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1200" spc="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ru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H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d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1200" spc="-20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929292"/>
                      </a:solidFill>
                      <a:prstDash val="solid"/>
                    </a:lnL>
                    <a:lnR w="12700">
                      <a:solidFill>
                        <a:srgbClr val="929292"/>
                      </a:solidFill>
                      <a:prstDash val="solid"/>
                    </a:lnR>
                    <a:lnT w="12700">
                      <a:solidFill>
                        <a:srgbClr val="929292"/>
                      </a:solidFill>
                      <a:prstDash val="solid"/>
                    </a:lnT>
                    <a:lnB w="12700">
                      <a:solidFill>
                        <a:srgbClr val="92929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465963">
                <a:tc>
                  <a:txBody>
                    <a:bodyPr/>
                    <a:lstStyle/>
                    <a:p>
                      <a:pPr marL="189230">
                        <a:lnSpc>
                          <a:spcPts val="1385"/>
                        </a:lnSpc>
                      </a:pPr>
                      <a:r>
                        <a:rPr sz="1200" spc="-5" dirty="0">
                          <a:latin typeface="Tahoma"/>
                          <a:cs typeface="Tahoma"/>
                        </a:rPr>
                        <a:t>cor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-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site.xml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929292"/>
                      </a:solidFill>
                      <a:prstDash val="solid"/>
                    </a:lnL>
                    <a:lnR w="12700">
                      <a:solidFill>
                        <a:srgbClr val="929292"/>
                      </a:solidFill>
                      <a:prstDash val="solid"/>
                    </a:lnR>
                    <a:lnT w="12700">
                      <a:solidFill>
                        <a:srgbClr val="929292"/>
                      </a:solidFill>
                      <a:prstDash val="solid"/>
                    </a:lnT>
                    <a:lnB w="12700">
                      <a:solidFill>
                        <a:srgbClr val="92929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9230" marR="47117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C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nfigu</a:t>
                      </a:r>
                      <a:r>
                        <a:rPr sz="1200" spc="-25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at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ion</a:t>
                      </a:r>
                      <a:r>
                        <a:rPr sz="1200" spc="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se</a:t>
                      </a:r>
                      <a:r>
                        <a:rPr sz="1200" spc="-2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ings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f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or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H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d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op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C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such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s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/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se</a:t>
                      </a:r>
                      <a:r>
                        <a:rPr sz="1200" spc="-2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ings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h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t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co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mm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 H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DF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nd M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1200" spc="-30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educe.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929292"/>
                      </a:solidFill>
                      <a:prstDash val="solid"/>
                    </a:lnL>
                    <a:lnR w="12700">
                      <a:solidFill>
                        <a:srgbClr val="929292"/>
                      </a:solidFill>
                      <a:prstDash val="solid"/>
                    </a:lnR>
                    <a:lnT w="12700">
                      <a:solidFill>
                        <a:srgbClr val="929292"/>
                      </a:solidFill>
                      <a:prstDash val="solid"/>
                    </a:lnT>
                    <a:lnB w="12700">
                      <a:solidFill>
                        <a:srgbClr val="92929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70915">
                <a:tc>
                  <a:txBody>
                    <a:bodyPr/>
                    <a:lstStyle/>
                    <a:p>
                      <a:pPr marL="189230">
                        <a:lnSpc>
                          <a:spcPts val="1385"/>
                        </a:lnSpc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hd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f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-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site.xml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929292"/>
                      </a:solidFill>
                      <a:prstDash val="solid"/>
                    </a:lnL>
                    <a:lnR w="12700">
                      <a:solidFill>
                        <a:srgbClr val="929292"/>
                      </a:solidFill>
                      <a:prstDash val="solid"/>
                    </a:lnR>
                    <a:lnT w="12700">
                      <a:solidFill>
                        <a:srgbClr val="929292"/>
                      </a:solidFill>
                      <a:prstDash val="solid"/>
                    </a:lnT>
                    <a:lnB w="12700">
                      <a:solidFill>
                        <a:srgbClr val="92929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89230" marR="3746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C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nfigu</a:t>
                      </a:r>
                      <a:r>
                        <a:rPr sz="1200" spc="-25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at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ion</a:t>
                      </a:r>
                      <a:r>
                        <a:rPr sz="1200" spc="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se</a:t>
                      </a:r>
                      <a:r>
                        <a:rPr sz="1200" spc="-2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ings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f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or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H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DF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d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emons,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he</a:t>
                      </a:r>
                      <a:r>
                        <a:rPr sz="1200" spc="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meno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d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,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he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se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co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nd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y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meno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d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200" spc="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nd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he</a:t>
                      </a:r>
                      <a:r>
                        <a:rPr sz="1200" spc="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d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at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a no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d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es.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929292"/>
                      </a:solidFill>
                      <a:prstDash val="solid"/>
                    </a:lnL>
                    <a:lnR w="12700">
                      <a:solidFill>
                        <a:srgbClr val="929292"/>
                      </a:solidFill>
                      <a:prstDash val="solid"/>
                    </a:lnR>
                    <a:lnT w="12700">
                      <a:solidFill>
                        <a:srgbClr val="929292"/>
                      </a:solidFill>
                      <a:prstDash val="solid"/>
                    </a:lnT>
                    <a:lnB w="12700">
                      <a:solidFill>
                        <a:srgbClr val="92929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246634">
                <a:tc>
                  <a:txBody>
                    <a:bodyPr/>
                    <a:lstStyle/>
                    <a:p>
                      <a:pPr marL="189230">
                        <a:lnSpc>
                          <a:spcPts val="1380"/>
                        </a:lnSpc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m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d-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site.xml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929292"/>
                      </a:solidFill>
                      <a:prstDash val="solid"/>
                    </a:lnL>
                    <a:lnR w="12700">
                      <a:solidFill>
                        <a:srgbClr val="929292"/>
                      </a:solidFill>
                      <a:prstDash val="solid"/>
                    </a:lnR>
                    <a:lnT w="12700">
                      <a:solidFill>
                        <a:srgbClr val="929292"/>
                      </a:solidFill>
                      <a:prstDash val="solid"/>
                    </a:lnT>
                    <a:lnB w="12700">
                      <a:solidFill>
                        <a:srgbClr val="92929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ts val="1380"/>
                        </a:lnSpc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C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nfigu</a:t>
                      </a:r>
                      <a:r>
                        <a:rPr sz="1200" spc="-25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at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ion</a:t>
                      </a:r>
                      <a:r>
                        <a:rPr sz="1200" spc="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se</a:t>
                      </a:r>
                      <a:r>
                        <a:rPr sz="1200" spc="-2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ings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f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or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M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1200" spc="-30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educe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d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emons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: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he</a:t>
                      </a:r>
                      <a:r>
                        <a:rPr sz="1200" spc="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j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b-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200" spc="-25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c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k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er</a:t>
                      </a:r>
                      <a:r>
                        <a:rPr sz="1200" spc="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nd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he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ta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1200" spc="-60" dirty="0">
                          <a:latin typeface="Tahoma"/>
                          <a:cs typeface="Tahoma"/>
                        </a:rPr>
                        <a:t>k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-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200" spc="-25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c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k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s.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929292"/>
                      </a:solidFill>
                      <a:prstDash val="solid"/>
                    </a:lnL>
                    <a:lnR w="12700">
                      <a:solidFill>
                        <a:srgbClr val="929292"/>
                      </a:solidFill>
                      <a:prstDash val="solid"/>
                    </a:lnR>
                    <a:lnT w="12700">
                      <a:solidFill>
                        <a:srgbClr val="929292"/>
                      </a:solidFill>
                      <a:prstDash val="solid"/>
                    </a:lnT>
                    <a:lnB w="12700">
                      <a:solidFill>
                        <a:srgbClr val="92929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11785">
                <a:tc>
                  <a:txBody>
                    <a:bodyPr/>
                    <a:lstStyle/>
                    <a:p>
                      <a:pPr marL="189230">
                        <a:lnSpc>
                          <a:spcPts val="1380"/>
                        </a:lnSpc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m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rs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929292"/>
                      </a:solidFill>
                      <a:prstDash val="solid"/>
                    </a:lnL>
                    <a:lnR w="12700">
                      <a:solidFill>
                        <a:srgbClr val="929292"/>
                      </a:solidFill>
                      <a:prstDash val="solid"/>
                    </a:lnR>
                    <a:lnT w="12700">
                      <a:solidFill>
                        <a:srgbClr val="929292"/>
                      </a:solidFill>
                      <a:prstDash val="solid"/>
                    </a:lnT>
                    <a:lnB w="12700">
                      <a:solidFill>
                        <a:srgbClr val="92929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ts val="1380"/>
                        </a:lnSpc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li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 o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f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m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chi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es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(one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per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line)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h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t e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c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h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ru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co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nd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y</a:t>
                      </a:r>
                      <a:r>
                        <a:rPr sz="1200" spc="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meno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d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929292"/>
                      </a:solidFill>
                      <a:prstDash val="solid"/>
                    </a:lnL>
                    <a:lnR w="12700">
                      <a:solidFill>
                        <a:srgbClr val="929292"/>
                      </a:solidFill>
                      <a:prstDash val="solid"/>
                    </a:lnR>
                    <a:lnT w="12700">
                      <a:solidFill>
                        <a:srgbClr val="929292"/>
                      </a:solidFill>
                      <a:prstDash val="solid"/>
                    </a:lnT>
                    <a:lnB w="12700">
                      <a:solidFill>
                        <a:srgbClr val="92929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357250">
                <a:tc>
                  <a:txBody>
                    <a:bodyPr/>
                    <a:lstStyle/>
                    <a:p>
                      <a:pPr marL="189230">
                        <a:lnSpc>
                          <a:spcPts val="1380"/>
                        </a:lnSpc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sl</a:t>
                      </a:r>
                      <a:r>
                        <a:rPr sz="1200" spc="-2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v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es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929292"/>
                      </a:solidFill>
                      <a:prstDash val="solid"/>
                    </a:lnL>
                    <a:lnR w="12700">
                      <a:solidFill>
                        <a:srgbClr val="929292"/>
                      </a:solidFill>
                      <a:prstDash val="solid"/>
                    </a:lnR>
                    <a:lnT w="12700">
                      <a:solidFill>
                        <a:srgbClr val="929292"/>
                      </a:solidFill>
                      <a:prstDash val="solid"/>
                    </a:lnT>
                    <a:lnB w="12700">
                      <a:solidFill>
                        <a:srgbClr val="92929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ts val="1380"/>
                        </a:lnSpc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li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 o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f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m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chi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es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(one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per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line)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h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t e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c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h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ru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 data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no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d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200" spc="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nd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ta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1200" spc="-60" dirty="0">
                          <a:latin typeface="Tahoma"/>
                          <a:cs typeface="Tahoma"/>
                        </a:rPr>
                        <a:t>k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-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200" spc="-25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c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k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200" spc="-160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929292"/>
                      </a:solidFill>
                      <a:prstDash val="solid"/>
                    </a:lnL>
                    <a:lnR w="12700">
                      <a:solidFill>
                        <a:srgbClr val="929292"/>
                      </a:solidFill>
                      <a:prstDash val="solid"/>
                    </a:lnR>
                    <a:lnT w="12700">
                      <a:solidFill>
                        <a:srgbClr val="929292"/>
                      </a:solidFill>
                      <a:prstDash val="solid"/>
                    </a:lnT>
                    <a:lnB w="12700">
                      <a:solidFill>
                        <a:srgbClr val="92929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0" y="544831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1277111"/>
            <a:ext cx="7101840" cy="2514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0"/>
            <a:ext cx="7886700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Calibri "/>
              </a:rPr>
              <a:t>Hado</a:t>
            </a:r>
            <a:r>
              <a:rPr spc="-15" dirty="0">
                <a:latin typeface="Calibri "/>
              </a:rPr>
              <a:t>o</a:t>
            </a:r>
            <a:r>
              <a:rPr dirty="0">
                <a:latin typeface="Calibri "/>
              </a:rPr>
              <a:t>p</a:t>
            </a:r>
            <a:r>
              <a:rPr spc="10" dirty="0">
                <a:latin typeface="Calibri "/>
              </a:rPr>
              <a:t> </a:t>
            </a:r>
            <a:r>
              <a:rPr dirty="0">
                <a:latin typeface="Calibri "/>
              </a:rPr>
              <a:t>1.x</a:t>
            </a:r>
            <a:r>
              <a:rPr spc="-10" dirty="0">
                <a:latin typeface="Calibri "/>
              </a:rPr>
              <a:t> </a:t>
            </a:r>
            <a:r>
              <a:rPr spc="-5" dirty="0">
                <a:latin typeface="Calibri "/>
              </a:rPr>
              <a:t>Co</a:t>
            </a:r>
            <a:r>
              <a:rPr spc="-15" dirty="0">
                <a:latin typeface="Calibri "/>
              </a:rPr>
              <a:t>n</a:t>
            </a:r>
            <a:r>
              <a:rPr spc="-5" dirty="0">
                <a:latin typeface="Calibri "/>
              </a:rPr>
              <a:t>figu</a:t>
            </a:r>
            <a:r>
              <a:rPr spc="-45" dirty="0">
                <a:latin typeface="Calibri "/>
              </a:rPr>
              <a:t>r</a:t>
            </a:r>
            <a:r>
              <a:rPr spc="-25" dirty="0">
                <a:latin typeface="Calibri "/>
              </a:rPr>
              <a:t>a</a:t>
            </a:r>
            <a:r>
              <a:rPr dirty="0">
                <a:latin typeface="Calibri "/>
              </a:rPr>
              <a:t>tion</a:t>
            </a:r>
            <a:r>
              <a:rPr spc="-15" dirty="0">
                <a:latin typeface="Calibri "/>
              </a:rPr>
              <a:t> </a:t>
            </a:r>
            <a:r>
              <a:rPr spc="-5" dirty="0">
                <a:latin typeface="Calibri "/>
              </a:rPr>
              <a:t>File</a:t>
            </a:r>
            <a:r>
              <a:rPr dirty="0">
                <a:latin typeface="Calibri "/>
              </a:rPr>
              <a:t>s</a:t>
            </a:r>
            <a:r>
              <a:rPr spc="-5" dirty="0">
                <a:latin typeface="Calibri "/>
              </a:rPr>
              <a:t> </a:t>
            </a:r>
            <a:r>
              <a:rPr dirty="0">
                <a:latin typeface="Calibri "/>
                <a:cs typeface="Calibri"/>
              </a:rPr>
              <a:t>–</a:t>
            </a:r>
            <a:r>
              <a:rPr spc="10" dirty="0">
                <a:latin typeface="Calibri "/>
                <a:cs typeface="Calibri"/>
              </a:rPr>
              <a:t> </a:t>
            </a:r>
            <a:r>
              <a:rPr spc="-5" dirty="0">
                <a:latin typeface="Calibri "/>
              </a:rPr>
              <a:t>C</a:t>
            </a:r>
            <a:r>
              <a:rPr spc="5" dirty="0">
                <a:latin typeface="Calibri "/>
              </a:rPr>
              <a:t>D</a:t>
            </a:r>
            <a:r>
              <a:rPr spc="-5" dirty="0">
                <a:latin typeface="Calibri "/>
              </a:rPr>
              <a:t>H3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4831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564892" y="1175003"/>
            <a:ext cx="964692" cy="9631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26435" y="1453896"/>
            <a:ext cx="638556" cy="4526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90800" y="1200911"/>
            <a:ext cx="858012" cy="8564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840227" y="1545307"/>
            <a:ext cx="35941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Co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2246376"/>
            <a:ext cx="964692" cy="9631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82239" y="2525267"/>
            <a:ext cx="704088" cy="4541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90800" y="2272283"/>
            <a:ext cx="858012" cy="8564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795397" y="2617567"/>
            <a:ext cx="42545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HD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564892" y="3317747"/>
            <a:ext cx="964692" cy="9631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90800" y="3343655"/>
            <a:ext cx="858012" cy="8564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22520" y="1316736"/>
            <a:ext cx="1677924" cy="6781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41976" y="1453896"/>
            <a:ext cx="1235964" cy="4526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48428" y="1342644"/>
            <a:ext cx="1571244" cy="57149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256021" y="1545307"/>
            <a:ext cx="95631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co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e-site.xml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922520" y="2388107"/>
            <a:ext cx="1679448" cy="67970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45023" y="2525267"/>
            <a:ext cx="1231391" cy="45415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48428" y="2414016"/>
            <a:ext cx="1572768" cy="57302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259070" y="2618202"/>
            <a:ext cx="95123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hd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s-site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x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ml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922520" y="3461003"/>
            <a:ext cx="1679448" cy="67817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21579" y="3596640"/>
            <a:ext cx="1478279" cy="45415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48428" y="3486911"/>
            <a:ext cx="1572768" cy="5715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135626" y="3689574"/>
            <a:ext cx="119824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re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-site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x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ml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44851" y="3579593"/>
            <a:ext cx="55753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1530"/>
              </a:lnSpc>
            </a:pP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Map</a:t>
            </a:r>
            <a:endParaRPr sz="1300">
              <a:latin typeface="Tahoma"/>
              <a:cs typeface="Tahoma"/>
            </a:endParaRPr>
          </a:p>
          <a:p>
            <a:pPr algn="ctr">
              <a:lnSpc>
                <a:spcPts val="1530"/>
              </a:lnSpc>
            </a:pPr>
            <a:r>
              <a:rPr sz="1300" spc="-3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duce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718559" y="1469136"/>
            <a:ext cx="1097280" cy="4282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744467" y="1495044"/>
            <a:ext cx="990600" cy="32156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718559" y="2523744"/>
            <a:ext cx="1097280" cy="4282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44467" y="2549651"/>
            <a:ext cx="990600" cy="32156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27703" y="3576828"/>
            <a:ext cx="1097279" cy="4282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53611" y="3602735"/>
            <a:ext cx="990600" cy="32156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0" y="3495"/>
            <a:ext cx="7886700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Calibri "/>
              </a:rPr>
              <a:t>Hado</a:t>
            </a:r>
            <a:r>
              <a:rPr spc="-15" dirty="0">
                <a:latin typeface="Calibri "/>
              </a:rPr>
              <a:t>o</a:t>
            </a:r>
            <a:r>
              <a:rPr dirty="0">
                <a:latin typeface="Calibri "/>
              </a:rPr>
              <a:t>p</a:t>
            </a:r>
            <a:r>
              <a:rPr spc="10" dirty="0">
                <a:latin typeface="Calibri "/>
              </a:rPr>
              <a:t> </a:t>
            </a:r>
            <a:r>
              <a:rPr dirty="0">
                <a:latin typeface="Calibri "/>
              </a:rPr>
              <a:t>1.x:</a:t>
            </a:r>
            <a:r>
              <a:rPr spc="-15" dirty="0">
                <a:latin typeface="Calibri "/>
              </a:rPr>
              <a:t> </a:t>
            </a:r>
            <a:r>
              <a:rPr spc="-5" dirty="0">
                <a:latin typeface="Calibri "/>
              </a:rPr>
              <a:t>Co</a:t>
            </a:r>
            <a:r>
              <a:rPr spc="-35" dirty="0">
                <a:latin typeface="Calibri "/>
              </a:rPr>
              <a:t>r</a:t>
            </a:r>
            <a:r>
              <a:rPr dirty="0">
                <a:latin typeface="Calibri "/>
              </a:rPr>
              <a:t>e </a:t>
            </a:r>
            <a:r>
              <a:rPr spc="-5" dirty="0">
                <a:latin typeface="Calibri "/>
              </a:rPr>
              <a:t>Co</a:t>
            </a:r>
            <a:r>
              <a:rPr spc="-15" dirty="0">
                <a:latin typeface="Calibri "/>
              </a:rPr>
              <a:t>n</a:t>
            </a:r>
            <a:r>
              <a:rPr spc="-5" dirty="0">
                <a:latin typeface="Calibri "/>
              </a:rPr>
              <a:t>figu</a:t>
            </a:r>
            <a:r>
              <a:rPr spc="-45" dirty="0">
                <a:latin typeface="Calibri "/>
              </a:rPr>
              <a:t>r</a:t>
            </a:r>
            <a:r>
              <a:rPr spc="-25" dirty="0">
                <a:latin typeface="Calibri "/>
              </a:rPr>
              <a:t>a</a:t>
            </a:r>
            <a:r>
              <a:rPr dirty="0">
                <a:latin typeface="Calibri "/>
              </a:rPr>
              <a:t>tion</a:t>
            </a:r>
            <a:r>
              <a:rPr spc="-15" dirty="0">
                <a:latin typeface="Calibri "/>
              </a:rPr>
              <a:t> </a:t>
            </a:r>
            <a:r>
              <a:rPr spc="-5" dirty="0">
                <a:latin typeface="Calibri "/>
              </a:rPr>
              <a:t>Files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0" y="507886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5869" y="1928812"/>
            <a:ext cx="2826385" cy="357505"/>
          </a:xfrm>
          <a:custGeom>
            <a:avLst/>
            <a:gdLst/>
            <a:ahLst/>
            <a:cxnLst/>
            <a:rect l="l" t="t" r="r" b="b"/>
            <a:pathLst>
              <a:path w="2826385" h="357505">
                <a:moveTo>
                  <a:pt x="0" y="357187"/>
                </a:moveTo>
                <a:lnTo>
                  <a:pt x="2826004" y="357187"/>
                </a:lnTo>
                <a:lnTo>
                  <a:pt x="2826004" y="0"/>
                </a:lnTo>
                <a:lnTo>
                  <a:pt x="0" y="0"/>
                </a:lnTo>
                <a:lnTo>
                  <a:pt x="0" y="3571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71873" y="1928812"/>
            <a:ext cx="3643629" cy="357505"/>
          </a:xfrm>
          <a:custGeom>
            <a:avLst/>
            <a:gdLst/>
            <a:ahLst/>
            <a:cxnLst/>
            <a:rect l="l" t="t" r="r" b="b"/>
            <a:pathLst>
              <a:path w="3643629" h="357505">
                <a:moveTo>
                  <a:pt x="0" y="357187"/>
                </a:moveTo>
                <a:lnTo>
                  <a:pt x="3643376" y="357187"/>
                </a:lnTo>
                <a:lnTo>
                  <a:pt x="3643376" y="0"/>
                </a:lnTo>
                <a:lnTo>
                  <a:pt x="0" y="0"/>
                </a:lnTo>
                <a:lnTo>
                  <a:pt x="0" y="3571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45869" y="2578989"/>
            <a:ext cx="2826385" cy="285750"/>
          </a:xfrm>
          <a:custGeom>
            <a:avLst/>
            <a:gdLst/>
            <a:ahLst/>
            <a:cxnLst/>
            <a:rect l="l" t="t" r="r" b="b"/>
            <a:pathLst>
              <a:path w="2826385" h="285750">
                <a:moveTo>
                  <a:pt x="0" y="285750"/>
                </a:moveTo>
                <a:lnTo>
                  <a:pt x="2826004" y="285750"/>
                </a:lnTo>
                <a:lnTo>
                  <a:pt x="2826004" y="0"/>
                </a:lnTo>
                <a:lnTo>
                  <a:pt x="0" y="0"/>
                </a:lnTo>
                <a:lnTo>
                  <a:pt x="0" y="2857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71873" y="2578989"/>
            <a:ext cx="3643629" cy="285750"/>
          </a:xfrm>
          <a:custGeom>
            <a:avLst/>
            <a:gdLst/>
            <a:ahLst/>
            <a:cxnLst/>
            <a:rect l="l" t="t" r="r" b="b"/>
            <a:pathLst>
              <a:path w="3643629" h="285750">
                <a:moveTo>
                  <a:pt x="0" y="285750"/>
                </a:moveTo>
                <a:lnTo>
                  <a:pt x="3643376" y="285750"/>
                </a:lnTo>
                <a:lnTo>
                  <a:pt x="3643376" y="0"/>
                </a:lnTo>
                <a:lnTo>
                  <a:pt x="0" y="0"/>
                </a:lnTo>
                <a:lnTo>
                  <a:pt x="0" y="2857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45869" y="3150552"/>
            <a:ext cx="2826385" cy="357505"/>
          </a:xfrm>
          <a:custGeom>
            <a:avLst/>
            <a:gdLst/>
            <a:ahLst/>
            <a:cxnLst/>
            <a:rect l="l" t="t" r="r" b="b"/>
            <a:pathLst>
              <a:path w="2826385" h="357504">
                <a:moveTo>
                  <a:pt x="0" y="357187"/>
                </a:moveTo>
                <a:lnTo>
                  <a:pt x="2826004" y="357187"/>
                </a:lnTo>
                <a:lnTo>
                  <a:pt x="2826004" y="0"/>
                </a:lnTo>
                <a:lnTo>
                  <a:pt x="0" y="0"/>
                </a:lnTo>
                <a:lnTo>
                  <a:pt x="0" y="3571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71873" y="3150552"/>
            <a:ext cx="3643629" cy="357505"/>
          </a:xfrm>
          <a:custGeom>
            <a:avLst/>
            <a:gdLst/>
            <a:ahLst/>
            <a:cxnLst/>
            <a:rect l="l" t="t" r="r" b="b"/>
            <a:pathLst>
              <a:path w="3643629" h="357504">
                <a:moveTo>
                  <a:pt x="0" y="357187"/>
                </a:moveTo>
                <a:lnTo>
                  <a:pt x="3643376" y="357187"/>
                </a:lnTo>
                <a:lnTo>
                  <a:pt x="3643376" y="0"/>
                </a:lnTo>
                <a:lnTo>
                  <a:pt x="0" y="0"/>
                </a:lnTo>
                <a:lnTo>
                  <a:pt x="0" y="3571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45869" y="3793464"/>
            <a:ext cx="2826385" cy="357505"/>
          </a:xfrm>
          <a:custGeom>
            <a:avLst/>
            <a:gdLst/>
            <a:ahLst/>
            <a:cxnLst/>
            <a:rect l="l" t="t" r="r" b="b"/>
            <a:pathLst>
              <a:path w="2826385" h="357504">
                <a:moveTo>
                  <a:pt x="0" y="357187"/>
                </a:moveTo>
                <a:lnTo>
                  <a:pt x="2826004" y="357187"/>
                </a:lnTo>
                <a:lnTo>
                  <a:pt x="2826004" y="0"/>
                </a:lnTo>
                <a:lnTo>
                  <a:pt x="0" y="0"/>
                </a:lnTo>
                <a:lnTo>
                  <a:pt x="0" y="3571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71873" y="3793464"/>
            <a:ext cx="3643629" cy="357505"/>
          </a:xfrm>
          <a:custGeom>
            <a:avLst/>
            <a:gdLst/>
            <a:ahLst/>
            <a:cxnLst/>
            <a:rect l="l" t="t" r="r" b="b"/>
            <a:pathLst>
              <a:path w="3643629" h="357504">
                <a:moveTo>
                  <a:pt x="0" y="357187"/>
                </a:moveTo>
                <a:lnTo>
                  <a:pt x="3643376" y="357187"/>
                </a:lnTo>
                <a:lnTo>
                  <a:pt x="3643376" y="0"/>
                </a:lnTo>
                <a:lnTo>
                  <a:pt x="0" y="0"/>
                </a:lnTo>
                <a:lnTo>
                  <a:pt x="0" y="3571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9050" y="0"/>
            <a:ext cx="7886700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>
                <a:latin typeface="Calibri "/>
              </a:rPr>
              <a:t>c</a:t>
            </a:r>
            <a:r>
              <a:rPr spc="-5" dirty="0">
                <a:latin typeface="Calibri "/>
              </a:rPr>
              <a:t>o</a:t>
            </a:r>
            <a:r>
              <a:rPr spc="-40" dirty="0">
                <a:latin typeface="Calibri "/>
              </a:rPr>
              <a:t>r</a:t>
            </a:r>
            <a:r>
              <a:rPr dirty="0">
                <a:latin typeface="Calibri "/>
              </a:rPr>
              <a:t>e</a:t>
            </a:r>
            <a:r>
              <a:rPr spc="-10" dirty="0">
                <a:latin typeface="Calibri "/>
              </a:rPr>
              <a:t>-</a:t>
            </a:r>
            <a:r>
              <a:rPr spc="-5" dirty="0">
                <a:latin typeface="Calibri "/>
              </a:rPr>
              <a:t>si</a:t>
            </a:r>
            <a:r>
              <a:rPr spc="-20" dirty="0">
                <a:latin typeface="Calibri "/>
              </a:rPr>
              <a:t>t</a:t>
            </a:r>
            <a:r>
              <a:rPr dirty="0">
                <a:latin typeface="Calibri "/>
              </a:rPr>
              <a:t>e.xml</a:t>
            </a:r>
            <a:r>
              <a:rPr spc="-20" dirty="0">
                <a:latin typeface="Calibri "/>
              </a:rPr>
              <a:t> </a:t>
            </a:r>
            <a:r>
              <a:rPr dirty="0">
                <a:latin typeface="Calibri "/>
              </a:rPr>
              <a:t>and</a:t>
            </a:r>
            <a:r>
              <a:rPr spc="-15" dirty="0">
                <a:latin typeface="Calibri "/>
              </a:rPr>
              <a:t> </a:t>
            </a:r>
            <a:r>
              <a:rPr spc="-5" dirty="0">
                <a:latin typeface="Calibri "/>
              </a:rPr>
              <a:t>hd</a:t>
            </a:r>
            <a:r>
              <a:rPr spc="-40" dirty="0">
                <a:latin typeface="Calibri "/>
              </a:rPr>
              <a:t>f</a:t>
            </a:r>
            <a:r>
              <a:rPr spc="5" dirty="0">
                <a:latin typeface="Calibri "/>
              </a:rPr>
              <a:t>s</a:t>
            </a:r>
            <a:r>
              <a:rPr spc="-10" dirty="0">
                <a:latin typeface="Calibri "/>
              </a:rPr>
              <a:t>-</a:t>
            </a:r>
            <a:r>
              <a:rPr spc="-5" dirty="0">
                <a:latin typeface="Calibri "/>
              </a:rPr>
              <a:t>si</a:t>
            </a:r>
            <a:r>
              <a:rPr spc="-20" dirty="0">
                <a:latin typeface="Calibri "/>
              </a:rPr>
              <a:t>t</a:t>
            </a:r>
            <a:r>
              <a:rPr dirty="0">
                <a:latin typeface="Calibri "/>
              </a:rPr>
              <a:t>e.xml</a:t>
            </a: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239519" y="1214374"/>
          <a:ext cx="6469380" cy="2936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26004"/>
                <a:gridCol w="3643376"/>
              </a:tblGrid>
              <a:tr h="421386">
                <a:tc>
                  <a:txBody>
                    <a:bodyPr/>
                    <a:lstStyle/>
                    <a:p>
                      <a:pPr marL="960755">
                        <a:lnSpc>
                          <a:spcPct val="100000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h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1400" spc="-1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f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400" spc="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-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site.x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l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929292"/>
                      </a:solidFill>
                      <a:prstDash val="solid"/>
                    </a:lnL>
                    <a:lnR w="12700">
                      <a:solidFill>
                        <a:srgbClr val="929292"/>
                      </a:solidFill>
                      <a:prstDash val="solid"/>
                    </a:lnR>
                    <a:lnT w="12700">
                      <a:solidFill>
                        <a:srgbClr val="929292"/>
                      </a:solidFill>
                      <a:prstDash val="solid"/>
                    </a:lnT>
                    <a:lnB w="12700">
                      <a:solidFill>
                        <a:srgbClr val="929292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111125" algn="ctr">
                        <a:lnSpc>
                          <a:spcPct val="100000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co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400" spc="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-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site.x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l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929292"/>
                      </a:solidFill>
                      <a:prstDash val="solid"/>
                    </a:lnL>
                    <a:lnR w="12700">
                      <a:solidFill>
                        <a:srgbClr val="929292"/>
                      </a:solidFill>
                      <a:prstDash val="solid"/>
                    </a:lnR>
                    <a:lnT w="12700">
                      <a:solidFill>
                        <a:srgbClr val="929292"/>
                      </a:solidFill>
                      <a:prstDash val="solid"/>
                    </a:lnT>
                    <a:lnB w="12700">
                      <a:solidFill>
                        <a:srgbClr val="929292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</a:tr>
              <a:tr h="292988">
                <a:tc>
                  <a:txBody>
                    <a:bodyPr/>
                    <a:lstStyle/>
                    <a:p>
                      <a:pPr marL="3175">
                        <a:lnSpc>
                          <a:spcPts val="1385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&lt;?xml </a:t>
                      </a:r>
                      <a:r>
                        <a:rPr sz="1200" spc="-1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sion</a:t>
                      </a:r>
                      <a:r>
                        <a:rPr sz="1200" spc="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- 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"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1.0"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?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&gt;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929292"/>
                      </a:solidFill>
                      <a:prstDash val="solid"/>
                    </a:lnL>
                    <a:lnR w="12700">
                      <a:solidFill>
                        <a:srgbClr val="929292"/>
                      </a:solidFill>
                      <a:prstDash val="solid"/>
                    </a:lnR>
                    <a:lnT w="12700">
                      <a:solidFill>
                        <a:srgbClr val="929292"/>
                      </a:solidFill>
                      <a:prstDash val="solid"/>
                    </a:lnT>
                    <a:lnB w="12700">
                      <a:solidFill>
                        <a:srgbClr val="92929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ts val="1385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&lt;?xml </a:t>
                      </a:r>
                      <a:r>
                        <a:rPr sz="1200" spc="-1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sion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="1.0"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?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&gt;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929292"/>
                      </a:solidFill>
                      <a:prstDash val="solid"/>
                    </a:lnL>
                    <a:lnR w="12700">
                      <a:solidFill>
                        <a:srgbClr val="929292"/>
                      </a:solidFill>
                      <a:prstDash val="solid"/>
                    </a:lnR>
                    <a:lnT w="12700">
                      <a:solidFill>
                        <a:srgbClr val="929292"/>
                      </a:solidFill>
                      <a:prstDash val="solid"/>
                    </a:lnT>
                    <a:lnB w="12700">
                      <a:solidFill>
                        <a:srgbClr val="92929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357250">
                <a:tc>
                  <a:txBody>
                    <a:bodyPr/>
                    <a:lstStyle/>
                    <a:p>
                      <a:pPr marL="3175">
                        <a:lnSpc>
                          <a:spcPts val="1385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&lt;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!--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hd</a:t>
                      </a:r>
                      <a:r>
                        <a:rPr sz="1200" spc="-1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f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-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site.xm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l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--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&gt;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929292"/>
                      </a:solidFill>
                      <a:prstDash val="solid"/>
                    </a:lnL>
                    <a:lnR w="12700">
                      <a:solidFill>
                        <a:srgbClr val="929292"/>
                      </a:solidFill>
                      <a:prstDash val="solid"/>
                    </a:lnR>
                    <a:lnT w="12700">
                      <a:solidFill>
                        <a:srgbClr val="929292"/>
                      </a:solidFill>
                      <a:prstDash val="solid"/>
                    </a:lnT>
                    <a:lnB w="12700">
                      <a:solidFill>
                        <a:srgbClr val="92929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ts val="1385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&lt;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!--cor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-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site.xml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--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&gt;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929292"/>
                      </a:solidFill>
                      <a:prstDash val="solid"/>
                    </a:lnL>
                    <a:lnR w="12700">
                      <a:solidFill>
                        <a:srgbClr val="929292"/>
                      </a:solidFill>
                      <a:prstDash val="solid"/>
                    </a:lnR>
                    <a:lnT w="12700">
                      <a:solidFill>
                        <a:srgbClr val="929292"/>
                      </a:solidFill>
                      <a:prstDash val="solid"/>
                    </a:lnT>
                    <a:lnB w="12700">
                      <a:solidFill>
                        <a:srgbClr val="92929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92988">
                <a:tc>
                  <a:txBody>
                    <a:bodyPr/>
                    <a:lstStyle/>
                    <a:p>
                      <a:pPr marL="3175">
                        <a:lnSpc>
                          <a:spcPts val="1385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&lt;configu</a:t>
                      </a:r>
                      <a:r>
                        <a:rPr sz="1200" spc="-2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ion&gt;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929292"/>
                      </a:solidFill>
                      <a:prstDash val="solid"/>
                    </a:lnL>
                    <a:lnR w="12700">
                      <a:solidFill>
                        <a:srgbClr val="929292"/>
                      </a:solidFill>
                      <a:prstDash val="solid"/>
                    </a:lnR>
                    <a:lnT w="12700">
                      <a:solidFill>
                        <a:srgbClr val="929292"/>
                      </a:solidFill>
                      <a:prstDash val="solid"/>
                    </a:lnT>
                    <a:lnB w="12700">
                      <a:solidFill>
                        <a:srgbClr val="92929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ts val="1385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&lt;configu</a:t>
                      </a:r>
                      <a:r>
                        <a:rPr sz="1200" spc="-2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ion&gt;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929292"/>
                      </a:solidFill>
                      <a:prstDash val="solid"/>
                    </a:lnL>
                    <a:lnR w="12700">
                      <a:solidFill>
                        <a:srgbClr val="929292"/>
                      </a:solidFill>
                      <a:prstDash val="solid"/>
                    </a:lnR>
                    <a:lnT w="12700">
                      <a:solidFill>
                        <a:srgbClr val="929292"/>
                      </a:solidFill>
                      <a:prstDash val="solid"/>
                    </a:lnT>
                    <a:lnB w="12700">
                      <a:solidFill>
                        <a:srgbClr val="92929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97790">
                        <a:lnSpc>
                          <a:spcPts val="1380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&lt;p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spc="-2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y&gt;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929292"/>
                      </a:solidFill>
                      <a:prstDash val="solid"/>
                    </a:lnL>
                    <a:lnR w="12700">
                      <a:solidFill>
                        <a:srgbClr val="929292"/>
                      </a:solidFill>
                      <a:prstDash val="solid"/>
                    </a:lnR>
                    <a:lnT w="12700">
                      <a:solidFill>
                        <a:srgbClr val="929292"/>
                      </a:solidFill>
                      <a:prstDash val="solid"/>
                    </a:lnT>
                    <a:lnB w="12700">
                      <a:solidFill>
                        <a:srgbClr val="92929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380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&lt;pr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per</a:t>
                      </a:r>
                      <a:r>
                        <a:rPr sz="1200" spc="-2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y&gt;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929292"/>
                      </a:solidFill>
                      <a:prstDash val="solid"/>
                    </a:lnL>
                    <a:lnR w="12700">
                      <a:solidFill>
                        <a:srgbClr val="929292"/>
                      </a:solidFill>
                      <a:prstDash val="solid"/>
                    </a:lnR>
                    <a:lnT w="12700">
                      <a:solidFill>
                        <a:srgbClr val="929292"/>
                      </a:solidFill>
                      <a:prstDash val="solid"/>
                    </a:lnT>
                    <a:lnB w="12700">
                      <a:solidFill>
                        <a:srgbClr val="92929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240665">
                        <a:lnSpc>
                          <a:spcPts val="1380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&lt;n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me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&gt;</a:t>
                      </a:r>
                      <a:r>
                        <a:rPr sz="1200" b="1" spc="-5" dirty="0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df</a:t>
                      </a:r>
                      <a:r>
                        <a:rPr sz="1200" b="1" spc="-10" dirty="0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200" b="1" dirty="0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.</a:t>
                      </a:r>
                      <a:r>
                        <a:rPr sz="1200" b="1" spc="-10" dirty="0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b="1" spc="-5" dirty="0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eplic</a:t>
                      </a:r>
                      <a:r>
                        <a:rPr sz="1200" b="1" dirty="0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atio</a:t>
                      </a:r>
                      <a:r>
                        <a:rPr sz="1200" b="1" spc="5" dirty="0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&lt;/name&gt;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929292"/>
                      </a:solidFill>
                      <a:prstDash val="solid"/>
                    </a:lnL>
                    <a:lnR w="12700">
                      <a:solidFill>
                        <a:srgbClr val="929292"/>
                      </a:solidFill>
                      <a:prstDash val="solid"/>
                    </a:lnR>
                    <a:lnT w="12700">
                      <a:solidFill>
                        <a:srgbClr val="929292"/>
                      </a:solidFill>
                      <a:prstDash val="solid"/>
                    </a:lnT>
                    <a:lnB w="12700">
                      <a:solidFill>
                        <a:srgbClr val="92929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ts val="1380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&lt;n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me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&gt;</a:t>
                      </a:r>
                      <a:r>
                        <a:rPr sz="1200" b="1" spc="-5" dirty="0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f</a:t>
                      </a:r>
                      <a:r>
                        <a:rPr sz="1200" b="1" spc="-10" dirty="0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200" b="1" dirty="0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.d</a:t>
                      </a:r>
                      <a:r>
                        <a:rPr sz="1200" b="1" spc="-10" dirty="0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b="1" spc="-5" dirty="0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fault.name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&lt;/name&gt;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929292"/>
                      </a:solidFill>
                      <a:prstDash val="solid"/>
                    </a:lnL>
                    <a:lnR w="12700">
                      <a:solidFill>
                        <a:srgbClr val="929292"/>
                      </a:solidFill>
                      <a:prstDash val="solid"/>
                    </a:lnR>
                    <a:lnT w="12700">
                      <a:solidFill>
                        <a:srgbClr val="929292"/>
                      </a:solidFill>
                      <a:prstDash val="solid"/>
                    </a:lnT>
                    <a:lnB w="12700">
                      <a:solidFill>
                        <a:srgbClr val="92929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357250">
                <a:tc>
                  <a:txBody>
                    <a:bodyPr/>
                    <a:lstStyle/>
                    <a:p>
                      <a:pPr marL="240665">
                        <a:lnSpc>
                          <a:spcPts val="1380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&lt;</a:t>
                      </a:r>
                      <a:r>
                        <a:rPr sz="1200" spc="-2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lu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&gt;</a:t>
                      </a:r>
                      <a:r>
                        <a:rPr sz="1200" b="1" dirty="0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1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&lt;/</a:t>
                      </a:r>
                      <a:r>
                        <a:rPr sz="1200" spc="-2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lu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&gt;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929292"/>
                      </a:solidFill>
                      <a:prstDash val="solid"/>
                    </a:lnL>
                    <a:lnR w="12700">
                      <a:solidFill>
                        <a:srgbClr val="929292"/>
                      </a:solidFill>
                      <a:prstDash val="solid"/>
                    </a:lnR>
                    <a:lnT w="12700">
                      <a:solidFill>
                        <a:srgbClr val="929292"/>
                      </a:solidFill>
                      <a:prstDash val="solid"/>
                    </a:lnT>
                    <a:lnB w="12700">
                      <a:solidFill>
                        <a:srgbClr val="92929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ts val="1380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&lt;</a:t>
                      </a:r>
                      <a:r>
                        <a:rPr sz="1200" spc="-2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lu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&gt;</a:t>
                      </a:r>
                      <a:r>
                        <a:rPr sz="1200" b="1" spc="-5" dirty="0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hdf</a:t>
                      </a:r>
                      <a:r>
                        <a:rPr sz="1200" b="1" spc="-10" dirty="0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200" b="1" spc="-5" dirty="0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:/</a:t>
                      </a:r>
                      <a:r>
                        <a:rPr sz="1200" b="1" spc="5" dirty="0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/</a:t>
                      </a:r>
                      <a:r>
                        <a:rPr sz="1200" b="1" dirty="0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localhost:802</a:t>
                      </a:r>
                      <a:r>
                        <a:rPr sz="1200" b="1" spc="-10" dirty="0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0</a:t>
                      </a:r>
                      <a:r>
                        <a:rPr sz="1200" b="1" spc="-5" dirty="0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/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&lt;/</a:t>
                      </a:r>
                      <a:r>
                        <a:rPr sz="1200" spc="-2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lu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&gt;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929292"/>
                      </a:solidFill>
                      <a:prstDash val="solid"/>
                    </a:lnL>
                    <a:lnR w="12700">
                      <a:solidFill>
                        <a:srgbClr val="929292"/>
                      </a:solidFill>
                      <a:prstDash val="solid"/>
                    </a:lnR>
                    <a:lnT w="12700">
                      <a:solidFill>
                        <a:srgbClr val="929292"/>
                      </a:solidFill>
                      <a:prstDash val="solid"/>
                    </a:lnT>
                    <a:lnB w="12700">
                      <a:solidFill>
                        <a:srgbClr val="92929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97790">
                        <a:lnSpc>
                          <a:spcPts val="1380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&lt;/p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spc="-2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y&gt;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929292"/>
                      </a:solidFill>
                      <a:prstDash val="solid"/>
                    </a:lnL>
                    <a:lnR w="12700">
                      <a:solidFill>
                        <a:srgbClr val="929292"/>
                      </a:solidFill>
                      <a:prstDash val="solid"/>
                    </a:lnR>
                    <a:lnT w="12700">
                      <a:solidFill>
                        <a:srgbClr val="929292"/>
                      </a:solidFill>
                      <a:prstDash val="solid"/>
                    </a:lnT>
                    <a:lnB w="12700">
                      <a:solidFill>
                        <a:srgbClr val="92929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ts val="1380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&lt;/p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spc="-2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y&gt;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929292"/>
                      </a:solidFill>
                      <a:prstDash val="solid"/>
                    </a:lnL>
                    <a:lnR w="12700">
                      <a:solidFill>
                        <a:srgbClr val="929292"/>
                      </a:solidFill>
                      <a:prstDash val="solid"/>
                    </a:lnR>
                    <a:lnT w="12700">
                      <a:solidFill>
                        <a:srgbClr val="929292"/>
                      </a:solidFill>
                      <a:prstDash val="solid"/>
                    </a:lnT>
                    <a:lnB w="12700">
                      <a:solidFill>
                        <a:srgbClr val="92929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357162">
                <a:tc>
                  <a:txBody>
                    <a:bodyPr/>
                    <a:lstStyle/>
                    <a:p>
                      <a:pPr marL="3175">
                        <a:lnSpc>
                          <a:spcPts val="1380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&lt;/c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nfigu</a:t>
                      </a:r>
                      <a:r>
                        <a:rPr sz="1200" spc="-2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ion&gt;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929292"/>
                      </a:solidFill>
                      <a:prstDash val="solid"/>
                    </a:lnL>
                    <a:lnR w="12700">
                      <a:solidFill>
                        <a:srgbClr val="929292"/>
                      </a:solidFill>
                      <a:prstDash val="solid"/>
                    </a:lnR>
                    <a:lnT w="12700">
                      <a:solidFill>
                        <a:srgbClr val="929292"/>
                      </a:solidFill>
                      <a:prstDash val="solid"/>
                    </a:lnT>
                    <a:lnB w="12700">
                      <a:solidFill>
                        <a:srgbClr val="92929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ts val="1380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&lt;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/co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nfigu</a:t>
                      </a:r>
                      <a:r>
                        <a:rPr sz="1200" spc="-2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ion&gt;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929292"/>
                      </a:solidFill>
                      <a:prstDash val="solid"/>
                    </a:lnL>
                    <a:lnR w="12700">
                      <a:solidFill>
                        <a:srgbClr val="929292"/>
                      </a:solidFill>
                      <a:prstDash val="solid"/>
                    </a:lnR>
                    <a:lnT w="12700">
                      <a:solidFill>
                        <a:srgbClr val="929292"/>
                      </a:solidFill>
                      <a:prstDash val="solid"/>
                    </a:lnT>
                    <a:lnB w="12700">
                      <a:solidFill>
                        <a:srgbClr val="92929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19050" y="484971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9546" y="2785427"/>
            <a:ext cx="1920239" cy="1371600"/>
          </a:xfrm>
          <a:custGeom>
            <a:avLst/>
            <a:gdLst/>
            <a:ahLst/>
            <a:cxnLst/>
            <a:rect l="l" t="t" r="r" b="b"/>
            <a:pathLst>
              <a:path w="1920239" h="1371600">
                <a:moveTo>
                  <a:pt x="0" y="1371600"/>
                </a:moveTo>
                <a:lnTo>
                  <a:pt x="1920239" y="1371600"/>
                </a:lnTo>
                <a:lnTo>
                  <a:pt x="1920239" y="0"/>
                </a:lnTo>
                <a:lnTo>
                  <a:pt x="0" y="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59863" y="2785427"/>
            <a:ext cx="2981960" cy="1371600"/>
          </a:xfrm>
          <a:custGeom>
            <a:avLst/>
            <a:gdLst/>
            <a:ahLst/>
            <a:cxnLst/>
            <a:rect l="l" t="t" r="r" b="b"/>
            <a:pathLst>
              <a:path w="2981960" h="1371600">
                <a:moveTo>
                  <a:pt x="0" y="1371600"/>
                </a:moveTo>
                <a:lnTo>
                  <a:pt x="2981706" y="1371600"/>
                </a:lnTo>
                <a:lnTo>
                  <a:pt x="2981706" y="0"/>
                </a:lnTo>
                <a:lnTo>
                  <a:pt x="0" y="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41441" y="2785427"/>
            <a:ext cx="3162935" cy="1371600"/>
          </a:xfrm>
          <a:custGeom>
            <a:avLst/>
            <a:gdLst/>
            <a:ahLst/>
            <a:cxnLst/>
            <a:rect l="l" t="t" r="r" b="b"/>
            <a:pathLst>
              <a:path w="3162934" h="1371600">
                <a:moveTo>
                  <a:pt x="0" y="1371600"/>
                </a:moveTo>
                <a:lnTo>
                  <a:pt x="3162935" y="1371600"/>
                </a:lnTo>
                <a:lnTo>
                  <a:pt x="3162935" y="0"/>
                </a:lnTo>
                <a:lnTo>
                  <a:pt x="0" y="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-9525" y="0"/>
            <a:ext cx="7886700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Calibri "/>
              </a:rPr>
              <a:t>D</a:t>
            </a:r>
            <a:r>
              <a:rPr spc="-20" dirty="0">
                <a:latin typeface="Calibri "/>
              </a:rPr>
              <a:t>e</a:t>
            </a:r>
            <a:r>
              <a:rPr spc="-5" dirty="0">
                <a:latin typeface="Calibri "/>
              </a:rPr>
              <a:t>finin</a:t>
            </a:r>
            <a:r>
              <a:rPr dirty="0">
                <a:latin typeface="Calibri "/>
              </a:rPr>
              <a:t>g</a:t>
            </a:r>
            <a:r>
              <a:rPr spc="-30" dirty="0">
                <a:latin typeface="Calibri "/>
              </a:rPr>
              <a:t> </a:t>
            </a:r>
            <a:r>
              <a:rPr spc="-5" dirty="0">
                <a:latin typeface="Calibri "/>
              </a:rPr>
              <a:t>HD</a:t>
            </a:r>
            <a:r>
              <a:rPr spc="-30" dirty="0">
                <a:latin typeface="Calibri "/>
              </a:rPr>
              <a:t>F</a:t>
            </a:r>
            <a:r>
              <a:rPr dirty="0">
                <a:latin typeface="Calibri "/>
              </a:rPr>
              <a:t>S</a:t>
            </a:r>
            <a:r>
              <a:rPr spc="-5" dirty="0">
                <a:latin typeface="Calibri "/>
              </a:rPr>
              <a:t> </a:t>
            </a:r>
            <a:r>
              <a:rPr spc="5" dirty="0">
                <a:latin typeface="Calibri "/>
              </a:rPr>
              <a:t>D</a:t>
            </a:r>
            <a:r>
              <a:rPr spc="-15" dirty="0">
                <a:latin typeface="Calibri "/>
              </a:rPr>
              <a:t>e</a:t>
            </a:r>
            <a:r>
              <a:rPr spc="-35" dirty="0">
                <a:latin typeface="Calibri "/>
              </a:rPr>
              <a:t>t</a:t>
            </a:r>
            <a:r>
              <a:rPr dirty="0">
                <a:latin typeface="Calibri "/>
              </a:rPr>
              <a:t>ails</a:t>
            </a:r>
            <a:r>
              <a:rPr spc="-20" dirty="0">
                <a:latin typeface="Calibri "/>
              </a:rPr>
              <a:t> </a:t>
            </a:r>
            <a:r>
              <a:rPr dirty="0">
                <a:latin typeface="Calibri "/>
              </a:rPr>
              <a:t>In</a:t>
            </a:r>
            <a:r>
              <a:rPr spc="-5" dirty="0">
                <a:latin typeface="Calibri "/>
              </a:rPr>
              <a:t> hd</a:t>
            </a:r>
            <a:r>
              <a:rPr spc="-45" dirty="0">
                <a:latin typeface="Calibri "/>
              </a:rPr>
              <a:t>f</a:t>
            </a:r>
            <a:r>
              <a:rPr spc="5" dirty="0">
                <a:latin typeface="Calibri "/>
              </a:rPr>
              <a:t>s</a:t>
            </a:r>
            <a:r>
              <a:rPr spc="-5" dirty="0">
                <a:latin typeface="Calibri "/>
              </a:rPr>
              <a:t>-si</a:t>
            </a:r>
            <a:r>
              <a:rPr spc="-20" dirty="0">
                <a:latin typeface="Calibri "/>
              </a:rPr>
              <a:t>t</a:t>
            </a:r>
            <a:r>
              <a:rPr dirty="0">
                <a:latin typeface="Calibri "/>
              </a:rPr>
              <a:t>e.xml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33196" y="1275588"/>
          <a:ext cx="8064957" cy="28814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0316"/>
                <a:gridCol w="2981579"/>
                <a:gridCol w="3163062"/>
              </a:tblGrid>
              <a:tr h="321183">
                <a:tc>
                  <a:txBody>
                    <a:bodyPr/>
                    <a:lstStyle/>
                    <a:p>
                      <a:pPr marL="623570">
                        <a:lnSpc>
                          <a:spcPct val="100000"/>
                        </a:lnSpc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400" spc="-1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op</a:t>
                      </a:r>
                      <a:r>
                        <a:rPr sz="1400" spc="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400" spc="-1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y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929292"/>
                      </a:solidFill>
                      <a:prstDash val="solid"/>
                    </a:lnL>
                    <a:lnR w="12700">
                      <a:solidFill>
                        <a:srgbClr val="929292"/>
                      </a:solidFill>
                      <a:prstDash val="solid"/>
                    </a:lnR>
                    <a:lnT w="12700">
                      <a:solidFill>
                        <a:srgbClr val="929292"/>
                      </a:solidFill>
                      <a:prstDash val="solid"/>
                    </a:lnT>
                    <a:lnB w="12700">
                      <a:solidFill>
                        <a:srgbClr val="929292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spc="-6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lue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929292"/>
                      </a:solidFill>
                      <a:prstDash val="solid"/>
                    </a:lnL>
                    <a:lnR w="12700">
                      <a:solidFill>
                        <a:srgbClr val="929292"/>
                      </a:solidFill>
                      <a:prstDash val="solid"/>
                    </a:lnR>
                    <a:lnT w="12700">
                      <a:solidFill>
                        <a:srgbClr val="929292"/>
                      </a:solidFill>
                      <a:prstDash val="solid"/>
                    </a:lnT>
                    <a:lnB w="12700">
                      <a:solidFill>
                        <a:srgbClr val="929292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Descri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ti</a:t>
                      </a:r>
                      <a:r>
                        <a:rPr sz="1400" spc="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n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929292"/>
                      </a:solidFill>
                      <a:prstDash val="solid"/>
                    </a:lnL>
                    <a:lnR w="12700">
                      <a:solidFill>
                        <a:srgbClr val="929292"/>
                      </a:solidFill>
                      <a:prstDash val="solid"/>
                    </a:lnR>
                    <a:lnT w="12700">
                      <a:solidFill>
                        <a:srgbClr val="929292"/>
                      </a:solidFill>
                      <a:prstDash val="solid"/>
                    </a:lnT>
                    <a:lnB w="12700">
                      <a:solidFill>
                        <a:srgbClr val="929292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</a:tr>
              <a:tr h="118872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1200" spc="-1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f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s.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data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.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ir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929292"/>
                      </a:solidFill>
                      <a:prstDash val="solid"/>
                    </a:lnL>
                    <a:lnR w="12700">
                      <a:solidFill>
                        <a:srgbClr val="929292"/>
                      </a:solidFill>
                      <a:prstDash val="solid"/>
                    </a:lnR>
                    <a:lnT w="12700">
                      <a:solidFill>
                        <a:srgbClr val="929292"/>
                      </a:solidFill>
                      <a:prstDash val="solid"/>
                    </a:lnT>
                    <a:lnB w="12700">
                      <a:solidFill>
                        <a:srgbClr val="92929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&lt;</a:t>
                      </a:r>
                      <a:r>
                        <a:rPr sz="1200" spc="-2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lu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&gt;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marL="9112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/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isk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1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/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hd</a:t>
                      </a:r>
                      <a:r>
                        <a:rPr sz="1200" spc="-1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f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/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data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,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marL="93408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/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isk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2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/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hd</a:t>
                      </a:r>
                      <a:r>
                        <a:rPr sz="1200" spc="-1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f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/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dat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&lt;/</a:t>
                      </a:r>
                      <a:r>
                        <a:rPr sz="1200" spc="-2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lu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&gt;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929292"/>
                      </a:solidFill>
                      <a:prstDash val="solid"/>
                    </a:lnL>
                    <a:lnR w="12700">
                      <a:solidFill>
                        <a:srgbClr val="929292"/>
                      </a:solidFill>
                      <a:prstDash val="solid"/>
                    </a:lnR>
                    <a:lnT w="12700">
                      <a:solidFill>
                        <a:srgbClr val="929292"/>
                      </a:solidFill>
                      <a:prstDash val="solid"/>
                    </a:lnT>
                    <a:lnB w="12700">
                      <a:solidFill>
                        <a:srgbClr val="92929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26479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li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o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f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direc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ies</a:t>
                      </a:r>
                      <a:r>
                        <a:rPr sz="1200" spc="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wh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 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he</a:t>
                      </a:r>
                      <a:r>
                        <a:rPr sz="1200" spc="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ata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no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 s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es 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b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lock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. E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c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h 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b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lock is 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st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ed in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only one</a:t>
                      </a:r>
                      <a:r>
                        <a:rPr sz="1200" spc="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of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h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se</a:t>
                      </a:r>
                      <a:r>
                        <a:rPr sz="1200" spc="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direc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ies.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$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{ha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200" spc="-2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.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200" spc="-2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.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ir}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/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1200" spc="-1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f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/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dat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929292"/>
                      </a:solidFill>
                      <a:prstDash val="solid"/>
                    </a:lnL>
                    <a:lnR w="12700">
                      <a:solidFill>
                        <a:srgbClr val="929292"/>
                      </a:solidFill>
                      <a:prstDash val="solid"/>
                    </a:lnR>
                    <a:lnT w="12700">
                      <a:solidFill>
                        <a:srgbClr val="929292"/>
                      </a:solidFill>
                      <a:prstDash val="solid"/>
                    </a:lnT>
                    <a:lnB w="12700">
                      <a:solidFill>
                        <a:srgbClr val="92929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1371536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f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s.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c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h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ckpo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int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.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dir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929292"/>
                      </a:solidFill>
                      <a:prstDash val="solid"/>
                    </a:lnL>
                    <a:lnR w="12700">
                      <a:solidFill>
                        <a:srgbClr val="929292"/>
                      </a:solidFill>
                      <a:prstDash val="solid"/>
                    </a:lnR>
                    <a:lnT w="12700">
                      <a:solidFill>
                        <a:srgbClr val="929292"/>
                      </a:solidFill>
                      <a:prstDash val="solid"/>
                    </a:lnT>
                    <a:lnB w="12700">
                      <a:solidFill>
                        <a:srgbClr val="92929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&lt;</a:t>
                      </a:r>
                      <a:r>
                        <a:rPr sz="1200" spc="-2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lu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&gt;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marL="990600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/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isk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1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/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hd</a:t>
                      </a:r>
                      <a:r>
                        <a:rPr sz="1200" spc="-1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f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/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mese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co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nd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spc="-10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y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,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marL="1022350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/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isk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2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/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hd</a:t>
                      </a:r>
                      <a:r>
                        <a:rPr sz="1200" spc="-1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f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/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mese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co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nd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ry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&lt;/</a:t>
                      </a:r>
                      <a:r>
                        <a:rPr sz="1200" spc="-2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lu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&gt;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929292"/>
                      </a:solidFill>
                      <a:prstDash val="solid"/>
                    </a:lnL>
                    <a:lnR w="12700">
                      <a:solidFill>
                        <a:srgbClr val="929292"/>
                      </a:solidFill>
                      <a:prstDash val="solid"/>
                    </a:lnR>
                    <a:lnT w="12700">
                      <a:solidFill>
                        <a:srgbClr val="929292"/>
                      </a:solidFill>
                      <a:prstDash val="solid"/>
                    </a:lnT>
                    <a:lnB w="12700">
                      <a:solidFill>
                        <a:srgbClr val="92929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9621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li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o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f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direc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ies</a:t>
                      </a:r>
                      <a:r>
                        <a:rPr sz="1200" spc="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wh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 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he</a:t>
                      </a:r>
                      <a:r>
                        <a:rPr sz="1200" spc="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se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co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nd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ry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meno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spc="2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es 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c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h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ckpo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ints. It</a:t>
                      </a:r>
                      <a:r>
                        <a:rPr sz="1200" spc="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es a 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co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py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of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he</a:t>
                      </a:r>
                      <a:r>
                        <a:rPr sz="1200" spc="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ch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ckpo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int in</a:t>
                      </a:r>
                      <a:r>
                        <a:rPr sz="1200" spc="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c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h 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ire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c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y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in 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he</a:t>
                      </a:r>
                      <a:r>
                        <a:rPr sz="1200" spc="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li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$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{ha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200" spc="-2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.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200" spc="-2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.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ir}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/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1200" spc="-1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f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s/n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mese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co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nd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ry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929292"/>
                      </a:solidFill>
                      <a:prstDash val="solid"/>
                    </a:lnL>
                    <a:lnR w="12700">
                      <a:solidFill>
                        <a:srgbClr val="929292"/>
                      </a:solidFill>
                      <a:prstDash val="solid"/>
                    </a:lnR>
                    <a:lnT w="12700">
                      <a:solidFill>
                        <a:srgbClr val="929292"/>
                      </a:solidFill>
                      <a:prstDash val="solid"/>
                    </a:lnT>
                    <a:lnB w="12700">
                      <a:solidFill>
                        <a:srgbClr val="92929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0" y="514350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62326" y="1991232"/>
            <a:ext cx="3294379" cy="288290"/>
          </a:xfrm>
          <a:custGeom>
            <a:avLst/>
            <a:gdLst/>
            <a:ahLst/>
            <a:cxnLst/>
            <a:rect l="l" t="t" r="r" b="b"/>
            <a:pathLst>
              <a:path w="3294379" h="288289">
                <a:moveTo>
                  <a:pt x="0" y="288036"/>
                </a:moveTo>
                <a:lnTo>
                  <a:pt x="3293872" y="288036"/>
                </a:lnTo>
                <a:lnTo>
                  <a:pt x="3293872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62326" y="2556484"/>
            <a:ext cx="3294379" cy="270510"/>
          </a:xfrm>
          <a:custGeom>
            <a:avLst/>
            <a:gdLst/>
            <a:ahLst/>
            <a:cxnLst/>
            <a:rect l="l" t="t" r="r" b="b"/>
            <a:pathLst>
              <a:path w="3294379" h="270510">
                <a:moveTo>
                  <a:pt x="0" y="270281"/>
                </a:moveTo>
                <a:lnTo>
                  <a:pt x="3293872" y="270281"/>
                </a:lnTo>
                <a:lnTo>
                  <a:pt x="3293872" y="0"/>
                </a:lnTo>
                <a:lnTo>
                  <a:pt x="0" y="0"/>
                </a:lnTo>
                <a:lnTo>
                  <a:pt x="0" y="2702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62326" y="3097060"/>
            <a:ext cx="3294379" cy="285115"/>
          </a:xfrm>
          <a:custGeom>
            <a:avLst/>
            <a:gdLst/>
            <a:ahLst/>
            <a:cxnLst/>
            <a:rect l="l" t="t" r="r" b="b"/>
            <a:pathLst>
              <a:path w="3294379" h="285114">
                <a:moveTo>
                  <a:pt x="0" y="284568"/>
                </a:moveTo>
                <a:lnTo>
                  <a:pt x="3293872" y="284568"/>
                </a:lnTo>
                <a:lnTo>
                  <a:pt x="3293872" y="0"/>
                </a:lnTo>
                <a:lnTo>
                  <a:pt x="0" y="0"/>
                </a:lnTo>
                <a:lnTo>
                  <a:pt x="0" y="284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0" y="0"/>
            <a:ext cx="7886700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 "/>
              </a:rPr>
              <a:t>map</a:t>
            </a:r>
            <a:r>
              <a:rPr spc="-40" dirty="0">
                <a:latin typeface="Calibri "/>
              </a:rPr>
              <a:t>r</a:t>
            </a:r>
            <a:r>
              <a:rPr dirty="0">
                <a:latin typeface="Calibri "/>
              </a:rPr>
              <a:t>ed</a:t>
            </a:r>
            <a:r>
              <a:rPr spc="-10" dirty="0">
                <a:latin typeface="Calibri "/>
              </a:rPr>
              <a:t>-</a:t>
            </a:r>
            <a:r>
              <a:rPr spc="-5" dirty="0">
                <a:latin typeface="Calibri "/>
              </a:rPr>
              <a:t>si</a:t>
            </a:r>
            <a:r>
              <a:rPr spc="-20" dirty="0">
                <a:latin typeface="Calibri "/>
              </a:rPr>
              <a:t>t</a:t>
            </a:r>
            <a:r>
              <a:rPr dirty="0">
                <a:latin typeface="Calibri "/>
              </a:rPr>
              <a:t>e.xml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855976" y="1480819"/>
          <a:ext cx="3293872" cy="21647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93872"/>
              </a:tblGrid>
              <a:tr h="222757">
                <a:tc>
                  <a:txBody>
                    <a:bodyPr/>
                    <a:lstStyle/>
                    <a:p>
                      <a:pPr marL="1006475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400" spc="-1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400" spc="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d-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sit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.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xml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929292"/>
                      </a:solidFill>
                      <a:prstDash val="solid"/>
                    </a:lnL>
                    <a:lnR w="12700">
                      <a:solidFill>
                        <a:srgbClr val="929292"/>
                      </a:solidFill>
                      <a:prstDash val="solid"/>
                    </a:lnR>
                    <a:lnT w="12700">
                      <a:solidFill>
                        <a:srgbClr val="929292"/>
                      </a:solidFill>
                      <a:prstDash val="solid"/>
                    </a:lnT>
                    <a:lnB w="12700">
                      <a:solidFill>
                        <a:srgbClr val="929292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</a:tr>
              <a:tr h="281305">
                <a:tc>
                  <a:txBody>
                    <a:bodyPr/>
                    <a:lstStyle/>
                    <a:p>
                      <a:pPr marL="3175">
                        <a:lnSpc>
                          <a:spcPts val="1395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&lt;?xml </a:t>
                      </a:r>
                      <a:r>
                        <a:rPr sz="1200" spc="-1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ersion=“1.0”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?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&gt;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929292"/>
                      </a:solidFill>
                      <a:prstDash val="solid"/>
                    </a:lnL>
                    <a:lnR w="12700">
                      <a:solidFill>
                        <a:srgbClr val="929292"/>
                      </a:solidFill>
                      <a:prstDash val="solid"/>
                    </a:lnR>
                    <a:lnT w="12700">
                      <a:solidFill>
                        <a:srgbClr val="929292"/>
                      </a:solidFill>
                      <a:prstDash val="solid"/>
                    </a:lnT>
                    <a:lnB w="12700">
                      <a:solidFill>
                        <a:srgbClr val="92929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288036">
                <a:tc>
                  <a:txBody>
                    <a:bodyPr/>
                    <a:lstStyle/>
                    <a:p>
                      <a:pPr marL="3175">
                        <a:lnSpc>
                          <a:spcPts val="1395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&lt;configu</a:t>
                      </a:r>
                      <a:r>
                        <a:rPr sz="1200" spc="-2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ion&gt;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929292"/>
                      </a:solidFill>
                      <a:prstDash val="solid"/>
                    </a:lnL>
                    <a:lnR w="12700">
                      <a:solidFill>
                        <a:srgbClr val="929292"/>
                      </a:solidFill>
                      <a:prstDash val="solid"/>
                    </a:lnR>
                    <a:lnT w="12700">
                      <a:solidFill>
                        <a:srgbClr val="929292"/>
                      </a:solidFill>
                      <a:prstDash val="solid"/>
                    </a:lnT>
                    <a:lnB w="12700">
                      <a:solidFill>
                        <a:srgbClr val="92929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77113">
                <a:tc>
                  <a:txBody>
                    <a:bodyPr/>
                    <a:lstStyle/>
                    <a:p>
                      <a:pPr marL="3175">
                        <a:lnSpc>
                          <a:spcPts val="1395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&lt;pr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per</a:t>
                      </a:r>
                      <a:r>
                        <a:rPr sz="1200" spc="-2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y&gt;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929292"/>
                      </a:solidFill>
                      <a:prstDash val="solid"/>
                    </a:lnL>
                    <a:lnR w="12700">
                      <a:solidFill>
                        <a:srgbClr val="929292"/>
                      </a:solidFill>
                      <a:prstDash val="solid"/>
                    </a:lnR>
                    <a:lnT w="12700">
                      <a:solidFill>
                        <a:srgbClr val="929292"/>
                      </a:solidFill>
                      <a:prstDash val="solid"/>
                    </a:lnT>
                    <a:lnB w="12700">
                      <a:solidFill>
                        <a:srgbClr val="92929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270383">
                <a:tc>
                  <a:txBody>
                    <a:bodyPr/>
                    <a:lstStyle/>
                    <a:p>
                      <a:pPr marL="556260">
                        <a:lnSpc>
                          <a:spcPts val="1395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&lt;n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me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&gt;</a:t>
                      </a:r>
                      <a:r>
                        <a:rPr sz="1200" b="1" spc="-5" dirty="0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200" b="1" dirty="0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apr</a:t>
                      </a:r>
                      <a:r>
                        <a:rPr sz="1200" b="1" spc="-10" dirty="0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b="1" spc="-5" dirty="0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d.j</a:t>
                      </a:r>
                      <a:r>
                        <a:rPr sz="1200" b="1" dirty="0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ob</a:t>
                      </a:r>
                      <a:r>
                        <a:rPr sz="1200" b="1" spc="-10" dirty="0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.</a:t>
                      </a:r>
                      <a:r>
                        <a:rPr sz="1200" b="1" dirty="0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b="1" spc="-5" dirty="0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b="1" dirty="0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ack</a:t>
                      </a:r>
                      <a:r>
                        <a:rPr sz="1200" b="1" spc="-10" dirty="0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b="1" spc="-5" dirty="0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&lt;/name&gt;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929292"/>
                      </a:solidFill>
                      <a:prstDash val="solid"/>
                    </a:lnL>
                    <a:lnR w="12700">
                      <a:solidFill>
                        <a:srgbClr val="929292"/>
                      </a:solidFill>
                      <a:prstDash val="solid"/>
                    </a:lnR>
                    <a:lnT w="12700">
                      <a:solidFill>
                        <a:srgbClr val="929292"/>
                      </a:solidFill>
                      <a:prstDash val="solid"/>
                    </a:lnT>
                    <a:lnB w="12700">
                      <a:solidFill>
                        <a:srgbClr val="92929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70256">
                <a:tc>
                  <a:txBody>
                    <a:bodyPr/>
                    <a:lstStyle/>
                    <a:p>
                      <a:pPr marL="527685">
                        <a:lnSpc>
                          <a:spcPts val="1395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&lt;</a:t>
                      </a:r>
                      <a:r>
                        <a:rPr sz="1200" spc="-2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lu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e&gt;</a:t>
                      </a:r>
                      <a:r>
                        <a:rPr sz="1200" b="1" dirty="0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localhost:802</a:t>
                      </a:r>
                      <a:r>
                        <a:rPr sz="1200" b="1" spc="5" dirty="0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1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&lt;/</a:t>
                      </a:r>
                      <a:r>
                        <a:rPr sz="1200" spc="-2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lu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&gt;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929292"/>
                      </a:solidFill>
                      <a:prstDash val="solid"/>
                    </a:lnL>
                    <a:lnR w="12700">
                      <a:solidFill>
                        <a:srgbClr val="929292"/>
                      </a:solidFill>
                      <a:prstDash val="solid"/>
                    </a:lnR>
                    <a:lnT w="12700">
                      <a:solidFill>
                        <a:srgbClr val="929292"/>
                      </a:solidFill>
                      <a:prstDash val="solid"/>
                    </a:lnT>
                    <a:lnB w="12700">
                      <a:solidFill>
                        <a:srgbClr val="92929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284606">
                <a:tc>
                  <a:txBody>
                    <a:bodyPr/>
                    <a:lstStyle/>
                    <a:p>
                      <a:pPr marL="3175">
                        <a:lnSpc>
                          <a:spcPts val="1395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&lt;pr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per</a:t>
                      </a:r>
                      <a:r>
                        <a:rPr sz="1200" spc="-2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y&gt;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929292"/>
                      </a:solidFill>
                      <a:prstDash val="solid"/>
                    </a:lnL>
                    <a:lnR w="12700">
                      <a:solidFill>
                        <a:srgbClr val="929292"/>
                      </a:solidFill>
                      <a:prstDash val="solid"/>
                    </a:lnR>
                    <a:lnT w="12700">
                      <a:solidFill>
                        <a:srgbClr val="929292"/>
                      </a:solidFill>
                      <a:prstDash val="solid"/>
                    </a:lnT>
                    <a:lnB w="12700">
                      <a:solidFill>
                        <a:srgbClr val="92929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70255">
                <a:tc>
                  <a:txBody>
                    <a:bodyPr/>
                    <a:lstStyle/>
                    <a:p>
                      <a:pPr marL="3175">
                        <a:lnSpc>
                          <a:spcPts val="1380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&lt;/c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nfigu</a:t>
                      </a:r>
                      <a:r>
                        <a:rPr sz="1200" spc="-2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ion&gt;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929292"/>
                      </a:solidFill>
                      <a:prstDash val="solid"/>
                    </a:lnL>
                    <a:lnR w="12700">
                      <a:solidFill>
                        <a:srgbClr val="929292"/>
                      </a:solidFill>
                      <a:prstDash val="solid"/>
                    </a:lnR>
                    <a:lnT w="12700">
                      <a:solidFill>
                        <a:srgbClr val="929292"/>
                      </a:solidFill>
                      <a:prstDash val="solid"/>
                    </a:lnT>
                    <a:lnB w="12700">
                      <a:solidFill>
                        <a:srgbClr val="92929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0" y="544831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0070" y="2085975"/>
            <a:ext cx="2356485" cy="640080"/>
          </a:xfrm>
          <a:custGeom>
            <a:avLst/>
            <a:gdLst/>
            <a:ahLst/>
            <a:cxnLst/>
            <a:rect l="l" t="t" r="r" b="b"/>
            <a:pathLst>
              <a:path w="2356485" h="640080">
                <a:moveTo>
                  <a:pt x="0" y="640080"/>
                </a:moveTo>
                <a:lnTo>
                  <a:pt x="2356104" y="640080"/>
                </a:lnTo>
                <a:lnTo>
                  <a:pt x="2356104" y="0"/>
                </a:lnTo>
                <a:lnTo>
                  <a:pt x="0" y="0"/>
                </a:lnTo>
                <a:lnTo>
                  <a:pt x="0" y="6400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66060" y="2085975"/>
            <a:ext cx="2438400" cy="640080"/>
          </a:xfrm>
          <a:custGeom>
            <a:avLst/>
            <a:gdLst/>
            <a:ahLst/>
            <a:cxnLst/>
            <a:rect l="l" t="t" r="r" b="b"/>
            <a:pathLst>
              <a:path w="2438400" h="640080">
                <a:moveTo>
                  <a:pt x="0" y="640080"/>
                </a:moveTo>
                <a:lnTo>
                  <a:pt x="2438400" y="640080"/>
                </a:lnTo>
                <a:lnTo>
                  <a:pt x="2438400" y="0"/>
                </a:lnTo>
                <a:lnTo>
                  <a:pt x="0" y="0"/>
                </a:lnTo>
                <a:lnTo>
                  <a:pt x="0" y="6400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04459" y="2085975"/>
            <a:ext cx="3558540" cy="640080"/>
          </a:xfrm>
          <a:custGeom>
            <a:avLst/>
            <a:gdLst/>
            <a:ahLst/>
            <a:cxnLst/>
            <a:rect l="l" t="t" r="r" b="b"/>
            <a:pathLst>
              <a:path w="3558540" h="640080">
                <a:moveTo>
                  <a:pt x="0" y="640080"/>
                </a:moveTo>
                <a:lnTo>
                  <a:pt x="3558540" y="640080"/>
                </a:lnTo>
                <a:lnTo>
                  <a:pt x="3558540" y="0"/>
                </a:lnTo>
                <a:lnTo>
                  <a:pt x="0" y="0"/>
                </a:lnTo>
                <a:lnTo>
                  <a:pt x="0" y="6400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0070" y="3367481"/>
            <a:ext cx="2356485" cy="641985"/>
          </a:xfrm>
          <a:custGeom>
            <a:avLst/>
            <a:gdLst/>
            <a:ahLst/>
            <a:cxnLst/>
            <a:rect l="l" t="t" r="r" b="b"/>
            <a:pathLst>
              <a:path w="2356485" h="641985">
                <a:moveTo>
                  <a:pt x="0" y="641438"/>
                </a:moveTo>
                <a:lnTo>
                  <a:pt x="2356104" y="641438"/>
                </a:lnTo>
                <a:lnTo>
                  <a:pt x="2356104" y="0"/>
                </a:lnTo>
                <a:lnTo>
                  <a:pt x="0" y="0"/>
                </a:lnTo>
                <a:lnTo>
                  <a:pt x="0" y="64143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66060" y="3367481"/>
            <a:ext cx="2438400" cy="641985"/>
          </a:xfrm>
          <a:custGeom>
            <a:avLst/>
            <a:gdLst/>
            <a:ahLst/>
            <a:cxnLst/>
            <a:rect l="l" t="t" r="r" b="b"/>
            <a:pathLst>
              <a:path w="2438400" h="641985">
                <a:moveTo>
                  <a:pt x="0" y="641438"/>
                </a:moveTo>
                <a:lnTo>
                  <a:pt x="2438400" y="641438"/>
                </a:lnTo>
                <a:lnTo>
                  <a:pt x="2438400" y="0"/>
                </a:lnTo>
                <a:lnTo>
                  <a:pt x="0" y="0"/>
                </a:lnTo>
                <a:lnTo>
                  <a:pt x="0" y="64143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04459" y="3367481"/>
            <a:ext cx="3558540" cy="641985"/>
          </a:xfrm>
          <a:custGeom>
            <a:avLst/>
            <a:gdLst/>
            <a:ahLst/>
            <a:cxnLst/>
            <a:rect l="l" t="t" r="r" b="b"/>
            <a:pathLst>
              <a:path w="3558540" h="641985">
                <a:moveTo>
                  <a:pt x="0" y="641438"/>
                </a:moveTo>
                <a:lnTo>
                  <a:pt x="3558540" y="641438"/>
                </a:lnTo>
                <a:lnTo>
                  <a:pt x="3558540" y="0"/>
                </a:lnTo>
                <a:lnTo>
                  <a:pt x="0" y="0"/>
                </a:lnTo>
                <a:lnTo>
                  <a:pt x="0" y="64143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0" y="0"/>
            <a:ext cx="7886700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+mn-lt"/>
              </a:rPr>
              <a:t>D</a:t>
            </a:r>
            <a:r>
              <a:rPr spc="-20" dirty="0">
                <a:latin typeface="+mn-lt"/>
              </a:rPr>
              <a:t>e</a:t>
            </a:r>
            <a:r>
              <a:rPr spc="-5" dirty="0">
                <a:latin typeface="+mn-lt"/>
              </a:rPr>
              <a:t>finin</a:t>
            </a:r>
            <a:r>
              <a:rPr dirty="0">
                <a:latin typeface="+mn-lt"/>
              </a:rPr>
              <a:t>g</a:t>
            </a:r>
            <a:r>
              <a:rPr spc="-30" dirty="0">
                <a:latin typeface="+mn-lt"/>
              </a:rPr>
              <a:t> </a:t>
            </a:r>
            <a:r>
              <a:rPr dirty="0">
                <a:latin typeface="+mn-lt"/>
              </a:rPr>
              <a:t>map</a:t>
            </a:r>
            <a:r>
              <a:rPr spc="-40" dirty="0">
                <a:latin typeface="+mn-lt"/>
              </a:rPr>
              <a:t>r</a:t>
            </a:r>
            <a:r>
              <a:rPr dirty="0">
                <a:latin typeface="+mn-lt"/>
              </a:rPr>
              <a:t>ed</a:t>
            </a:r>
            <a:r>
              <a:rPr spc="-10" dirty="0">
                <a:latin typeface="+mn-lt"/>
              </a:rPr>
              <a:t>-</a:t>
            </a:r>
            <a:r>
              <a:rPr spc="-5" dirty="0">
                <a:latin typeface="+mn-lt"/>
              </a:rPr>
              <a:t>si</a:t>
            </a:r>
            <a:r>
              <a:rPr spc="-20" dirty="0">
                <a:latin typeface="+mn-lt"/>
              </a:rPr>
              <a:t>t</a:t>
            </a:r>
            <a:r>
              <a:rPr dirty="0">
                <a:latin typeface="+mn-lt"/>
              </a:rPr>
              <a:t>e.xml</a:t>
            </a: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03720" y="895350"/>
          <a:ext cx="8352929" cy="37550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5989"/>
                <a:gridCol w="2438400"/>
                <a:gridCol w="3558540"/>
              </a:tblGrid>
              <a:tr h="3082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400" spc="-1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op</a:t>
                      </a:r>
                      <a:r>
                        <a:rPr sz="1400" spc="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400" spc="-1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y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929292"/>
                      </a:solidFill>
                      <a:prstDash val="solid"/>
                    </a:lnL>
                    <a:lnR w="12700">
                      <a:solidFill>
                        <a:srgbClr val="929292"/>
                      </a:solidFill>
                      <a:prstDash val="solid"/>
                    </a:lnR>
                    <a:lnT w="12700">
                      <a:solidFill>
                        <a:srgbClr val="929292"/>
                      </a:solidFill>
                      <a:prstDash val="solid"/>
                    </a:lnT>
                    <a:lnB w="12700">
                      <a:solidFill>
                        <a:srgbClr val="929292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spc="-6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lue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929292"/>
                      </a:solidFill>
                      <a:prstDash val="solid"/>
                    </a:lnL>
                    <a:lnR w="12700">
                      <a:solidFill>
                        <a:srgbClr val="929292"/>
                      </a:solidFill>
                      <a:prstDash val="solid"/>
                    </a:lnR>
                    <a:lnT w="12700">
                      <a:solidFill>
                        <a:srgbClr val="929292"/>
                      </a:solidFill>
                      <a:prstDash val="solid"/>
                    </a:lnT>
                    <a:lnB w="12700">
                      <a:solidFill>
                        <a:srgbClr val="929292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Descri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ti</a:t>
                      </a:r>
                      <a:r>
                        <a:rPr sz="1400" spc="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n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929292"/>
                      </a:solidFill>
                      <a:prstDash val="solid"/>
                    </a:lnL>
                    <a:lnR w="12700">
                      <a:solidFill>
                        <a:srgbClr val="929292"/>
                      </a:solidFill>
                      <a:prstDash val="solid"/>
                    </a:lnR>
                    <a:lnT w="12700">
                      <a:solidFill>
                        <a:srgbClr val="929292"/>
                      </a:solidFill>
                      <a:prstDash val="solid"/>
                    </a:lnT>
                    <a:lnB w="12700">
                      <a:solidFill>
                        <a:srgbClr val="929292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</a:tr>
              <a:tr h="882396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pred.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j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200" spc="-2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b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.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spc="-3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c</a:t>
                      </a:r>
                      <a:r>
                        <a:rPr sz="1200" spc="-1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k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er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929292"/>
                      </a:solidFill>
                      <a:prstDash val="solid"/>
                    </a:lnL>
                    <a:lnR w="12700">
                      <a:solidFill>
                        <a:srgbClr val="929292"/>
                      </a:solidFill>
                      <a:prstDash val="solid"/>
                    </a:lnR>
                    <a:lnT w="12700">
                      <a:solidFill>
                        <a:srgbClr val="929292"/>
                      </a:solidFill>
                      <a:prstDash val="solid"/>
                    </a:lnT>
                    <a:lnB w="12700">
                      <a:solidFill>
                        <a:srgbClr val="92929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&lt;</a:t>
                      </a:r>
                      <a:r>
                        <a:rPr sz="1200" spc="-2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lu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&gt;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marL="723900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l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oc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lhos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t: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8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0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21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&lt;/</a:t>
                      </a:r>
                      <a:r>
                        <a:rPr sz="1200" spc="-2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lu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&gt;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929292"/>
                      </a:solidFill>
                      <a:prstDash val="solid"/>
                    </a:lnL>
                    <a:lnR w="12700">
                      <a:solidFill>
                        <a:srgbClr val="929292"/>
                      </a:solidFill>
                      <a:prstDash val="solid"/>
                    </a:lnR>
                    <a:lnT w="12700">
                      <a:solidFill>
                        <a:srgbClr val="929292"/>
                      </a:solidFill>
                      <a:prstDash val="solid"/>
                    </a:lnT>
                    <a:lnB w="12700">
                      <a:solidFill>
                        <a:srgbClr val="92929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746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he</a:t>
                      </a:r>
                      <a:r>
                        <a:rPr sz="1200" spc="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hos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me</a:t>
                      </a:r>
                      <a:r>
                        <a:rPr sz="1200" spc="3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nd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he</a:t>
                      </a:r>
                      <a:r>
                        <a:rPr sz="1200" spc="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spc="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h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 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he</a:t>
                      </a:r>
                      <a:r>
                        <a:rPr sz="1200" spc="2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j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b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spc="-2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c</a:t>
                      </a:r>
                      <a:r>
                        <a:rPr sz="1200" spc="-1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k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er RPC se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er</a:t>
                      </a:r>
                      <a:r>
                        <a:rPr sz="1200" spc="1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ru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200" spc="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on. 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I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f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set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 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he</a:t>
                      </a:r>
                      <a:r>
                        <a:rPr sz="1200" spc="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de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fa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ult </a:t>
                      </a:r>
                      <a:r>
                        <a:rPr sz="1200" spc="-2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lue</a:t>
                      </a:r>
                      <a:r>
                        <a:rPr sz="1200" spc="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of l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oc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l,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hen</a:t>
                      </a:r>
                      <a:r>
                        <a:rPr sz="1200" spc="2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he</a:t>
                      </a:r>
                      <a:r>
                        <a:rPr sz="1200" spc="1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j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b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spc="-3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c</a:t>
                      </a:r>
                      <a:r>
                        <a:rPr sz="1200" spc="-1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k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spc="2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run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200" spc="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i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-pr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ce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ss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n dem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nd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wh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en</a:t>
                      </a:r>
                      <a:r>
                        <a:rPr sz="1200" spc="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y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ou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ru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1200" spc="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spc="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200" spc="-3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educe</a:t>
                      </a:r>
                      <a:r>
                        <a:rPr sz="1200" spc="2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j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200" spc="-2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b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929292"/>
                      </a:solidFill>
                      <a:prstDash val="solid"/>
                    </a:lnL>
                    <a:lnR w="12700">
                      <a:solidFill>
                        <a:srgbClr val="929292"/>
                      </a:solidFill>
                      <a:prstDash val="solid"/>
                    </a:lnR>
                    <a:lnT w="12700">
                      <a:solidFill>
                        <a:srgbClr val="929292"/>
                      </a:solidFill>
                      <a:prstDash val="solid"/>
                    </a:lnT>
                    <a:lnB w="12700">
                      <a:solidFill>
                        <a:srgbClr val="92929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ed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.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loc</a:t>
                      </a:r>
                      <a:r>
                        <a:rPr sz="1200" spc="-1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l.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ir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929292"/>
                      </a:solidFill>
                      <a:prstDash val="solid"/>
                    </a:lnL>
                    <a:lnR w="12700">
                      <a:solidFill>
                        <a:srgbClr val="929292"/>
                      </a:solidFill>
                      <a:prstDash val="solid"/>
                    </a:lnR>
                    <a:lnT w="12700">
                      <a:solidFill>
                        <a:srgbClr val="929292"/>
                      </a:solidFill>
                      <a:prstDash val="solid"/>
                    </a:lnT>
                    <a:lnB w="12700">
                      <a:solidFill>
                        <a:srgbClr val="92929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$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{ha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200" spc="-2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.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200" spc="-2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.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ir}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/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d/loc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l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929292"/>
                      </a:solidFill>
                      <a:prstDash val="solid"/>
                    </a:lnL>
                    <a:lnR w="12700">
                      <a:solidFill>
                        <a:srgbClr val="929292"/>
                      </a:solidFill>
                      <a:prstDash val="solid"/>
                    </a:lnR>
                    <a:lnT w="12700">
                      <a:solidFill>
                        <a:srgbClr val="929292"/>
                      </a:solidFill>
                      <a:prstDash val="solid"/>
                    </a:lnT>
                    <a:lnB w="12700">
                      <a:solidFill>
                        <a:srgbClr val="92929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33210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li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o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f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direc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ies</a:t>
                      </a:r>
                      <a:r>
                        <a:rPr sz="1200" spc="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wh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 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200" spc="-3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educe</a:t>
                      </a:r>
                      <a:r>
                        <a:rPr sz="1200" spc="1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es inte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medi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spc="2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 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f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or</a:t>
                      </a:r>
                      <a:r>
                        <a:rPr sz="1200" spc="1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j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bs.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he</a:t>
                      </a:r>
                      <a:r>
                        <a:rPr sz="1200" spc="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 is 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c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le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ed out 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wh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en</a:t>
                      </a:r>
                      <a:r>
                        <a:rPr sz="1200" spc="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he</a:t>
                      </a:r>
                      <a:r>
                        <a:rPr sz="1200" spc="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j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b ends.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929292"/>
                      </a:solidFill>
                      <a:prstDash val="solid"/>
                    </a:lnL>
                    <a:lnR w="12700">
                      <a:solidFill>
                        <a:srgbClr val="929292"/>
                      </a:solidFill>
                      <a:prstDash val="solid"/>
                    </a:lnR>
                    <a:lnT w="12700">
                      <a:solidFill>
                        <a:srgbClr val="929292"/>
                      </a:solidFill>
                      <a:prstDash val="solid"/>
                    </a:lnT>
                    <a:lnB w="12700">
                      <a:solidFill>
                        <a:srgbClr val="92929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641476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ed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.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sy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em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.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dir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929292"/>
                      </a:solidFill>
                      <a:prstDash val="solid"/>
                    </a:lnL>
                    <a:lnR w="12700">
                      <a:solidFill>
                        <a:srgbClr val="929292"/>
                      </a:solidFill>
                      <a:prstDash val="solid"/>
                    </a:lnR>
                    <a:lnT w="12700">
                      <a:solidFill>
                        <a:srgbClr val="929292"/>
                      </a:solidFill>
                      <a:prstDash val="solid"/>
                    </a:lnT>
                    <a:lnB w="12700">
                      <a:solidFill>
                        <a:srgbClr val="92929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10489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$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{ha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200" spc="-2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.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200" spc="-2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.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ir}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/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d/s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ys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 m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929292"/>
                      </a:solidFill>
                      <a:prstDash val="solid"/>
                    </a:lnL>
                    <a:lnR w="12700">
                      <a:solidFill>
                        <a:srgbClr val="929292"/>
                      </a:solidFill>
                      <a:prstDash val="solid"/>
                    </a:lnR>
                    <a:lnT w="12700">
                      <a:solidFill>
                        <a:srgbClr val="929292"/>
                      </a:solidFill>
                      <a:prstDash val="solid"/>
                    </a:lnT>
                    <a:lnB w="12700">
                      <a:solidFill>
                        <a:srgbClr val="92929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28384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he</a:t>
                      </a:r>
                      <a:r>
                        <a:rPr sz="1200" spc="1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direc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y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el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i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spc="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 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f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s.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fa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ult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.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me</a:t>
                      </a:r>
                      <a:r>
                        <a:rPr sz="1200" spc="3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wh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re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sh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ar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ed 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f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iles 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 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st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ed,</a:t>
                      </a:r>
                      <a:r>
                        <a:rPr sz="1200" spc="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during a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j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ob 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ru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929292"/>
                      </a:solidFill>
                      <a:prstDash val="solid"/>
                    </a:lnL>
                    <a:lnR w="12700">
                      <a:solidFill>
                        <a:srgbClr val="929292"/>
                      </a:solidFill>
                      <a:prstDash val="solid"/>
                    </a:lnR>
                    <a:lnT w="12700">
                      <a:solidFill>
                        <a:srgbClr val="929292"/>
                      </a:solidFill>
                      <a:prstDash val="solid"/>
                    </a:lnT>
                    <a:lnB w="12700">
                      <a:solidFill>
                        <a:srgbClr val="92929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641388">
                <a:tc>
                  <a:txBody>
                    <a:bodyPr/>
                    <a:lstStyle/>
                    <a:p>
                      <a:pPr marL="85090" marR="208279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ed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.ta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skt</a:t>
                      </a:r>
                      <a:r>
                        <a:rPr sz="1200" spc="-3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c</a:t>
                      </a:r>
                      <a:r>
                        <a:rPr sz="1200" spc="-1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k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spc="-16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.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spc="-2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.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ta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sk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. m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ximum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929292"/>
                      </a:solidFill>
                      <a:prstDash val="solid"/>
                    </a:lnL>
                    <a:lnR w="12700">
                      <a:solidFill>
                        <a:srgbClr val="929292"/>
                      </a:solidFill>
                      <a:prstDash val="solid"/>
                    </a:lnR>
                    <a:lnT w="12700">
                      <a:solidFill>
                        <a:srgbClr val="929292"/>
                      </a:solidFill>
                      <a:prstDash val="solid"/>
                    </a:lnT>
                    <a:lnB w="12700">
                      <a:solidFill>
                        <a:srgbClr val="92929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929292"/>
                      </a:solidFill>
                      <a:prstDash val="solid"/>
                    </a:lnL>
                    <a:lnR w="12700">
                      <a:solidFill>
                        <a:srgbClr val="929292"/>
                      </a:solidFill>
                      <a:prstDash val="solid"/>
                    </a:lnR>
                    <a:lnT w="12700">
                      <a:solidFill>
                        <a:srgbClr val="929292"/>
                      </a:solidFill>
                      <a:prstDash val="solid"/>
                    </a:lnT>
                    <a:lnB w="12700">
                      <a:solidFill>
                        <a:srgbClr val="92929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243840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he</a:t>
                      </a:r>
                      <a:r>
                        <a:rPr sz="1200" spc="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number</a:t>
                      </a:r>
                      <a:r>
                        <a:rPr sz="1200" spc="1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of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ta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sks</a:t>
                      </a:r>
                      <a:r>
                        <a:rPr sz="1200" spc="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h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 m</a:t>
                      </a:r>
                      <a:r>
                        <a:rPr sz="1200" spc="-2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y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be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ru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1200" spc="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on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 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ta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skt</a:t>
                      </a:r>
                      <a:r>
                        <a:rPr sz="1200" spc="-3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c</a:t>
                      </a:r>
                      <a:r>
                        <a:rPr sz="1200" spc="-1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k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er</a:t>
                      </a:r>
                      <a:r>
                        <a:rPr sz="1200" spc="1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 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an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y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one 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ime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929292"/>
                      </a:solidFill>
                      <a:prstDash val="solid"/>
                    </a:lnL>
                    <a:lnR w="12700">
                      <a:solidFill>
                        <a:srgbClr val="929292"/>
                      </a:solidFill>
                      <a:prstDash val="solid"/>
                    </a:lnR>
                    <a:lnT w="12700">
                      <a:solidFill>
                        <a:srgbClr val="929292"/>
                      </a:solidFill>
                      <a:prstDash val="solid"/>
                    </a:lnT>
                    <a:lnB w="12700">
                      <a:solidFill>
                        <a:srgbClr val="92929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641438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ed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.ta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skt</a:t>
                      </a:r>
                      <a:r>
                        <a:rPr sz="1200" spc="-3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c</a:t>
                      </a:r>
                      <a:r>
                        <a:rPr sz="1200" spc="-1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k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spc="-16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.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educe.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ta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sks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.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ximum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929292"/>
                      </a:solidFill>
                      <a:prstDash val="solid"/>
                    </a:lnL>
                    <a:lnR w="12700">
                      <a:solidFill>
                        <a:srgbClr val="929292"/>
                      </a:solidFill>
                      <a:prstDash val="solid"/>
                    </a:lnR>
                    <a:lnT w="12700">
                      <a:solidFill>
                        <a:srgbClr val="929292"/>
                      </a:solidFill>
                      <a:prstDash val="solid"/>
                    </a:lnT>
                    <a:lnB w="12700">
                      <a:solidFill>
                        <a:srgbClr val="92929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929292"/>
                      </a:solidFill>
                      <a:prstDash val="solid"/>
                    </a:lnL>
                    <a:lnR w="12700">
                      <a:solidFill>
                        <a:srgbClr val="929292"/>
                      </a:solidFill>
                      <a:prstDash val="solid"/>
                    </a:lnR>
                    <a:lnT w="12700">
                      <a:solidFill>
                        <a:srgbClr val="929292"/>
                      </a:solidFill>
                      <a:prstDash val="solid"/>
                    </a:lnT>
                    <a:lnB w="12700">
                      <a:solidFill>
                        <a:srgbClr val="92929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6446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he</a:t>
                      </a:r>
                      <a:r>
                        <a:rPr sz="1200" spc="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number</a:t>
                      </a:r>
                      <a:r>
                        <a:rPr sz="1200" spc="1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of</a:t>
                      </a:r>
                      <a:r>
                        <a:rPr sz="1200" spc="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educe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ta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sks</a:t>
                      </a:r>
                      <a:r>
                        <a:rPr sz="1200" spc="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ta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 m</a:t>
                      </a:r>
                      <a:r>
                        <a:rPr sz="1200" spc="-2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y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be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ru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1200" spc="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on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 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ta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skt</a:t>
                      </a:r>
                      <a:r>
                        <a:rPr sz="1200" spc="-3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c</a:t>
                      </a:r>
                      <a:r>
                        <a:rPr sz="1200" spc="-1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k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er</a:t>
                      </a:r>
                      <a:r>
                        <a:rPr sz="1200" spc="1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 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an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y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one 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ime.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929292"/>
                      </a:solidFill>
                      <a:prstDash val="solid"/>
                    </a:lnL>
                    <a:lnR w="12700">
                      <a:solidFill>
                        <a:srgbClr val="929292"/>
                      </a:solidFill>
                      <a:prstDash val="solid"/>
                    </a:lnR>
                    <a:lnT w="12700">
                      <a:solidFill>
                        <a:srgbClr val="929292"/>
                      </a:solidFill>
                      <a:prstDash val="solid"/>
                    </a:lnT>
                    <a:lnB w="12700">
                      <a:solidFill>
                        <a:srgbClr val="92929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0" y="544831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9495" y="1066800"/>
            <a:ext cx="5215255" cy="143002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0" rIns="0" bIns="0" rtlCol="0">
            <a:spAutoFit/>
          </a:bodyPr>
          <a:lstStyle/>
          <a:p>
            <a:pPr marL="361315" indent="-269875">
              <a:lnSpc>
                <a:spcPct val="100000"/>
              </a:lnSpc>
              <a:buClr>
                <a:srgbClr val="006FC0"/>
              </a:buClr>
              <a:buFont typeface="Tahoma"/>
              <a:buAutoNum type="arabicPeriod"/>
              <a:tabLst>
                <a:tab pos="361950" algn="l"/>
              </a:tabLst>
            </a:pPr>
            <a:r>
              <a:rPr sz="1400" u="sng" dirty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h</a:t>
            </a:r>
            <a:r>
              <a:rPr sz="1400" u="sng" spc="-20" dirty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t</a:t>
            </a:r>
            <a:r>
              <a:rPr sz="1400" u="sng" spc="-5" dirty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tp:/</a:t>
            </a:r>
            <a:r>
              <a:rPr sz="1400" u="sng" spc="5" dirty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/</a:t>
            </a:r>
            <a:r>
              <a:rPr sz="1400" u="sng" dirty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h</a:t>
            </a:r>
            <a:r>
              <a:rPr sz="1400" u="sng" spc="-10" dirty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a</a:t>
            </a:r>
            <a:r>
              <a:rPr sz="1400" u="sng" dirty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d</a:t>
            </a:r>
            <a:r>
              <a:rPr sz="1400" u="sng" spc="5" dirty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o</a:t>
            </a:r>
            <a:r>
              <a:rPr sz="1400" u="sng" dirty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o</a:t>
            </a:r>
            <a:r>
              <a:rPr sz="1400" u="sng" spc="-10" dirty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p.a</a:t>
            </a:r>
            <a:r>
              <a:rPr sz="1400" u="sng" dirty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pache.o</a:t>
            </a:r>
            <a:r>
              <a:rPr sz="1400" u="sng" spc="-15" dirty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r</a:t>
            </a:r>
            <a:r>
              <a:rPr sz="1400" u="sng" dirty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g</a:t>
            </a:r>
            <a:r>
              <a:rPr sz="1400" u="sng" spc="-5" dirty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/</a:t>
            </a:r>
            <a:r>
              <a:rPr sz="1400" u="sng" dirty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d</a:t>
            </a:r>
            <a:r>
              <a:rPr sz="1400" u="sng" spc="5" dirty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o</a:t>
            </a:r>
            <a:r>
              <a:rPr sz="1400" u="sng" spc="-5" dirty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cs/</a:t>
            </a:r>
            <a:r>
              <a:rPr sz="1400" u="sng" spc="-15" dirty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r</a:t>
            </a:r>
            <a:r>
              <a:rPr sz="1400" u="sng" dirty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1.1</a:t>
            </a:r>
            <a:r>
              <a:rPr sz="1400" u="sng" spc="-10" dirty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.</a:t>
            </a:r>
            <a:r>
              <a:rPr sz="1400" u="sng" dirty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2</a:t>
            </a:r>
            <a:r>
              <a:rPr sz="1400" u="sng" spc="-10" dirty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/</a:t>
            </a:r>
            <a:r>
              <a:rPr sz="1400" u="sng" spc="-5" dirty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c</a:t>
            </a:r>
            <a:r>
              <a:rPr sz="1400" u="sng" spc="5" dirty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o</a:t>
            </a:r>
            <a:r>
              <a:rPr sz="1400" u="sng" spc="-15" dirty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r</a:t>
            </a:r>
            <a:r>
              <a:rPr sz="1400" u="sng" spc="15" dirty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e</a:t>
            </a:r>
            <a:r>
              <a:rPr sz="1400" u="sng" spc="-10" dirty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-</a:t>
            </a:r>
            <a:r>
              <a:rPr sz="1400" u="sng" dirty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de</a:t>
            </a:r>
            <a:r>
              <a:rPr sz="1400" u="sng" spc="-20" dirty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f</a:t>
            </a:r>
            <a:r>
              <a:rPr sz="1400" u="sng" spc="-10" dirty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a</a:t>
            </a:r>
            <a:r>
              <a:rPr sz="1400" u="sng" dirty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ult</a:t>
            </a:r>
            <a:r>
              <a:rPr sz="1400" u="sng" spc="-10" dirty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.</a:t>
            </a:r>
            <a:r>
              <a:rPr sz="1400" u="sng" dirty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h</a:t>
            </a:r>
            <a:r>
              <a:rPr sz="1400" u="sng" spc="-5" dirty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t</a:t>
            </a:r>
            <a:r>
              <a:rPr sz="1400" u="sng" dirty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ml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006FC0"/>
              </a:buClr>
              <a:buFont typeface="Tahoma"/>
              <a:buAutoNum type="arabicPeriod"/>
            </a:pPr>
            <a:endParaRPr sz="2000">
              <a:latin typeface="Times New Roman"/>
              <a:cs typeface="Times New Roman"/>
            </a:endParaRPr>
          </a:p>
          <a:p>
            <a:pPr marL="361315" indent="-269875">
              <a:lnSpc>
                <a:spcPct val="100000"/>
              </a:lnSpc>
              <a:buClr>
                <a:srgbClr val="006FC0"/>
              </a:buClr>
              <a:buFont typeface="Tahoma"/>
              <a:buAutoNum type="arabicPeriod"/>
              <a:tabLst>
                <a:tab pos="361950" algn="l"/>
              </a:tabLst>
            </a:pPr>
            <a:r>
              <a:rPr sz="1400" u="sng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h</a:t>
            </a:r>
            <a:r>
              <a:rPr sz="1400" u="sng" spc="-20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t</a:t>
            </a:r>
            <a:r>
              <a:rPr sz="1400" u="sng" spc="-5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tp:/</a:t>
            </a:r>
            <a:r>
              <a:rPr sz="1400" u="sng" spc="5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/</a:t>
            </a:r>
            <a:r>
              <a:rPr sz="1400" u="sng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h</a:t>
            </a:r>
            <a:r>
              <a:rPr sz="1400" u="sng" spc="-10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a</a:t>
            </a:r>
            <a:r>
              <a:rPr sz="1400" u="sng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d</a:t>
            </a:r>
            <a:r>
              <a:rPr sz="1400" u="sng" spc="5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o</a:t>
            </a:r>
            <a:r>
              <a:rPr sz="1400" u="sng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o</a:t>
            </a:r>
            <a:r>
              <a:rPr sz="1400" u="sng" spc="-10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p.a</a:t>
            </a:r>
            <a:r>
              <a:rPr sz="1400" u="sng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pache.o</a:t>
            </a:r>
            <a:r>
              <a:rPr sz="1400" u="sng" spc="-15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r</a:t>
            </a:r>
            <a:r>
              <a:rPr sz="1400" u="sng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g</a:t>
            </a:r>
            <a:r>
              <a:rPr sz="1400" u="sng" spc="-5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/</a:t>
            </a:r>
            <a:r>
              <a:rPr sz="1400" u="sng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d</a:t>
            </a:r>
            <a:r>
              <a:rPr sz="1400" u="sng" spc="5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o</a:t>
            </a:r>
            <a:r>
              <a:rPr sz="1400" u="sng" spc="-5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cs/</a:t>
            </a:r>
            <a:r>
              <a:rPr sz="1400" u="sng" spc="-15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r</a:t>
            </a:r>
            <a:r>
              <a:rPr sz="1400" u="sng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1.1</a:t>
            </a:r>
            <a:r>
              <a:rPr sz="1400" u="sng" spc="-10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.</a:t>
            </a:r>
            <a:r>
              <a:rPr sz="1400" u="sng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2</a:t>
            </a:r>
            <a:r>
              <a:rPr sz="1400" u="sng" spc="-10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/</a:t>
            </a:r>
            <a:r>
              <a:rPr sz="1400" u="sng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m</a:t>
            </a:r>
            <a:r>
              <a:rPr sz="1400" u="sng" spc="-10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a</a:t>
            </a:r>
            <a:r>
              <a:rPr sz="1400" u="sng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p</a:t>
            </a:r>
            <a:r>
              <a:rPr sz="1400" u="sng" spc="-15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r</a:t>
            </a:r>
            <a:r>
              <a:rPr sz="1400" u="sng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e</a:t>
            </a:r>
            <a:r>
              <a:rPr sz="1400" u="sng" spc="10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d</a:t>
            </a:r>
            <a:r>
              <a:rPr sz="1400" u="sng" spc="-10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-</a:t>
            </a:r>
            <a:r>
              <a:rPr sz="1400" u="sng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de</a:t>
            </a:r>
            <a:r>
              <a:rPr sz="1400" u="sng" spc="-20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f</a:t>
            </a:r>
            <a:r>
              <a:rPr sz="1400" u="sng" spc="-10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a</a:t>
            </a:r>
            <a:r>
              <a:rPr sz="1400" u="sng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ult</a:t>
            </a:r>
            <a:r>
              <a:rPr sz="1400" u="sng" spc="-10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.</a:t>
            </a:r>
            <a:r>
              <a:rPr sz="1400" u="sng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h</a:t>
            </a:r>
            <a:r>
              <a:rPr sz="1400" u="sng" spc="-5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t</a:t>
            </a:r>
            <a:r>
              <a:rPr sz="1400" u="sng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ml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2"/>
              </a:spcBef>
              <a:buClr>
                <a:srgbClr val="006FC0"/>
              </a:buClr>
              <a:buFont typeface="Tahoma"/>
              <a:buAutoNum type="arabicPeriod"/>
            </a:pPr>
            <a:endParaRPr sz="2000">
              <a:latin typeface="Times New Roman"/>
              <a:cs typeface="Times New Roman"/>
            </a:endParaRPr>
          </a:p>
          <a:p>
            <a:pPr marL="361315" indent="-269875">
              <a:lnSpc>
                <a:spcPct val="100000"/>
              </a:lnSpc>
              <a:buClr>
                <a:srgbClr val="006FC0"/>
              </a:buClr>
              <a:buFont typeface="Tahoma"/>
              <a:buAutoNum type="arabicPeriod"/>
              <a:tabLst>
                <a:tab pos="361950" algn="l"/>
              </a:tabLst>
            </a:pPr>
            <a:r>
              <a:rPr sz="1400" u="sng" dirty="0">
                <a:solidFill>
                  <a:srgbClr val="00AFEF"/>
                </a:solidFill>
                <a:latin typeface="Tahoma"/>
                <a:cs typeface="Tahoma"/>
                <a:hlinkClick r:id="rId5"/>
              </a:rPr>
              <a:t>h</a:t>
            </a:r>
            <a:r>
              <a:rPr sz="1400" u="sng" spc="-20" dirty="0">
                <a:solidFill>
                  <a:srgbClr val="00AFEF"/>
                </a:solidFill>
                <a:latin typeface="Tahoma"/>
                <a:cs typeface="Tahoma"/>
                <a:hlinkClick r:id="rId5"/>
              </a:rPr>
              <a:t>t</a:t>
            </a:r>
            <a:r>
              <a:rPr sz="1400" u="sng" spc="-5" dirty="0">
                <a:solidFill>
                  <a:srgbClr val="00AFEF"/>
                </a:solidFill>
                <a:latin typeface="Tahoma"/>
                <a:cs typeface="Tahoma"/>
                <a:hlinkClick r:id="rId5"/>
              </a:rPr>
              <a:t>tp:/</a:t>
            </a:r>
            <a:r>
              <a:rPr sz="1400" u="sng" spc="5" dirty="0">
                <a:solidFill>
                  <a:srgbClr val="00AFEF"/>
                </a:solidFill>
                <a:latin typeface="Tahoma"/>
                <a:cs typeface="Tahoma"/>
                <a:hlinkClick r:id="rId5"/>
              </a:rPr>
              <a:t>/</a:t>
            </a:r>
            <a:r>
              <a:rPr sz="1400" u="sng" dirty="0">
                <a:solidFill>
                  <a:srgbClr val="00AFEF"/>
                </a:solidFill>
                <a:latin typeface="Tahoma"/>
                <a:cs typeface="Tahoma"/>
                <a:hlinkClick r:id="rId5"/>
              </a:rPr>
              <a:t>h</a:t>
            </a:r>
            <a:r>
              <a:rPr sz="1400" u="sng" spc="-10" dirty="0">
                <a:solidFill>
                  <a:srgbClr val="00AFEF"/>
                </a:solidFill>
                <a:latin typeface="Tahoma"/>
                <a:cs typeface="Tahoma"/>
                <a:hlinkClick r:id="rId5"/>
              </a:rPr>
              <a:t>a</a:t>
            </a:r>
            <a:r>
              <a:rPr sz="1400" u="sng" dirty="0">
                <a:solidFill>
                  <a:srgbClr val="00AFEF"/>
                </a:solidFill>
                <a:latin typeface="Tahoma"/>
                <a:cs typeface="Tahoma"/>
                <a:hlinkClick r:id="rId5"/>
              </a:rPr>
              <a:t>d</a:t>
            </a:r>
            <a:r>
              <a:rPr sz="1400" u="sng" spc="5" dirty="0">
                <a:solidFill>
                  <a:srgbClr val="00AFEF"/>
                </a:solidFill>
                <a:latin typeface="Tahoma"/>
                <a:cs typeface="Tahoma"/>
                <a:hlinkClick r:id="rId5"/>
              </a:rPr>
              <a:t>o</a:t>
            </a:r>
            <a:r>
              <a:rPr sz="1400" u="sng" dirty="0">
                <a:solidFill>
                  <a:srgbClr val="00AFEF"/>
                </a:solidFill>
                <a:latin typeface="Tahoma"/>
                <a:cs typeface="Tahoma"/>
                <a:hlinkClick r:id="rId5"/>
              </a:rPr>
              <a:t>o</a:t>
            </a:r>
            <a:r>
              <a:rPr sz="1400" u="sng" spc="-10" dirty="0">
                <a:solidFill>
                  <a:srgbClr val="00AFEF"/>
                </a:solidFill>
                <a:latin typeface="Tahoma"/>
                <a:cs typeface="Tahoma"/>
                <a:hlinkClick r:id="rId5"/>
              </a:rPr>
              <a:t>p.a</a:t>
            </a:r>
            <a:r>
              <a:rPr sz="1400" u="sng" dirty="0">
                <a:solidFill>
                  <a:srgbClr val="00AFEF"/>
                </a:solidFill>
                <a:latin typeface="Tahoma"/>
                <a:cs typeface="Tahoma"/>
                <a:hlinkClick r:id="rId5"/>
              </a:rPr>
              <a:t>pache.o</a:t>
            </a:r>
            <a:r>
              <a:rPr sz="1400" u="sng" spc="-15" dirty="0">
                <a:solidFill>
                  <a:srgbClr val="00AFEF"/>
                </a:solidFill>
                <a:latin typeface="Tahoma"/>
                <a:cs typeface="Tahoma"/>
                <a:hlinkClick r:id="rId5"/>
              </a:rPr>
              <a:t>r</a:t>
            </a:r>
            <a:r>
              <a:rPr sz="1400" u="sng" dirty="0">
                <a:solidFill>
                  <a:srgbClr val="00AFEF"/>
                </a:solidFill>
                <a:latin typeface="Tahoma"/>
                <a:cs typeface="Tahoma"/>
                <a:hlinkClick r:id="rId5"/>
              </a:rPr>
              <a:t>g</a:t>
            </a:r>
            <a:r>
              <a:rPr sz="1400" u="sng" spc="-5" dirty="0">
                <a:solidFill>
                  <a:srgbClr val="00AFEF"/>
                </a:solidFill>
                <a:latin typeface="Tahoma"/>
                <a:cs typeface="Tahoma"/>
                <a:hlinkClick r:id="rId5"/>
              </a:rPr>
              <a:t>/</a:t>
            </a:r>
            <a:r>
              <a:rPr sz="1400" u="sng" dirty="0">
                <a:solidFill>
                  <a:srgbClr val="00AFEF"/>
                </a:solidFill>
                <a:latin typeface="Tahoma"/>
                <a:cs typeface="Tahoma"/>
                <a:hlinkClick r:id="rId5"/>
              </a:rPr>
              <a:t>d</a:t>
            </a:r>
            <a:r>
              <a:rPr sz="1400" u="sng" spc="5" dirty="0">
                <a:solidFill>
                  <a:srgbClr val="00AFEF"/>
                </a:solidFill>
                <a:latin typeface="Tahoma"/>
                <a:cs typeface="Tahoma"/>
                <a:hlinkClick r:id="rId5"/>
              </a:rPr>
              <a:t>o</a:t>
            </a:r>
            <a:r>
              <a:rPr sz="1400" u="sng" spc="-5" dirty="0">
                <a:solidFill>
                  <a:srgbClr val="00AFEF"/>
                </a:solidFill>
                <a:latin typeface="Tahoma"/>
                <a:cs typeface="Tahoma"/>
                <a:hlinkClick r:id="rId5"/>
              </a:rPr>
              <a:t>cs/</a:t>
            </a:r>
            <a:r>
              <a:rPr sz="1400" u="sng" spc="-15" dirty="0">
                <a:solidFill>
                  <a:srgbClr val="00AFEF"/>
                </a:solidFill>
                <a:latin typeface="Tahoma"/>
                <a:cs typeface="Tahoma"/>
                <a:hlinkClick r:id="rId5"/>
              </a:rPr>
              <a:t>r</a:t>
            </a:r>
            <a:r>
              <a:rPr sz="1400" u="sng" dirty="0">
                <a:solidFill>
                  <a:srgbClr val="00AFEF"/>
                </a:solidFill>
                <a:latin typeface="Tahoma"/>
                <a:cs typeface="Tahoma"/>
                <a:hlinkClick r:id="rId5"/>
              </a:rPr>
              <a:t>1.1</a:t>
            </a:r>
            <a:r>
              <a:rPr sz="1400" u="sng" spc="-10" dirty="0">
                <a:solidFill>
                  <a:srgbClr val="00AFEF"/>
                </a:solidFill>
                <a:latin typeface="Tahoma"/>
                <a:cs typeface="Tahoma"/>
                <a:hlinkClick r:id="rId5"/>
              </a:rPr>
              <a:t>.</a:t>
            </a:r>
            <a:r>
              <a:rPr sz="1400" u="sng" dirty="0">
                <a:solidFill>
                  <a:srgbClr val="00AFEF"/>
                </a:solidFill>
                <a:latin typeface="Tahoma"/>
                <a:cs typeface="Tahoma"/>
                <a:hlinkClick r:id="rId5"/>
              </a:rPr>
              <a:t>2</a:t>
            </a:r>
            <a:r>
              <a:rPr sz="1400" u="sng" spc="-10" dirty="0">
                <a:solidFill>
                  <a:srgbClr val="00AFEF"/>
                </a:solidFill>
                <a:latin typeface="Tahoma"/>
                <a:cs typeface="Tahoma"/>
                <a:hlinkClick r:id="rId5"/>
              </a:rPr>
              <a:t>/</a:t>
            </a:r>
            <a:r>
              <a:rPr sz="1400" u="sng" dirty="0">
                <a:solidFill>
                  <a:srgbClr val="00AFEF"/>
                </a:solidFill>
                <a:latin typeface="Tahoma"/>
                <a:cs typeface="Tahoma"/>
                <a:hlinkClick r:id="rId5"/>
              </a:rPr>
              <a:t>hd</a:t>
            </a:r>
            <a:r>
              <a:rPr sz="1400" u="sng" spc="-15" dirty="0">
                <a:solidFill>
                  <a:srgbClr val="00AFEF"/>
                </a:solidFill>
                <a:latin typeface="Tahoma"/>
                <a:cs typeface="Tahoma"/>
                <a:hlinkClick r:id="rId5"/>
              </a:rPr>
              <a:t>f</a:t>
            </a:r>
            <a:r>
              <a:rPr sz="1400" u="sng" spc="5" dirty="0">
                <a:solidFill>
                  <a:srgbClr val="00AFEF"/>
                </a:solidFill>
                <a:latin typeface="Tahoma"/>
                <a:cs typeface="Tahoma"/>
                <a:hlinkClick r:id="rId5"/>
              </a:rPr>
              <a:t>s-</a:t>
            </a:r>
            <a:r>
              <a:rPr sz="1400" u="sng" spc="-10" dirty="0">
                <a:solidFill>
                  <a:srgbClr val="00AFEF"/>
                </a:solidFill>
                <a:latin typeface="Tahoma"/>
                <a:cs typeface="Tahoma"/>
                <a:hlinkClick r:id="rId5"/>
              </a:rPr>
              <a:t>d</a:t>
            </a:r>
            <a:r>
              <a:rPr sz="1400" u="sng" dirty="0">
                <a:solidFill>
                  <a:srgbClr val="00AFEF"/>
                </a:solidFill>
                <a:latin typeface="Tahoma"/>
                <a:cs typeface="Tahoma"/>
                <a:hlinkClick r:id="rId5"/>
              </a:rPr>
              <a:t>e</a:t>
            </a:r>
            <a:r>
              <a:rPr sz="1400" u="sng" spc="-15" dirty="0">
                <a:solidFill>
                  <a:srgbClr val="00AFEF"/>
                </a:solidFill>
                <a:latin typeface="Tahoma"/>
                <a:cs typeface="Tahoma"/>
                <a:hlinkClick r:id="rId5"/>
              </a:rPr>
              <a:t>f</a:t>
            </a:r>
            <a:r>
              <a:rPr sz="1400" u="sng" spc="-10" dirty="0">
                <a:solidFill>
                  <a:srgbClr val="00AFEF"/>
                </a:solidFill>
                <a:latin typeface="Tahoma"/>
                <a:cs typeface="Tahoma"/>
                <a:hlinkClick r:id="rId5"/>
              </a:rPr>
              <a:t>a</a:t>
            </a:r>
            <a:r>
              <a:rPr sz="1400" u="sng" dirty="0">
                <a:solidFill>
                  <a:srgbClr val="00AFEF"/>
                </a:solidFill>
                <a:latin typeface="Tahoma"/>
                <a:cs typeface="Tahoma"/>
                <a:hlinkClick r:id="rId5"/>
              </a:rPr>
              <a:t>ult</a:t>
            </a:r>
            <a:r>
              <a:rPr sz="1400" u="sng" spc="-10" dirty="0">
                <a:solidFill>
                  <a:srgbClr val="00AFEF"/>
                </a:solidFill>
                <a:latin typeface="Tahoma"/>
                <a:cs typeface="Tahoma"/>
                <a:hlinkClick r:id="rId5"/>
              </a:rPr>
              <a:t>.</a:t>
            </a:r>
            <a:r>
              <a:rPr sz="1400" u="sng" dirty="0">
                <a:solidFill>
                  <a:srgbClr val="00AFEF"/>
                </a:solidFill>
                <a:latin typeface="Tahoma"/>
                <a:cs typeface="Tahoma"/>
                <a:hlinkClick r:id="rId5"/>
              </a:rPr>
              <a:t>h</a:t>
            </a:r>
            <a:r>
              <a:rPr sz="1400" u="sng" spc="-20" dirty="0">
                <a:solidFill>
                  <a:srgbClr val="00AFEF"/>
                </a:solidFill>
                <a:latin typeface="Tahoma"/>
                <a:cs typeface="Tahoma"/>
                <a:hlinkClick r:id="rId5"/>
              </a:rPr>
              <a:t>t</a:t>
            </a:r>
            <a:r>
              <a:rPr sz="1400" u="sng" dirty="0">
                <a:solidFill>
                  <a:srgbClr val="00AFEF"/>
                </a:solidFill>
                <a:latin typeface="Tahoma"/>
                <a:cs typeface="Tahoma"/>
                <a:hlinkClick r:id="rId5"/>
              </a:rPr>
              <a:t>ml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-27536"/>
            <a:ext cx="7886700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 "/>
              </a:rPr>
              <a:t>All </a:t>
            </a:r>
            <a:r>
              <a:rPr spc="-10" dirty="0">
                <a:latin typeface="Calibri "/>
              </a:rPr>
              <a:t>P</a:t>
            </a:r>
            <a:r>
              <a:rPr spc="-35" dirty="0">
                <a:latin typeface="Calibri "/>
              </a:rPr>
              <a:t>r</a:t>
            </a:r>
            <a:r>
              <a:rPr spc="-5" dirty="0">
                <a:latin typeface="Calibri "/>
              </a:rPr>
              <a:t>operties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4831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1500" y="3028188"/>
            <a:ext cx="5858510" cy="1043940"/>
          </a:xfrm>
          <a:custGeom>
            <a:avLst/>
            <a:gdLst/>
            <a:ahLst/>
            <a:cxnLst/>
            <a:rect l="l" t="t" r="r" b="b"/>
            <a:pathLst>
              <a:path w="5858510" h="1043939">
                <a:moveTo>
                  <a:pt x="0" y="1043940"/>
                </a:moveTo>
                <a:lnTo>
                  <a:pt x="5858256" y="1043940"/>
                </a:lnTo>
                <a:lnTo>
                  <a:pt x="5858256" y="0"/>
                </a:lnTo>
                <a:lnTo>
                  <a:pt x="0" y="0"/>
                </a:lnTo>
                <a:lnTo>
                  <a:pt x="0" y="104394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73252" y="2860548"/>
            <a:ext cx="4465320" cy="4632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4775" y="2878835"/>
            <a:ext cx="926591" cy="4800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9160" y="2886455"/>
            <a:ext cx="4358640" cy="356870"/>
          </a:xfrm>
          <a:custGeom>
            <a:avLst/>
            <a:gdLst/>
            <a:ahLst/>
            <a:cxnLst/>
            <a:rect l="l" t="t" r="r" b="b"/>
            <a:pathLst>
              <a:path w="4358640" h="356869">
                <a:moveTo>
                  <a:pt x="4299204" y="0"/>
                </a:moveTo>
                <a:lnTo>
                  <a:pt x="50411" y="681"/>
                </a:lnTo>
                <a:lnTo>
                  <a:pt x="14501" y="20553"/>
                </a:lnTo>
                <a:lnTo>
                  <a:pt x="0" y="59436"/>
                </a:lnTo>
                <a:lnTo>
                  <a:pt x="680" y="306189"/>
                </a:lnTo>
                <a:lnTo>
                  <a:pt x="20527" y="342093"/>
                </a:lnTo>
                <a:lnTo>
                  <a:pt x="59436" y="356616"/>
                </a:lnTo>
                <a:lnTo>
                  <a:pt x="4308213" y="355934"/>
                </a:lnTo>
                <a:lnTo>
                  <a:pt x="4344117" y="336062"/>
                </a:lnTo>
                <a:lnTo>
                  <a:pt x="4358640" y="297180"/>
                </a:lnTo>
                <a:lnTo>
                  <a:pt x="4357958" y="50426"/>
                </a:lnTo>
                <a:lnTo>
                  <a:pt x="4338086" y="14522"/>
                </a:lnTo>
                <a:lnTo>
                  <a:pt x="4299204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1500" y="1671827"/>
            <a:ext cx="5858510" cy="970915"/>
          </a:xfrm>
          <a:custGeom>
            <a:avLst/>
            <a:gdLst/>
            <a:ahLst/>
            <a:cxnLst/>
            <a:rect l="l" t="t" r="r" b="b"/>
            <a:pathLst>
              <a:path w="5858510" h="970914">
                <a:moveTo>
                  <a:pt x="0" y="970788"/>
                </a:moveTo>
                <a:lnTo>
                  <a:pt x="5858256" y="970788"/>
                </a:lnTo>
                <a:lnTo>
                  <a:pt x="5858256" y="0"/>
                </a:lnTo>
                <a:lnTo>
                  <a:pt x="0" y="0"/>
                </a:lnTo>
                <a:lnTo>
                  <a:pt x="0" y="97078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73252" y="1502663"/>
            <a:ext cx="4465320" cy="463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74775" y="1520952"/>
            <a:ext cx="812292" cy="4800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9160" y="1528572"/>
            <a:ext cx="4358640" cy="356870"/>
          </a:xfrm>
          <a:custGeom>
            <a:avLst/>
            <a:gdLst/>
            <a:ahLst/>
            <a:cxnLst/>
            <a:rect l="l" t="t" r="r" b="b"/>
            <a:pathLst>
              <a:path w="4358640" h="356869">
                <a:moveTo>
                  <a:pt x="4299204" y="0"/>
                </a:moveTo>
                <a:lnTo>
                  <a:pt x="50411" y="681"/>
                </a:lnTo>
                <a:lnTo>
                  <a:pt x="14501" y="20553"/>
                </a:lnTo>
                <a:lnTo>
                  <a:pt x="0" y="59436"/>
                </a:lnTo>
                <a:lnTo>
                  <a:pt x="680" y="306189"/>
                </a:lnTo>
                <a:lnTo>
                  <a:pt x="20527" y="342093"/>
                </a:lnTo>
                <a:lnTo>
                  <a:pt x="59436" y="356615"/>
                </a:lnTo>
                <a:lnTo>
                  <a:pt x="4308213" y="355934"/>
                </a:lnTo>
                <a:lnTo>
                  <a:pt x="4344117" y="336062"/>
                </a:lnTo>
                <a:lnTo>
                  <a:pt x="4358640" y="297179"/>
                </a:lnTo>
                <a:lnTo>
                  <a:pt x="4357958" y="50426"/>
                </a:lnTo>
                <a:lnTo>
                  <a:pt x="4338086" y="14522"/>
                </a:lnTo>
                <a:lnTo>
                  <a:pt x="429920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21868" y="2975260"/>
            <a:ext cx="4608195" cy="802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sters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Times New Roman"/>
              <a:cs typeface="Times New Roman"/>
            </a:endParaRPr>
          </a:p>
          <a:p>
            <a:pPr marL="187960" indent="-175260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187960" algn="l"/>
              </a:tabLst>
            </a:pP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nt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ins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lis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f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host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,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one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er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lin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,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th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t 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to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hos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b="1" spc="-5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200" b="1" spc="-1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200" b="1" spc="-5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1200" b="1" spc="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200" b="1" spc="-15" dirty="0">
                <a:solidFill>
                  <a:srgbClr val="252525"/>
                </a:solidFill>
                <a:latin typeface="Tahoma"/>
                <a:cs typeface="Tahoma"/>
              </a:rPr>
              <a:t>ndary</a:t>
            </a:r>
            <a:endParaRPr sz="1200">
              <a:latin typeface="Tahoma"/>
              <a:cs typeface="Tahoma"/>
            </a:endParaRPr>
          </a:p>
          <a:p>
            <a:pPr marL="187325">
              <a:lnSpc>
                <a:spcPct val="100000"/>
              </a:lnSpc>
            </a:pPr>
            <a:r>
              <a:rPr sz="1200" b="1" dirty="0">
                <a:solidFill>
                  <a:srgbClr val="252525"/>
                </a:solidFill>
                <a:latin typeface="Tahoma"/>
                <a:cs typeface="Tahoma"/>
              </a:rPr>
              <a:t>Na</a:t>
            </a:r>
            <a:r>
              <a:rPr sz="1200" b="1" spc="-15" dirty="0">
                <a:solidFill>
                  <a:srgbClr val="252525"/>
                </a:solidFill>
                <a:latin typeface="Tahoma"/>
                <a:cs typeface="Tahoma"/>
              </a:rPr>
              <a:t>m</a:t>
            </a:r>
            <a:r>
              <a:rPr sz="1200" b="1" spc="-1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252525"/>
                </a:solidFill>
                <a:latin typeface="Tahoma"/>
                <a:cs typeface="Tahoma"/>
              </a:rPr>
              <a:t>Node</a:t>
            </a:r>
            <a:r>
              <a:rPr sz="1200" b="1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er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v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er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s.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0" y="-28005"/>
            <a:ext cx="7886700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Calibri "/>
              </a:rPr>
              <a:t>Sl</a:t>
            </a:r>
            <a:r>
              <a:rPr spc="-40" dirty="0">
                <a:latin typeface="Calibri "/>
              </a:rPr>
              <a:t>a</a:t>
            </a:r>
            <a:r>
              <a:rPr spc="-30" dirty="0">
                <a:latin typeface="Calibri "/>
              </a:rPr>
              <a:t>v</a:t>
            </a:r>
            <a:r>
              <a:rPr dirty="0">
                <a:latin typeface="Calibri "/>
              </a:rPr>
              <a:t>es</a:t>
            </a:r>
            <a:r>
              <a:rPr spc="-15" dirty="0">
                <a:latin typeface="Calibri "/>
              </a:rPr>
              <a:t> </a:t>
            </a:r>
            <a:r>
              <a:rPr dirty="0">
                <a:latin typeface="Calibri "/>
              </a:rPr>
              <a:t>and</a:t>
            </a:r>
            <a:r>
              <a:rPr spc="-15" dirty="0">
                <a:latin typeface="Calibri "/>
              </a:rPr>
              <a:t> </a:t>
            </a:r>
            <a:r>
              <a:rPr dirty="0">
                <a:latin typeface="Calibri "/>
              </a:rPr>
              <a:t>Ma</a:t>
            </a:r>
            <a:r>
              <a:rPr spc="-20" dirty="0">
                <a:latin typeface="Calibri "/>
              </a:rPr>
              <a:t>s</a:t>
            </a:r>
            <a:r>
              <a:rPr spc="-25" dirty="0">
                <a:latin typeface="Calibri "/>
              </a:rPr>
              <a:t>t</a:t>
            </a:r>
            <a:r>
              <a:rPr dirty="0">
                <a:latin typeface="Calibri "/>
              </a:rPr>
              <a:t>e</a:t>
            </a:r>
            <a:r>
              <a:rPr spc="-50" dirty="0">
                <a:latin typeface="Calibri "/>
              </a:rPr>
              <a:t>r</a:t>
            </a:r>
            <a:r>
              <a:rPr dirty="0">
                <a:latin typeface="Calibri "/>
              </a:rPr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07288" y="1081309"/>
            <a:ext cx="5380990" cy="1345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1015" indent="-488950">
              <a:lnSpc>
                <a:spcPct val="100000"/>
              </a:lnSpc>
            </a:pP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Two</a:t>
            </a:r>
            <a:r>
              <a:rPr sz="1400" b="1" spc="-5" dirty="0">
                <a:solidFill>
                  <a:srgbClr val="006FC0"/>
                </a:solidFill>
                <a:latin typeface="Tahoma"/>
                <a:cs typeface="Tahoma"/>
              </a:rPr>
              <a:t> fil</a:t>
            </a:r>
            <a:r>
              <a:rPr sz="1400" b="1" spc="-1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400" b="1" spc="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are </a:t>
            </a:r>
            <a:r>
              <a:rPr sz="1400" b="1" spc="-5" dirty="0">
                <a:solidFill>
                  <a:srgbClr val="006FC0"/>
                </a:solidFill>
                <a:latin typeface="Tahoma"/>
                <a:cs typeface="Tahoma"/>
              </a:rPr>
              <a:t>use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d</a:t>
            </a:r>
            <a:r>
              <a:rPr sz="1400" b="1" spc="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by</a:t>
            </a:r>
            <a:r>
              <a:rPr sz="1400" b="1" spc="-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400" b="1" spc="5" dirty="0">
                <a:solidFill>
                  <a:srgbClr val="006FC0"/>
                </a:solidFill>
                <a:latin typeface="Tahoma"/>
                <a:cs typeface="Tahoma"/>
              </a:rPr>
              <a:t>h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e star</a:t>
            </a:r>
            <a:r>
              <a:rPr sz="1400" b="1" spc="5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400" b="1" spc="-5" dirty="0">
                <a:solidFill>
                  <a:srgbClr val="006FC0"/>
                </a:solidFill>
                <a:latin typeface="Tahoma"/>
                <a:cs typeface="Tahoma"/>
              </a:rPr>
              <a:t>u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p</a:t>
            </a:r>
            <a:r>
              <a:rPr sz="1400" b="1" spc="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Tahoma"/>
                <a:cs typeface="Tahoma"/>
              </a:rPr>
              <a:t>an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d</a:t>
            </a:r>
            <a:r>
              <a:rPr sz="1400" b="1" spc="-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shut</a:t>
            </a:r>
            <a:r>
              <a:rPr sz="1400" b="1" spc="5" dirty="0">
                <a:solidFill>
                  <a:srgbClr val="006FC0"/>
                </a:solidFill>
                <a:latin typeface="Tahoma"/>
                <a:cs typeface="Tahoma"/>
              </a:rPr>
              <a:t>d</a:t>
            </a:r>
            <a:r>
              <a:rPr sz="1400" b="1" spc="-5" dirty="0">
                <a:solidFill>
                  <a:srgbClr val="006FC0"/>
                </a:solidFill>
                <a:latin typeface="Tahoma"/>
                <a:cs typeface="Tahoma"/>
              </a:rPr>
              <a:t>ow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n</a:t>
            </a:r>
            <a:r>
              <a:rPr sz="1400" b="1" spc="-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Tahoma"/>
                <a:cs typeface="Tahoma"/>
              </a:rPr>
              <a:t>co</a:t>
            </a:r>
            <a:r>
              <a:rPr sz="1400" b="1" spc="5" dirty="0">
                <a:solidFill>
                  <a:srgbClr val="006FC0"/>
                </a:solidFill>
                <a:latin typeface="Tahoma"/>
                <a:cs typeface="Tahoma"/>
              </a:rPr>
              <a:t>m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mands: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501015">
              <a:lnSpc>
                <a:spcPct val="100000"/>
              </a:lnSpc>
              <a:spcBef>
                <a:spcPts val="930"/>
              </a:spcBef>
            </a:pP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Sl</a:t>
            </a: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av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es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Times New Roman"/>
              <a:cs typeface="Times New Roman"/>
            </a:endParaRPr>
          </a:p>
          <a:p>
            <a:pPr marL="401955" indent="-175260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402590" algn="l"/>
              </a:tabLst>
            </a:pP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nt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ins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lis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f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host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,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one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er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lin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,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th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t 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to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hos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b="1" spc="-15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200" b="1" spc="-10" dirty="0">
                <a:solidFill>
                  <a:srgbClr val="252525"/>
                </a:solidFill>
                <a:latin typeface="Tahoma"/>
                <a:cs typeface="Tahoma"/>
              </a:rPr>
              <a:t>ataNo</a:t>
            </a:r>
            <a:r>
              <a:rPr sz="1200" b="1" spc="-5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200" b="1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200" b="1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nd</a:t>
            </a:r>
            <a:endParaRPr sz="1200">
              <a:latin typeface="Tahoma"/>
              <a:cs typeface="Tahoma"/>
            </a:endParaRPr>
          </a:p>
          <a:p>
            <a:pPr marL="401955">
              <a:lnSpc>
                <a:spcPct val="100000"/>
              </a:lnSpc>
            </a:pPr>
            <a:r>
              <a:rPr sz="1200" b="1" spc="-15" dirty="0">
                <a:solidFill>
                  <a:srgbClr val="252525"/>
                </a:solidFill>
                <a:latin typeface="Tahoma"/>
                <a:cs typeface="Tahoma"/>
              </a:rPr>
              <a:t>Ta</a:t>
            </a:r>
            <a:r>
              <a:rPr sz="1200" b="1" spc="-2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200" b="1" spc="-10" dirty="0">
                <a:solidFill>
                  <a:srgbClr val="252525"/>
                </a:solidFill>
                <a:latin typeface="Tahoma"/>
                <a:cs typeface="Tahoma"/>
              </a:rPr>
              <a:t>k</a:t>
            </a:r>
            <a:r>
              <a:rPr sz="1200" b="1" spc="-2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200" b="1" spc="-1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200" b="1" spc="-10" dirty="0">
                <a:solidFill>
                  <a:srgbClr val="252525"/>
                </a:solidFill>
                <a:latin typeface="Tahoma"/>
                <a:cs typeface="Tahoma"/>
              </a:rPr>
              <a:t>ack</a:t>
            </a:r>
            <a:r>
              <a:rPr sz="1200" b="1" spc="-2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200" b="1" spc="-1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200" b="1" spc="5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se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v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514350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7016" y="1015916"/>
            <a:ext cx="984885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6FC0"/>
              </a:buClr>
              <a:buFont typeface="Wingdings"/>
              <a:buChar char=""/>
              <a:tabLst>
                <a:tab pos="355600" algn="l"/>
              </a:tabLst>
            </a:pP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M</a:t>
            </a:r>
            <a:r>
              <a:rPr sz="1200" spc="-15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dule</a:t>
            </a:r>
            <a:r>
              <a:rPr sz="1200" spc="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1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0" y="60079"/>
            <a:ext cx="7886700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Calibri "/>
              </a:rPr>
              <a:t>Cou</a:t>
            </a:r>
            <a:r>
              <a:rPr spc="-45" dirty="0">
                <a:latin typeface="Calibri "/>
              </a:rPr>
              <a:t>r</a:t>
            </a:r>
            <a:r>
              <a:rPr spc="-5" dirty="0">
                <a:latin typeface="Calibri "/>
              </a:rPr>
              <a:t>s</a:t>
            </a:r>
            <a:r>
              <a:rPr dirty="0">
                <a:latin typeface="Calibri "/>
              </a:rPr>
              <a:t>e</a:t>
            </a:r>
            <a:r>
              <a:rPr spc="-10" dirty="0">
                <a:latin typeface="Calibri "/>
              </a:rPr>
              <a:t> </a:t>
            </a:r>
            <a:r>
              <a:rPr spc="-225" dirty="0">
                <a:latin typeface="Calibri "/>
              </a:rPr>
              <a:t>T</a:t>
            </a:r>
            <a:r>
              <a:rPr spc="-5" dirty="0">
                <a:latin typeface="Calibri "/>
              </a:rPr>
              <a:t>opics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74216" y="1211380"/>
            <a:ext cx="1639570" cy="321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299720" algn="l"/>
              </a:tabLst>
            </a:pPr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Un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ders</a:t>
            </a: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ta</a:t>
            </a:r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ding</a:t>
            </a:r>
            <a:r>
              <a:rPr sz="1000" spc="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Big</a:t>
            </a:r>
            <a:r>
              <a:rPr sz="10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ata</a:t>
            </a:r>
            <a:endParaRPr sz="1000">
              <a:latin typeface="Tahoma"/>
              <a:cs typeface="Tahoma"/>
            </a:endParaRPr>
          </a:p>
          <a:p>
            <a:pPr marL="299085" indent="-286385">
              <a:lnSpc>
                <a:spcPct val="100000"/>
              </a:lnSpc>
              <a:spcBef>
                <a:spcPts val="120"/>
              </a:spcBef>
              <a:buClr>
                <a:srgbClr val="252525"/>
              </a:buClr>
              <a:buFont typeface="Wingdings"/>
              <a:buChar char=""/>
              <a:tabLst>
                <a:tab pos="299720" algn="l"/>
              </a:tabLst>
            </a:pPr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H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adoop</a:t>
            </a:r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Ar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h</a:t>
            </a: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ite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ure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7016" y="1720258"/>
            <a:ext cx="984885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6FC0"/>
              </a:buClr>
              <a:buFont typeface="Wingdings"/>
              <a:buChar char=""/>
              <a:tabLst>
                <a:tab pos="355600" algn="l"/>
              </a:tabLst>
            </a:pP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M</a:t>
            </a:r>
            <a:r>
              <a:rPr sz="1200" spc="-15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dule</a:t>
            </a:r>
            <a:r>
              <a:rPr sz="1200" spc="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2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74216" y="1915468"/>
            <a:ext cx="2193925" cy="490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299720" algn="l"/>
              </a:tabLst>
            </a:pPr>
            <a:r>
              <a:rPr sz="1000" b="1" spc="-20" dirty="0">
                <a:solidFill>
                  <a:srgbClr val="252525"/>
                </a:solidFill>
                <a:latin typeface="Tahoma"/>
                <a:cs typeface="Tahoma"/>
              </a:rPr>
              <a:t>H</a:t>
            </a:r>
            <a:r>
              <a:rPr sz="1000" b="1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000" b="1" spc="-15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000" b="1" spc="-2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000" b="1" spc="-1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000" b="1" spc="-10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000" b="1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000" b="1" spc="-15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1000" b="1" spc="-5" dirty="0">
                <a:solidFill>
                  <a:srgbClr val="252525"/>
                </a:solidFill>
                <a:latin typeface="Tahoma"/>
                <a:cs typeface="Tahoma"/>
              </a:rPr>
              <a:t>lus</a:t>
            </a:r>
            <a:r>
              <a:rPr sz="1000" b="1" spc="-15" dirty="0">
                <a:solidFill>
                  <a:srgbClr val="252525"/>
                </a:solidFill>
                <a:latin typeface="Tahoma"/>
                <a:cs typeface="Tahoma"/>
              </a:rPr>
              <a:t>te</a:t>
            </a:r>
            <a:r>
              <a:rPr sz="1000" b="1" spc="-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000" b="1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000" b="1" spc="-15" dirty="0">
                <a:solidFill>
                  <a:srgbClr val="252525"/>
                </a:solidFill>
                <a:latin typeface="Tahoma"/>
                <a:cs typeface="Tahoma"/>
              </a:rPr>
              <a:t>Con</a:t>
            </a:r>
            <a:r>
              <a:rPr sz="1000" b="1" spc="-5" dirty="0">
                <a:solidFill>
                  <a:srgbClr val="252525"/>
                </a:solidFill>
                <a:latin typeface="Tahoma"/>
                <a:cs typeface="Tahoma"/>
              </a:rPr>
              <a:t>fi</a:t>
            </a:r>
            <a:r>
              <a:rPr sz="1000" b="1" spc="-15" dirty="0">
                <a:solidFill>
                  <a:srgbClr val="252525"/>
                </a:solidFill>
                <a:latin typeface="Tahoma"/>
                <a:cs typeface="Tahoma"/>
              </a:rPr>
              <a:t>gurat</a:t>
            </a:r>
            <a:r>
              <a:rPr sz="1000" b="1" spc="-5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000" b="1" spc="-1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000" b="1" spc="-10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endParaRPr sz="1000">
              <a:latin typeface="Tahoma"/>
              <a:cs typeface="Tahoma"/>
            </a:endParaRPr>
          </a:p>
          <a:p>
            <a:pPr marL="299085" indent="-286385">
              <a:lnSpc>
                <a:spcPct val="100000"/>
              </a:lnSpc>
              <a:spcBef>
                <a:spcPts val="120"/>
              </a:spcBef>
              <a:buClr>
                <a:srgbClr val="252525"/>
              </a:buClr>
              <a:buFont typeface="Wingdings"/>
              <a:buChar char=""/>
              <a:tabLst>
                <a:tab pos="299720" algn="l"/>
              </a:tabLst>
            </a:pPr>
            <a:r>
              <a:rPr sz="1000" b="1" spc="-15" dirty="0">
                <a:solidFill>
                  <a:srgbClr val="252525"/>
                </a:solidFill>
                <a:latin typeface="Tahoma"/>
                <a:cs typeface="Tahoma"/>
              </a:rPr>
              <a:t>Dat</a:t>
            </a:r>
            <a:r>
              <a:rPr sz="1000" b="1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000" b="1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000" b="1" spc="-5" dirty="0">
                <a:solidFill>
                  <a:srgbClr val="252525"/>
                </a:solidFill>
                <a:latin typeface="Tahoma"/>
                <a:cs typeface="Tahoma"/>
              </a:rPr>
              <a:t>l</a:t>
            </a:r>
            <a:r>
              <a:rPr sz="1000" b="1" spc="-2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000" b="1" spc="-10" dirty="0">
                <a:solidFill>
                  <a:srgbClr val="252525"/>
                </a:solidFill>
                <a:latin typeface="Tahoma"/>
                <a:cs typeface="Tahoma"/>
              </a:rPr>
              <a:t>ading</a:t>
            </a:r>
            <a:r>
              <a:rPr sz="1000" b="1" spc="-15" dirty="0">
                <a:solidFill>
                  <a:srgbClr val="252525"/>
                </a:solidFill>
                <a:latin typeface="Tahoma"/>
                <a:cs typeface="Tahoma"/>
              </a:rPr>
              <a:t> Techn</a:t>
            </a:r>
            <a:r>
              <a:rPr sz="1000" b="1" spc="-5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000" b="1" spc="-20" dirty="0">
                <a:solidFill>
                  <a:srgbClr val="252525"/>
                </a:solidFill>
                <a:latin typeface="Tahoma"/>
                <a:cs typeface="Tahoma"/>
              </a:rPr>
              <a:t>q</a:t>
            </a:r>
            <a:r>
              <a:rPr sz="1000" b="1" spc="-15" dirty="0">
                <a:solidFill>
                  <a:srgbClr val="252525"/>
                </a:solidFill>
                <a:latin typeface="Tahoma"/>
                <a:cs typeface="Tahoma"/>
              </a:rPr>
              <a:t>u</a:t>
            </a:r>
            <a:r>
              <a:rPr sz="1000" b="1" spc="-2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000" b="1" spc="-1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endParaRPr sz="1000">
              <a:latin typeface="Tahoma"/>
              <a:cs typeface="Tahoma"/>
            </a:endParaRPr>
          </a:p>
          <a:p>
            <a:pPr marL="299085" indent="-286385">
              <a:lnSpc>
                <a:spcPct val="100000"/>
              </a:lnSpc>
              <a:spcBef>
                <a:spcPts val="120"/>
              </a:spcBef>
              <a:buClr>
                <a:srgbClr val="252525"/>
              </a:buClr>
              <a:buFont typeface="Wingdings"/>
              <a:buChar char=""/>
              <a:tabLst>
                <a:tab pos="299720" algn="l"/>
              </a:tabLst>
            </a:pPr>
            <a:r>
              <a:rPr sz="1000" b="1" spc="-20" dirty="0">
                <a:solidFill>
                  <a:srgbClr val="252525"/>
                </a:solidFill>
                <a:latin typeface="Tahoma"/>
                <a:cs typeface="Tahoma"/>
              </a:rPr>
              <a:t>H</a:t>
            </a:r>
            <a:r>
              <a:rPr sz="1000" b="1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000" b="1" spc="-15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000" b="1" spc="-2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000" b="1" spc="-1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000" b="1" spc="-10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000" b="1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000" b="1" spc="-10" dirty="0">
                <a:solidFill>
                  <a:srgbClr val="252525"/>
                </a:solidFill>
                <a:latin typeface="Tahoma"/>
                <a:cs typeface="Tahoma"/>
              </a:rPr>
              <a:t>Proj</a:t>
            </a:r>
            <a:r>
              <a:rPr sz="1000" b="1" spc="-1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000" b="1" spc="-5" dirty="0">
                <a:solidFill>
                  <a:srgbClr val="252525"/>
                </a:solidFill>
                <a:latin typeface="Tahoma"/>
                <a:cs typeface="Tahoma"/>
              </a:rPr>
              <a:t>ct</a:t>
            </a:r>
            <a:r>
              <a:rPr sz="1000" b="1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000" b="1" spc="-15" dirty="0">
                <a:solidFill>
                  <a:srgbClr val="252525"/>
                </a:solidFill>
                <a:latin typeface="Tahoma"/>
                <a:cs typeface="Tahoma"/>
              </a:rPr>
              <a:t>Envi</a:t>
            </a:r>
            <a:r>
              <a:rPr sz="1000" b="1" spc="-10" dirty="0">
                <a:solidFill>
                  <a:srgbClr val="252525"/>
                </a:solidFill>
                <a:latin typeface="Tahoma"/>
                <a:cs typeface="Tahoma"/>
              </a:rPr>
              <a:t>ro</a:t>
            </a:r>
            <a:r>
              <a:rPr sz="1000" b="1" spc="-1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000" b="1" spc="-10" dirty="0">
                <a:solidFill>
                  <a:srgbClr val="252525"/>
                </a:solidFill>
                <a:latin typeface="Tahoma"/>
                <a:cs typeface="Tahoma"/>
              </a:rPr>
              <a:t>m</a:t>
            </a:r>
            <a:r>
              <a:rPr sz="1000" b="1" spc="-2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000" b="1" spc="-15" dirty="0">
                <a:solidFill>
                  <a:srgbClr val="252525"/>
                </a:solidFill>
                <a:latin typeface="Tahoma"/>
                <a:cs typeface="Tahoma"/>
              </a:rPr>
              <a:t>nt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7016" y="2592240"/>
            <a:ext cx="984885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6FC0"/>
              </a:buClr>
              <a:buFont typeface="Wingdings"/>
              <a:buChar char=""/>
              <a:tabLst>
                <a:tab pos="355600" algn="l"/>
              </a:tabLst>
            </a:pP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M</a:t>
            </a:r>
            <a:r>
              <a:rPr sz="1200" spc="-15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dule</a:t>
            </a:r>
            <a:r>
              <a:rPr sz="1200" spc="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3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74216" y="2787450"/>
            <a:ext cx="2063750" cy="65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299720" algn="l"/>
              </a:tabLst>
            </a:pPr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H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adoop</a:t>
            </a:r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Map</a:t>
            </a: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edu</a:t>
            </a:r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0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f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mework</a:t>
            </a:r>
            <a:endParaRPr sz="1000" dirty="0">
              <a:latin typeface="Tahoma"/>
              <a:cs typeface="Tahoma"/>
            </a:endParaRPr>
          </a:p>
          <a:p>
            <a:pPr marL="299085" indent="-286385">
              <a:lnSpc>
                <a:spcPct val="100000"/>
              </a:lnSpc>
              <a:spcBef>
                <a:spcPts val="120"/>
              </a:spcBef>
              <a:buClr>
                <a:srgbClr val="252525"/>
              </a:buClr>
              <a:buFont typeface="Wingdings"/>
              <a:buChar char=""/>
              <a:tabLst>
                <a:tab pos="299720" algn="l"/>
              </a:tabLst>
            </a:pP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Programmi</a:t>
            </a:r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g</a:t>
            </a: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 in 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Map</a:t>
            </a:r>
            <a:r>
              <a:rPr sz="10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000" spc="-5" dirty="0" smtClean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000" spc="-10" dirty="0" smtClean="0">
                <a:solidFill>
                  <a:srgbClr val="252525"/>
                </a:solidFill>
                <a:latin typeface="Tahoma"/>
                <a:cs typeface="Tahoma"/>
              </a:rPr>
              <a:t>edu</a:t>
            </a:r>
            <a:r>
              <a:rPr sz="1000" spc="-15" dirty="0" smtClean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1000" spc="-10" dirty="0" smtClean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endParaRPr lang="en-US" sz="1000" spc="-10" dirty="0" smtClean="0">
              <a:solidFill>
                <a:srgbClr val="252525"/>
              </a:solidFill>
              <a:latin typeface="Tahoma"/>
              <a:cs typeface="Tahoma"/>
            </a:endParaRPr>
          </a:p>
          <a:p>
            <a:pPr marL="299085" indent="-286385">
              <a:spcBef>
                <a:spcPts val="120"/>
              </a:spcBef>
              <a:buClr>
                <a:srgbClr val="252525"/>
              </a:buClr>
              <a:buFont typeface="Wingdings"/>
              <a:buChar char=""/>
              <a:tabLst>
                <a:tab pos="299720" algn="l"/>
              </a:tabLst>
            </a:pPr>
            <a:r>
              <a:rPr lang="en-US" sz="1000" spc="-10" dirty="0">
                <a:solidFill>
                  <a:srgbClr val="252525"/>
                </a:solidFill>
                <a:latin typeface="Tahoma"/>
                <a:cs typeface="Tahoma"/>
              </a:rPr>
              <a:t>Adva</a:t>
            </a:r>
            <a:r>
              <a:rPr lang="en-US" sz="1000" spc="-1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lang="en-US" sz="1000" spc="-10" dirty="0">
                <a:solidFill>
                  <a:srgbClr val="252525"/>
                </a:solidFill>
                <a:latin typeface="Tahoma"/>
                <a:cs typeface="Tahoma"/>
              </a:rPr>
              <a:t>ce</a:t>
            </a:r>
            <a:r>
              <a:rPr lang="en-US" sz="10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lang="en-US" sz="1000" spc="-10" dirty="0">
                <a:solidFill>
                  <a:srgbClr val="252525"/>
                </a:solidFill>
                <a:latin typeface="Tahoma"/>
                <a:cs typeface="Tahoma"/>
              </a:rPr>
              <a:t>Map</a:t>
            </a:r>
            <a:r>
              <a:rPr lang="en-US" sz="1000" spc="-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lang="en-US" sz="1000" spc="-10" dirty="0">
                <a:solidFill>
                  <a:srgbClr val="252525"/>
                </a:solidFill>
                <a:latin typeface="Tahoma"/>
                <a:cs typeface="Tahoma"/>
              </a:rPr>
              <a:t>edu</a:t>
            </a:r>
            <a:r>
              <a:rPr lang="en-US" sz="1000" spc="-15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lang="en-US" sz="1000" spc="-1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endParaRPr lang="en-US" sz="1000" dirty="0">
              <a:latin typeface="Tahoma"/>
              <a:cs typeface="Tahoma"/>
            </a:endParaRPr>
          </a:p>
          <a:p>
            <a:pPr marL="299085" indent="-286385">
              <a:lnSpc>
                <a:spcPct val="100000"/>
              </a:lnSpc>
              <a:spcBef>
                <a:spcPts val="120"/>
              </a:spcBef>
              <a:buClr>
                <a:srgbClr val="252525"/>
              </a:buClr>
              <a:buFont typeface="Wingdings"/>
              <a:buChar char=""/>
              <a:tabLst>
                <a:tab pos="299720" algn="l"/>
              </a:tabLst>
            </a:pPr>
            <a:endParaRPr sz="1000" dirty="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7016" y="3484285"/>
            <a:ext cx="98488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6FC0"/>
              </a:buClr>
              <a:buFont typeface="Wingdings"/>
              <a:buChar char=""/>
              <a:tabLst>
                <a:tab pos="355600" algn="l"/>
              </a:tabLst>
            </a:pP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M</a:t>
            </a:r>
            <a:r>
              <a:rPr sz="1200" spc="-15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dule</a:t>
            </a:r>
            <a:r>
              <a:rPr sz="1200" spc="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lang="en-US" sz="1200" spc="-10" dirty="0">
                <a:solidFill>
                  <a:srgbClr val="006FC0"/>
                </a:solidFill>
                <a:latin typeface="Tahoma"/>
                <a:cs typeface="Tahoma"/>
              </a:rPr>
              <a:t>4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74216" y="3823237"/>
            <a:ext cx="1645285" cy="321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299720" algn="l"/>
              </a:tabLst>
            </a:pP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Anal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y</a:t>
            </a: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ti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000" spc="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using</a:t>
            </a:r>
            <a:r>
              <a:rPr sz="1000" spc="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Pig</a:t>
            </a:r>
            <a:endParaRPr sz="1000" dirty="0">
              <a:latin typeface="Tahoma"/>
              <a:cs typeface="Tahoma"/>
            </a:endParaRPr>
          </a:p>
          <a:p>
            <a:pPr marL="299085" indent="-286385">
              <a:lnSpc>
                <a:spcPct val="100000"/>
              </a:lnSpc>
              <a:spcBef>
                <a:spcPts val="120"/>
              </a:spcBef>
              <a:buClr>
                <a:srgbClr val="252525"/>
              </a:buClr>
              <a:buFont typeface="Wingdings"/>
              <a:buChar char=""/>
              <a:tabLst>
                <a:tab pos="299720" algn="l"/>
              </a:tabLst>
            </a:pPr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Un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ders</a:t>
            </a: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ta</a:t>
            </a:r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ding</a:t>
            </a:r>
            <a:r>
              <a:rPr sz="1000" spc="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Pig Latin</a:t>
            </a:r>
            <a:endParaRPr sz="1000" dirty="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03978" y="1033951"/>
            <a:ext cx="985519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6FC0"/>
              </a:buClr>
              <a:buFont typeface="Wingdings"/>
              <a:buChar char=""/>
              <a:tabLst>
                <a:tab pos="355600" algn="l"/>
              </a:tabLst>
            </a:pPr>
            <a:r>
              <a:rPr sz="1200" dirty="0" smtClean="0">
                <a:solidFill>
                  <a:srgbClr val="006FC0"/>
                </a:solidFill>
                <a:latin typeface="Tahoma"/>
                <a:cs typeface="Tahoma"/>
              </a:rPr>
              <a:t>M</a:t>
            </a:r>
            <a:r>
              <a:rPr sz="1200" spc="-10" dirty="0" smtClean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200" spc="-5" dirty="0" smtClean="0">
                <a:solidFill>
                  <a:srgbClr val="006FC0"/>
                </a:solidFill>
                <a:latin typeface="Tahoma"/>
                <a:cs typeface="Tahoma"/>
              </a:rPr>
              <a:t>d</a:t>
            </a:r>
            <a:r>
              <a:rPr sz="1200" dirty="0" smtClean="0">
                <a:solidFill>
                  <a:srgbClr val="006FC0"/>
                </a:solidFill>
                <a:latin typeface="Tahoma"/>
                <a:cs typeface="Tahoma"/>
              </a:rPr>
              <a:t>ule</a:t>
            </a:r>
            <a:r>
              <a:rPr lang="en-US" sz="1200" dirty="0" smtClean="0">
                <a:solidFill>
                  <a:srgbClr val="006FC0"/>
                </a:solidFill>
                <a:latin typeface="Tahoma"/>
                <a:cs typeface="Tahoma"/>
              </a:rPr>
              <a:t> 5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61178" y="1244908"/>
            <a:ext cx="1638935" cy="337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299720" algn="l"/>
              </a:tabLst>
            </a:pP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Anal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y</a:t>
            </a: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ti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000" spc="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using</a:t>
            </a:r>
            <a:r>
              <a:rPr sz="1000" spc="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Hive</a:t>
            </a:r>
            <a:endParaRPr sz="1000">
              <a:latin typeface="Tahoma"/>
              <a:cs typeface="Tahoma"/>
            </a:endParaRPr>
          </a:p>
          <a:p>
            <a:pPr marL="299085" indent="-286385">
              <a:lnSpc>
                <a:spcPct val="100000"/>
              </a:lnSpc>
              <a:spcBef>
                <a:spcPts val="240"/>
              </a:spcBef>
              <a:buClr>
                <a:srgbClr val="252525"/>
              </a:buClr>
              <a:buFont typeface="Wingdings"/>
              <a:buChar char=""/>
              <a:tabLst>
                <a:tab pos="299720" algn="l"/>
              </a:tabLst>
            </a:pPr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Un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ders</a:t>
            </a: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ta</a:t>
            </a:r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ding</a:t>
            </a:r>
            <a:r>
              <a:rPr sz="1000" spc="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HI</a:t>
            </a: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V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0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QL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03978" y="1802554"/>
            <a:ext cx="98488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6FC0"/>
              </a:buClr>
              <a:buFont typeface="Wingdings"/>
              <a:buChar char=""/>
              <a:tabLst>
                <a:tab pos="355600" algn="l"/>
              </a:tabLst>
            </a:pP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M</a:t>
            </a:r>
            <a:r>
              <a:rPr sz="1200" spc="-15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dule</a:t>
            </a:r>
            <a:r>
              <a:rPr sz="1200" spc="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lang="en-US" sz="1200" spc="-10" dirty="0">
                <a:solidFill>
                  <a:srgbClr val="006FC0"/>
                </a:solidFill>
                <a:latin typeface="Tahoma"/>
                <a:cs typeface="Tahoma"/>
              </a:rPr>
              <a:t>6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61178" y="2013004"/>
            <a:ext cx="197358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299720" algn="l"/>
              </a:tabLst>
            </a:pP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Adva</a:t>
            </a:r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ce</a:t>
            </a:r>
            <a:r>
              <a:rPr sz="10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Hive</a:t>
            </a:r>
            <a:endParaRPr sz="1000">
              <a:latin typeface="Tahoma"/>
              <a:cs typeface="Tahoma"/>
            </a:endParaRPr>
          </a:p>
          <a:p>
            <a:pPr marL="299085" indent="-286385">
              <a:lnSpc>
                <a:spcPct val="100000"/>
              </a:lnSpc>
              <a:spcBef>
                <a:spcPts val="240"/>
              </a:spcBef>
              <a:buClr>
                <a:srgbClr val="252525"/>
              </a:buClr>
              <a:buFont typeface="Wingdings"/>
              <a:buChar char=""/>
              <a:tabLst>
                <a:tab pos="299720" algn="l"/>
              </a:tabLst>
            </a:pPr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QL</a:t>
            </a:r>
            <a:r>
              <a:rPr sz="1000" spc="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ataba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es 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0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HB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SE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03978" y="2570904"/>
            <a:ext cx="98488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6FC0"/>
              </a:buClr>
              <a:buFont typeface="Wingdings"/>
              <a:buChar char=""/>
              <a:tabLst>
                <a:tab pos="355600" algn="l"/>
              </a:tabLst>
            </a:pP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M</a:t>
            </a:r>
            <a:r>
              <a:rPr sz="1200" spc="-15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dule</a:t>
            </a:r>
            <a:r>
              <a:rPr sz="1200" spc="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lang="en-US" sz="1200" spc="-10" dirty="0">
                <a:solidFill>
                  <a:srgbClr val="006FC0"/>
                </a:solidFill>
                <a:latin typeface="Tahoma"/>
                <a:cs typeface="Tahoma"/>
              </a:rPr>
              <a:t>7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61178" y="2781354"/>
            <a:ext cx="1336675" cy="337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299720" algn="l"/>
              </a:tabLst>
            </a:pP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Adva</a:t>
            </a:r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ce</a:t>
            </a:r>
            <a:r>
              <a:rPr sz="10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HB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SE</a:t>
            </a:r>
            <a:endParaRPr sz="1000">
              <a:latin typeface="Tahoma"/>
              <a:cs typeface="Tahoma"/>
            </a:endParaRPr>
          </a:p>
          <a:p>
            <a:pPr marL="299085" indent="-286385">
              <a:lnSpc>
                <a:spcPct val="100000"/>
              </a:lnSpc>
              <a:spcBef>
                <a:spcPts val="240"/>
              </a:spcBef>
              <a:buClr>
                <a:srgbClr val="252525"/>
              </a:buClr>
              <a:buFont typeface="Wingdings"/>
              <a:buChar char=""/>
              <a:tabLst>
                <a:tab pos="299720" algn="l"/>
              </a:tabLst>
            </a:pPr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Z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oo</a:t>
            </a:r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k</a:t>
            </a: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eeper </a:t>
            </a:r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ervi</a:t>
            </a:r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03978" y="3339381"/>
            <a:ext cx="98488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6FC0"/>
              </a:buClr>
              <a:buFont typeface="Wingdings"/>
              <a:buChar char=""/>
              <a:tabLst>
                <a:tab pos="355600" algn="l"/>
              </a:tabLst>
            </a:pPr>
            <a:r>
              <a:rPr sz="1200" spc="-10" dirty="0" smtClean="0">
                <a:solidFill>
                  <a:srgbClr val="006FC0"/>
                </a:solidFill>
                <a:latin typeface="Tahoma"/>
                <a:cs typeface="Tahoma"/>
              </a:rPr>
              <a:t>M</a:t>
            </a:r>
            <a:r>
              <a:rPr sz="1200" spc="-15" dirty="0" smtClean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200" spc="-10" dirty="0" smtClean="0">
                <a:solidFill>
                  <a:srgbClr val="006FC0"/>
                </a:solidFill>
                <a:latin typeface="Tahoma"/>
                <a:cs typeface="Tahoma"/>
              </a:rPr>
              <a:t>dule</a:t>
            </a:r>
            <a:r>
              <a:rPr lang="en-US" sz="1200" spc="-10" dirty="0" smtClean="0">
                <a:solidFill>
                  <a:srgbClr val="006FC0"/>
                </a:solidFill>
                <a:latin typeface="Tahoma"/>
                <a:cs typeface="Tahoma"/>
              </a:rPr>
              <a:t> 8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61178" y="3549831"/>
            <a:ext cx="1872614" cy="331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299720" algn="l"/>
              </a:tabLst>
            </a:pPr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H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adoop</a:t>
            </a:r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 2</a:t>
            </a: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.0</a:t>
            </a:r>
            <a:r>
              <a:rPr sz="1000" spc="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–</a:t>
            </a:r>
            <a:r>
              <a:rPr sz="10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ew </a:t>
            </a:r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Fe</a:t>
            </a: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at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ur</a:t>
            </a: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es</a:t>
            </a:r>
            <a:endParaRPr sz="1000">
              <a:latin typeface="Tahoma"/>
              <a:cs typeface="Tahoma"/>
            </a:endParaRPr>
          </a:p>
          <a:p>
            <a:pPr marL="299085" indent="-286385">
              <a:lnSpc>
                <a:spcPct val="100000"/>
              </a:lnSpc>
              <a:spcBef>
                <a:spcPts val="190"/>
              </a:spcBef>
              <a:buClr>
                <a:srgbClr val="252525"/>
              </a:buClr>
              <a:buFont typeface="Wingdings"/>
              <a:buChar char=""/>
              <a:tabLst>
                <a:tab pos="299720" algn="l"/>
              </a:tabLst>
            </a:pP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Programmi</a:t>
            </a:r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g</a:t>
            </a:r>
            <a:r>
              <a:rPr sz="10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in 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M</a:t>
            </a: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v2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03978" y="4107199"/>
            <a:ext cx="106934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6FC0"/>
              </a:buClr>
              <a:buFont typeface="Wingdings"/>
              <a:buChar char=""/>
              <a:tabLst>
                <a:tab pos="355600" algn="l"/>
              </a:tabLst>
            </a:pP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M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d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ule</a:t>
            </a:r>
            <a:r>
              <a:rPr sz="1200" spc="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lang="en-US" sz="1200" dirty="0">
                <a:solidFill>
                  <a:srgbClr val="006FC0"/>
                </a:solidFill>
                <a:latin typeface="Tahoma"/>
                <a:cs typeface="Tahoma"/>
              </a:rPr>
              <a:t> 9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61178" y="4318207"/>
            <a:ext cx="2159635" cy="520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299720" algn="l"/>
              </a:tabLst>
            </a:pP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Apac</a:t>
            </a:r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h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0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Oozie</a:t>
            </a:r>
            <a:endParaRPr sz="1000">
              <a:latin typeface="Tahoma"/>
              <a:cs typeface="Tahoma"/>
            </a:endParaRPr>
          </a:p>
          <a:p>
            <a:pPr marL="299085" indent="-286385">
              <a:lnSpc>
                <a:spcPct val="100000"/>
              </a:lnSpc>
              <a:spcBef>
                <a:spcPts val="240"/>
              </a:spcBef>
              <a:buClr>
                <a:srgbClr val="252525"/>
              </a:buClr>
              <a:buFont typeface="Wingdings"/>
              <a:buChar char=""/>
              <a:tabLst>
                <a:tab pos="299720" algn="l"/>
              </a:tabLst>
            </a:pP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Real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world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ata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ets</a:t>
            </a:r>
            <a:r>
              <a:rPr sz="10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0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Anal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ysis</a:t>
            </a:r>
            <a:endParaRPr sz="1000">
              <a:latin typeface="Tahoma"/>
              <a:cs typeface="Tahoma"/>
            </a:endParaRPr>
          </a:p>
          <a:p>
            <a:pPr marL="299085" indent="-286385">
              <a:lnSpc>
                <a:spcPct val="100000"/>
              </a:lnSpc>
              <a:spcBef>
                <a:spcPts val="240"/>
              </a:spcBef>
              <a:buClr>
                <a:srgbClr val="252525"/>
              </a:buClr>
              <a:buFont typeface="Wingdings"/>
              <a:buChar char=""/>
              <a:tabLst>
                <a:tab pos="299720" algn="l"/>
              </a:tabLst>
            </a:pP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Projec</a:t>
            </a: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0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is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cussion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574969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9844" y="2292889"/>
            <a:ext cx="8214995" cy="2124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2575" indent="-269875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283210" algn="l"/>
              </a:tabLst>
            </a:pP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h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fil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lso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ff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s a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w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y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vide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cust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om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pa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mete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f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or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h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o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f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th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ser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v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rs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2"/>
              </a:spcBef>
              <a:buClr>
                <a:srgbClr val="252525"/>
              </a:buClr>
              <a:buFont typeface="Wingdings"/>
              <a:buChar char=""/>
            </a:pPr>
            <a:endParaRPr sz="1450">
              <a:latin typeface="Times New Roman"/>
              <a:cs typeface="Times New Roman"/>
            </a:endParaRPr>
          </a:p>
          <a:p>
            <a:pPr marL="282575" marR="5080" indent="-269875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283210" algn="l"/>
              </a:tabLst>
            </a:pP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Ha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-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400" spc="-125" dirty="0">
                <a:solidFill>
                  <a:srgbClr val="252525"/>
                </a:solidFill>
                <a:latin typeface="Tahoma"/>
                <a:cs typeface="Tahoma"/>
              </a:rPr>
              <a:t>v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.s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h</a:t>
            </a:r>
            <a:r>
              <a:rPr sz="1400" spc="15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</a:t>
            </a:r>
            <a:r>
              <a:rPr sz="1400" spc="17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ou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400" spc="16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by</a:t>
            </a:r>
            <a:r>
              <a:rPr sz="1400" spc="15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ll</a:t>
            </a:r>
            <a:r>
              <a:rPr sz="1400" spc="18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f</a:t>
            </a:r>
            <a:r>
              <a:rPr sz="1400" spc="15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th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17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Ha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400" spc="16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Co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16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scr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pts</a:t>
            </a:r>
            <a:r>
              <a:rPr sz="1400" spc="16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vi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ed</a:t>
            </a:r>
            <a:r>
              <a:rPr sz="1400" spc="17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in</a:t>
            </a:r>
            <a:r>
              <a:rPr sz="1400" spc="14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h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16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f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/</a:t>
            </a:r>
            <a:r>
              <a:rPr sz="1400" spc="16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di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y</a:t>
            </a:r>
            <a:r>
              <a:rPr sz="1400" spc="16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f</a:t>
            </a:r>
            <a:r>
              <a:rPr sz="1400" spc="14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th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 inst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ll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ti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n.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4"/>
              </a:spcBef>
              <a:buClr>
                <a:srgbClr val="252525"/>
              </a:buClr>
              <a:buFont typeface="Wingdings"/>
              <a:buChar char=""/>
            </a:pPr>
            <a:endParaRPr sz="14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241935" algn="l"/>
              </a:tabLst>
            </a:pPr>
            <a:r>
              <a:rPr sz="1400" b="1" spc="-5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xam</a:t>
            </a:r>
            <a:r>
              <a:rPr sz="1400" b="1" spc="5" dirty="0">
                <a:solidFill>
                  <a:srgbClr val="006FC0"/>
                </a:solidFill>
                <a:latin typeface="Tahoma"/>
                <a:cs typeface="Tahoma"/>
              </a:rPr>
              <a:t>p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l</a:t>
            </a:r>
            <a:r>
              <a:rPr sz="1400" b="1" spc="-1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400" b="1" spc="-5" dirty="0">
                <a:solidFill>
                  <a:srgbClr val="006FC0"/>
                </a:solidFill>
                <a:latin typeface="Tahoma"/>
                <a:cs typeface="Tahoma"/>
              </a:rPr>
              <a:t> o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f </a:t>
            </a:r>
            <a:r>
              <a:rPr sz="1400" b="1" spc="-1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b="1" spc="-5" dirty="0">
                <a:solidFill>
                  <a:srgbClr val="006FC0"/>
                </a:solidFill>
                <a:latin typeface="Tahoma"/>
                <a:cs typeface="Tahoma"/>
              </a:rPr>
              <a:t>n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vironment</a:t>
            </a:r>
            <a:r>
              <a:rPr sz="1400" b="1" spc="2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vari</a:t>
            </a:r>
            <a:r>
              <a:rPr sz="1400" b="1" spc="-1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bl</a:t>
            </a:r>
            <a:r>
              <a:rPr sz="1400" b="1" spc="-1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400" b="1" spc="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that</a:t>
            </a:r>
            <a:r>
              <a:rPr sz="1400" b="1" spc="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Tahoma"/>
                <a:cs typeface="Tahoma"/>
              </a:rPr>
              <a:t>yo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u</a:t>
            </a:r>
            <a:r>
              <a:rPr sz="1400" b="1" spc="-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Tahoma"/>
                <a:cs typeface="Tahoma"/>
              </a:rPr>
              <a:t>ca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n specif</a:t>
            </a:r>
            <a:r>
              <a:rPr sz="1400" b="1" spc="-10" dirty="0">
                <a:solidFill>
                  <a:srgbClr val="006FC0"/>
                </a:solidFill>
                <a:latin typeface="Tahoma"/>
                <a:cs typeface="Tahoma"/>
              </a:rPr>
              <a:t>y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:</a:t>
            </a:r>
            <a:endParaRPr sz="1400">
              <a:latin typeface="Tahoma"/>
              <a:cs typeface="Tahoma"/>
            </a:endParaRPr>
          </a:p>
          <a:p>
            <a:pPr marL="290195" marR="3968750">
              <a:lnSpc>
                <a:spcPts val="3360"/>
              </a:lnSpc>
              <a:spcBef>
                <a:spcPts val="390"/>
              </a:spcBef>
            </a:pP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x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po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HAD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OOP_D</a:t>
            </a:r>
            <a:r>
              <a:rPr sz="1400" spc="-95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9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ANO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E_HEA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SIZE=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"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1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2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8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" 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x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po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HAD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OOP_</a:t>
            </a:r>
            <a:r>
              <a:rPr sz="1400" spc="-9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KTRACK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R_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H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SIZE=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"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5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1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2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"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65575" y="1291434"/>
            <a:ext cx="201676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5" dirty="0">
                <a:solidFill>
                  <a:srgbClr val="252525"/>
                </a:solidFill>
                <a:latin typeface="Tahoma"/>
                <a:cs typeface="Tahoma"/>
              </a:rPr>
              <a:t>Se</a:t>
            </a:r>
            <a:r>
              <a:rPr sz="13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3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252525"/>
                </a:solidFill>
                <a:latin typeface="Tahoma"/>
                <a:cs typeface="Tahoma"/>
              </a:rPr>
              <a:t>pa</a:t>
            </a:r>
            <a:r>
              <a:rPr sz="1300" spc="-15" dirty="0">
                <a:solidFill>
                  <a:srgbClr val="252525"/>
                </a:solidFill>
                <a:latin typeface="Tahoma"/>
                <a:cs typeface="Tahoma"/>
              </a:rPr>
              <a:t>ramete</a:t>
            </a:r>
            <a:r>
              <a:rPr sz="1300" spc="-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3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252525"/>
                </a:solidFill>
                <a:latin typeface="Tahoma"/>
                <a:cs typeface="Tahoma"/>
              </a:rPr>
              <a:t>JA</a:t>
            </a:r>
            <a:r>
              <a:rPr sz="1300" spc="-15" dirty="0">
                <a:solidFill>
                  <a:srgbClr val="252525"/>
                </a:solidFill>
                <a:latin typeface="Tahoma"/>
                <a:cs typeface="Tahoma"/>
              </a:rPr>
              <a:t>V</a:t>
            </a:r>
            <a:r>
              <a:rPr sz="1300" spc="-10" dirty="0">
                <a:solidFill>
                  <a:srgbClr val="252525"/>
                </a:solidFill>
                <a:latin typeface="Tahoma"/>
                <a:cs typeface="Tahoma"/>
              </a:rPr>
              <a:t>A_H</a:t>
            </a:r>
            <a:r>
              <a:rPr sz="1300" spc="-2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300" spc="-15" dirty="0">
                <a:solidFill>
                  <a:srgbClr val="252525"/>
                </a:solidFill>
                <a:latin typeface="Tahoma"/>
                <a:cs typeface="Tahoma"/>
              </a:rPr>
              <a:t>M</a:t>
            </a:r>
            <a:r>
              <a:rPr sz="1300" spc="-1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59880" y="1098803"/>
            <a:ext cx="964692" cy="9631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46747" y="1319783"/>
            <a:ext cx="789431" cy="5867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85788" y="1124711"/>
            <a:ext cx="858011" cy="8564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898640" y="1440436"/>
            <a:ext cx="43307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J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VM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03091" y="1350263"/>
            <a:ext cx="3287267" cy="5501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29000" y="1376172"/>
            <a:ext cx="3180588" cy="4434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70075" y="1222247"/>
            <a:ext cx="2034539" cy="6781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59052" y="1324355"/>
            <a:ext cx="1653539" cy="5334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95983" y="1248155"/>
            <a:ext cx="1927860" cy="5715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694814" y="1434096"/>
            <a:ext cx="132905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hado</a:t>
            </a:r>
            <a:r>
              <a:rPr sz="1600" spc="-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600" spc="-15" dirty="0">
                <a:solidFill>
                  <a:srgbClr val="FFFFFF"/>
                </a:solidFill>
                <a:latin typeface="Tahoma"/>
                <a:cs typeface="Tahoma"/>
              </a:rPr>
              <a:t>-e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600" spc="-14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0" y="-9844"/>
            <a:ext cx="7886700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>
                <a:latin typeface="Calibri "/>
              </a:rPr>
              <a:t>P</a:t>
            </a:r>
            <a:r>
              <a:rPr dirty="0">
                <a:latin typeface="Calibri "/>
              </a:rPr>
              <a:t>e</a:t>
            </a:r>
            <a:r>
              <a:rPr spc="5" dirty="0">
                <a:latin typeface="Calibri "/>
              </a:rPr>
              <a:t>r</a:t>
            </a:r>
            <a:r>
              <a:rPr spc="-10" dirty="0">
                <a:latin typeface="Calibri "/>
              </a:rPr>
              <a:t>-</a:t>
            </a:r>
            <a:r>
              <a:rPr dirty="0">
                <a:latin typeface="Calibri "/>
              </a:rPr>
              <a:t>P</a:t>
            </a:r>
            <a:r>
              <a:rPr spc="-35" dirty="0">
                <a:latin typeface="Calibri "/>
              </a:rPr>
              <a:t>r</a:t>
            </a:r>
            <a:r>
              <a:rPr spc="-5" dirty="0">
                <a:latin typeface="Calibri "/>
              </a:rPr>
              <a:t>oces</a:t>
            </a:r>
            <a:r>
              <a:rPr dirty="0">
                <a:latin typeface="Calibri "/>
              </a:rPr>
              <a:t>s</a:t>
            </a:r>
            <a:r>
              <a:rPr spc="-45" dirty="0">
                <a:latin typeface="Calibri "/>
              </a:rPr>
              <a:t> </a:t>
            </a:r>
            <a:r>
              <a:rPr dirty="0">
                <a:latin typeface="Calibri "/>
              </a:rPr>
              <a:t>Ru</a:t>
            </a:r>
            <a:r>
              <a:rPr spc="-25" dirty="0">
                <a:latin typeface="Calibri "/>
              </a:rPr>
              <a:t>n</a:t>
            </a:r>
            <a:r>
              <a:rPr dirty="0">
                <a:latin typeface="Calibri "/>
              </a:rPr>
              <a:t>time</a:t>
            </a:r>
            <a:r>
              <a:rPr spc="-25" dirty="0">
                <a:latin typeface="Calibri "/>
              </a:rPr>
              <a:t> </a:t>
            </a:r>
            <a:r>
              <a:rPr spc="-5" dirty="0">
                <a:latin typeface="Calibri "/>
              </a:rPr>
              <a:t>E</a:t>
            </a:r>
            <a:r>
              <a:rPr spc="-50" dirty="0">
                <a:latin typeface="Calibri "/>
              </a:rPr>
              <a:t>n</a:t>
            </a:r>
            <a:r>
              <a:rPr dirty="0">
                <a:latin typeface="Calibri "/>
              </a:rPr>
              <a:t>vi</a:t>
            </a:r>
            <a:r>
              <a:rPr spc="-35" dirty="0">
                <a:latin typeface="Calibri "/>
              </a:rPr>
              <a:t>r</a:t>
            </a:r>
            <a:r>
              <a:rPr spc="-5" dirty="0">
                <a:latin typeface="Calibri "/>
              </a:rPr>
              <a:t>on</a:t>
            </a:r>
            <a:r>
              <a:rPr spc="-10" dirty="0">
                <a:latin typeface="Calibri "/>
              </a:rPr>
              <a:t>m</a:t>
            </a:r>
            <a:r>
              <a:rPr dirty="0">
                <a:latin typeface="Calibri "/>
              </a:rPr>
              <a:t>e</a:t>
            </a:r>
            <a:r>
              <a:rPr spc="-25" dirty="0">
                <a:latin typeface="Calibri "/>
              </a:rPr>
              <a:t>n</a:t>
            </a:r>
            <a:r>
              <a:rPr dirty="0">
                <a:latin typeface="Calibri "/>
              </a:rPr>
              <a:t>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514350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9495" y="1104900"/>
            <a:ext cx="6286500" cy="200152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0" rIns="0" bIns="0" rtlCol="0">
            <a:spAutoFit/>
          </a:bodyPr>
          <a:lstStyle/>
          <a:p>
            <a:pPr marL="361315" indent="-269875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361950" algn="l"/>
              </a:tabLst>
            </a:pP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meNode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st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tus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: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u="sng" dirty="0">
                <a:solidFill>
                  <a:srgbClr val="00AFEF"/>
                </a:solidFill>
                <a:latin typeface="Tahoma"/>
                <a:cs typeface="Tahoma"/>
              </a:rPr>
              <a:t>h</a:t>
            </a:r>
            <a:r>
              <a:rPr sz="1400" u="sng" spc="-20" dirty="0">
                <a:solidFill>
                  <a:srgbClr val="00AFEF"/>
                </a:solidFill>
                <a:latin typeface="Tahoma"/>
                <a:cs typeface="Tahoma"/>
              </a:rPr>
              <a:t>t</a:t>
            </a:r>
            <a:r>
              <a:rPr sz="1400" u="sng" spc="-5" dirty="0">
                <a:solidFill>
                  <a:srgbClr val="00AFEF"/>
                </a:solidFill>
                <a:latin typeface="Tahoma"/>
                <a:cs typeface="Tahoma"/>
              </a:rPr>
              <a:t>tp:/</a:t>
            </a:r>
            <a:r>
              <a:rPr sz="1400" u="sng" spc="5" dirty="0">
                <a:solidFill>
                  <a:srgbClr val="00AFEF"/>
                </a:solidFill>
                <a:latin typeface="Tahoma"/>
                <a:cs typeface="Tahoma"/>
              </a:rPr>
              <a:t>/</a:t>
            </a:r>
            <a:r>
              <a:rPr sz="1400" u="sng" dirty="0">
                <a:solidFill>
                  <a:srgbClr val="00AFEF"/>
                </a:solidFill>
                <a:latin typeface="Tahoma"/>
                <a:cs typeface="Tahoma"/>
              </a:rPr>
              <a:t>l</a:t>
            </a:r>
            <a:r>
              <a:rPr sz="1400" u="sng" spc="5" dirty="0">
                <a:solidFill>
                  <a:srgbClr val="00AFEF"/>
                </a:solidFill>
                <a:latin typeface="Tahoma"/>
                <a:cs typeface="Tahoma"/>
              </a:rPr>
              <a:t>o</a:t>
            </a:r>
            <a:r>
              <a:rPr sz="1400" u="sng" spc="-5" dirty="0">
                <a:solidFill>
                  <a:srgbClr val="00AFEF"/>
                </a:solidFill>
                <a:latin typeface="Tahoma"/>
                <a:cs typeface="Tahoma"/>
              </a:rPr>
              <a:t>ca</a:t>
            </a:r>
            <a:r>
              <a:rPr sz="1400" u="sng" dirty="0">
                <a:solidFill>
                  <a:srgbClr val="00AFEF"/>
                </a:solidFill>
                <a:latin typeface="Tahoma"/>
                <a:cs typeface="Tahoma"/>
              </a:rPr>
              <a:t>lho</a:t>
            </a:r>
            <a:r>
              <a:rPr sz="1400" u="sng" spc="-5" dirty="0">
                <a:solidFill>
                  <a:srgbClr val="00AFEF"/>
                </a:solidFill>
                <a:latin typeface="Tahoma"/>
                <a:cs typeface="Tahoma"/>
              </a:rPr>
              <a:t>st</a:t>
            </a:r>
            <a:r>
              <a:rPr sz="1400" u="sng" spc="-10" dirty="0">
                <a:solidFill>
                  <a:srgbClr val="00AFEF"/>
                </a:solidFill>
                <a:latin typeface="Tahoma"/>
                <a:cs typeface="Tahoma"/>
              </a:rPr>
              <a:t>:</a:t>
            </a:r>
            <a:r>
              <a:rPr sz="1400" u="sng" dirty="0">
                <a:solidFill>
                  <a:srgbClr val="00AFEF"/>
                </a:solidFill>
                <a:latin typeface="Tahoma"/>
                <a:cs typeface="Tahoma"/>
              </a:rPr>
              <a:t>500</a:t>
            </a:r>
            <a:r>
              <a:rPr sz="1400" u="sng" spc="-15" dirty="0">
                <a:solidFill>
                  <a:srgbClr val="00AFEF"/>
                </a:solidFill>
                <a:latin typeface="Tahoma"/>
                <a:cs typeface="Tahoma"/>
              </a:rPr>
              <a:t>7</a:t>
            </a:r>
            <a:r>
              <a:rPr sz="1400" u="sng" dirty="0">
                <a:solidFill>
                  <a:srgbClr val="00AFEF"/>
                </a:solidFill>
                <a:latin typeface="Tahoma"/>
                <a:cs typeface="Tahoma"/>
              </a:rPr>
              <a:t>0</a:t>
            </a:r>
            <a:r>
              <a:rPr sz="1400" u="sng" spc="-10" dirty="0">
                <a:solidFill>
                  <a:srgbClr val="00AFEF"/>
                </a:solidFill>
                <a:latin typeface="Tahoma"/>
                <a:cs typeface="Tahoma"/>
              </a:rPr>
              <a:t>/</a:t>
            </a:r>
            <a:r>
              <a:rPr sz="1400" u="sng" dirty="0">
                <a:solidFill>
                  <a:srgbClr val="00AFEF"/>
                </a:solidFill>
                <a:latin typeface="Tahoma"/>
                <a:cs typeface="Tahoma"/>
              </a:rPr>
              <a:t>d</a:t>
            </a:r>
            <a:r>
              <a:rPr sz="1400" u="sng" spc="-15" dirty="0">
                <a:solidFill>
                  <a:srgbClr val="00AFEF"/>
                </a:solidFill>
                <a:latin typeface="Tahoma"/>
                <a:cs typeface="Tahoma"/>
              </a:rPr>
              <a:t>f</a:t>
            </a:r>
            <a:r>
              <a:rPr sz="1400" u="sng" spc="-5" dirty="0">
                <a:solidFill>
                  <a:srgbClr val="00AFEF"/>
                </a:solidFill>
                <a:latin typeface="Tahoma"/>
                <a:cs typeface="Tahoma"/>
              </a:rPr>
              <a:t>sh</a:t>
            </a:r>
            <a:r>
              <a:rPr sz="1400" u="sng" spc="-10" dirty="0">
                <a:solidFill>
                  <a:srgbClr val="00AFEF"/>
                </a:solidFill>
                <a:latin typeface="Tahoma"/>
                <a:cs typeface="Tahoma"/>
              </a:rPr>
              <a:t>ea</a:t>
            </a:r>
            <a:r>
              <a:rPr sz="1400" u="sng" dirty="0">
                <a:solidFill>
                  <a:srgbClr val="00AFEF"/>
                </a:solidFill>
                <a:latin typeface="Tahoma"/>
                <a:cs typeface="Tahoma"/>
              </a:rPr>
              <a:t>lth</a:t>
            </a:r>
            <a:r>
              <a:rPr sz="1400" u="sng" spc="-10" dirty="0">
                <a:solidFill>
                  <a:srgbClr val="00AFEF"/>
                </a:solidFill>
                <a:latin typeface="Tahoma"/>
                <a:cs typeface="Tahoma"/>
              </a:rPr>
              <a:t>.</a:t>
            </a:r>
            <a:r>
              <a:rPr sz="1400" u="sng" dirty="0">
                <a:solidFill>
                  <a:srgbClr val="00AFEF"/>
                </a:solidFill>
                <a:latin typeface="Tahoma"/>
                <a:cs typeface="Tahoma"/>
              </a:rPr>
              <a:t>jsp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252525"/>
              </a:buClr>
              <a:buFont typeface="Wingdings"/>
              <a:buChar char=""/>
            </a:pPr>
            <a:endParaRPr sz="2000">
              <a:latin typeface="Times New Roman"/>
              <a:cs typeface="Times New Roman"/>
            </a:endParaRPr>
          </a:p>
          <a:p>
            <a:pPr marL="361315" indent="-269875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361950" algn="l"/>
              </a:tabLst>
            </a:pP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J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b</a:t>
            </a:r>
            <a:r>
              <a:rPr sz="1400" spc="-13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k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er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st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tus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: </a:t>
            </a:r>
            <a:r>
              <a:rPr sz="1400" u="sng" dirty="0">
                <a:solidFill>
                  <a:srgbClr val="00AFEF"/>
                </a:solidFill>
                <a:latin typeface="Tahoma"/>
                <a:cs typeface="Tahoma"/>
              </a:rPr>
              <a:t>h</a:t>
            </a:r>
            <a:r>
              <a:rPr sz="1400" u="sng" spc="-20" dirty="0">
                <a:solidFill>
                  <a:srgbClr val="00AFEF"/>
                </a:solidFill>
                <a:latin typeface="Tahoma"/>
                <a:cs typeface="Tahoma"/>
              </a:rPr>
              <a:t>t</a:t>
            </a:r>
            <a:r>
              <a:rPr sz="1400" u="sng" spc="-5" dirty="0">
                <a:solidFill>
                  <a:srgbClr val="00AFEF"/>
                </a:solidFill>
                <a:latin typeface="Tahoma"/>
                <a:cs typeface="Tahoma"/>
              </a:rPr>
              <a:t>tp:/</a:t>
            </a:r>
            <a:r>
              <a:rPr sz="1400" u="sng" spc="5" dirty="0">
                <a:solidFill>
                  <a:srgbClr val="00AFEF"/>
                </a:solidFill>
                <a:latin typeface="Tahoma"/>
                <a:cs typeface="Tahoma"/>
              </a:rPr>
              <a:t>/</a:t>
            </a:r>
            <a:r>
              <a:rPr sz="1400" u="sng" dirty="0">
                <a:solidFill>
                  <a:srgbClr val="00AFEF"/>
                </a:solidFill>
                <a:latin typeface="Tahoma"/>
                <a:cs typeface="Tahoma"/>
              </a:rPr>
              <a:t>l</a:t>
            </a:r>
            <a:r>
              <a:rPr sz="1400" u="sng" spc="5" dirty="0">
                <a:solidFill>
                  <a:srgbClr val="00AFEF"/>
                </a:solidFill>
                <a:latin typeface="Tahoma"/>
                <a:cs typeface="Tahoma"/>
              </a:rPr>
              <a:t>o</a:t>
            </a:r>
            <a:r>
              <a:rPr sz="1400" u="sng" spc="-5" dirty="0">
                <a:solidFill>
                  <a:srgbClr val="00AFEF"/>
                </a:solidFill>
                <a:latin typeface="Tahoma"/>
                <a:cs typeface="Tahoma"/>
              </a:rPr>
              <a:t>ca</a:t>
            </a:r>
            <a:r>
              <a:rPr sz="1400" u="sng" dirty="0">
                <a:solidFill>
                  <a:srgbClr val="00AFEF"/>
                </a:solidFill>
                <a:latin typeface="Tahoma"/>
                <a:cs typeface="Tahoma"/>
              </a:rPr>
              <a:t>lho</a:t>
            </a:r>
            <a:r>
              <a:rPr sz="1400" u="sng" spc="-5" dirty="0">
                <a:solidFill>
                  <a:srgbClr val="00AFEF"/>
                </a:solidFill>
                <a:latin typeface="Tahoma"/>
                <a:cs typeface="Tahoma"/>
              </a:rPr>
              <a:t>st</a:t>
            </a:r>
            <a:r>
              <a:rPr sz="1400" u="sng" spc="-10" dirty="0">
                <a:solidFill>
                  <a:srgbClr val="00AFEF"/>
                </a:solidFill>
                <a:latin typeface="Tahoma"/>
                <a:cs typeface="Tahoma"/>
              </a:rPr>
              <a:t>:</a:t>
            </a:r>
            <a:r>
              <a:rPr sz="1400" u="sng" dirty="0">
                <a:solidFill>
                  <a:srgbClr val="00AFEF"/>
                </a:solidFill>
                <a:latin typeface="Tahoma"/>
                <a:cs typeface="Tahoma"/>
              </a:rPr>
              <a:t>500</a:t>
            </a:r>
            <a:r>
              <a:rPr sz="1400" u="sng" spc="-15" dirty="0">
                <a:solidFill>
                  <a:srgbClr val="00AFEF"/>
                </a:solidFill>
                <a:latin typeface="Tahoma"/>
                <a:cs typeface="Tahoma"/>
              </a:rPr>
              <a:t>3</a:t>
            </a:r>
            <a:r>
              <a:rPr sz="1400" u="sng" dirty="0">
                <a:solidFill>
                  <a:srgbClr val="00AFEF"/>
                </a:solidFill>
                <a:latin typeface="Tahoma"/>
                <a:cs typeface="Tahoma"/>
              </a:rPr>
              <a:t>0</a:t>
            </a:r>
            <a:r>
              <a:rPr sz="1400" u="sng" spc="-10" dirty="0">
                <a:solidFill>
                  <a:srgbClr val="00AFEF"/>
                </a:solidFill>
                <a:latin typeface="Tahoma"/>
                <a:cs typeface="Tahoma"/>
              </a:rPr>
              <a:t>/</a:t>
            </a:r>
            <a:r>
              <a:rPr sz="1400" u="sng" dirty="0">
                <a:solidFill>
                  <a:srgbClr val="00AFEF"/>
                </a:solidFill>
                <a:latin typeface="Tahoma"/>
                <a:cs typeface="Tahoma"/>
              </a:rPr>
              <a:t>job</a:t>
            </a:r>
            <a:r>
              <a:rPr sz="1400" u="sng" spc="-15" dirty="0">
                <a:solidFill>
                  <a:srgbClr val="00AFEF"/>
                </a:solidFill>
                <a:latin typeface="Tahoma"/>
                <a:cs typeface="Tahoma"/>
              </a:rPr>
              <a:t>t</a:t>
            </a:r>
            <a:r>
              <a:rPr sz="1400" u="sng" spc="-30" dirty="0">
                <a:solidFill>
                  <a:srgbClr val="00AFEF"/>
                </a:solidFill>
                <a:latin typeface="Tahoma"/>
                <a:cs typeface="Tahoma"/>
              </a:rPr>
              <a:t>r</a:t>
            </a:r>
            <a:r>
              <a:rPr sz="1400" u="sng" spc="-10" dirty="0">
                <a:solidFill>
                  <a:srgbClr val="00AFEF"/>
                </a:solidFill>
                <a:latin typeface="Tahoma"/>
                <a:cs typeface="Tahoma"/>
              </a:rPr>
              <a:t>a</a:t>
            </a:r>
            <a:r>
              <a:rPr sz="1400" u="sng" spc="-5" dirty="0">
                <a:solidFill>
                  <a:srgbClr val="00AFEF"/>
                </a:solidFill>
                <a:latin typeface="Tahoma"/>
                <a:cs typeface="Tahoma"/>
              </a:rPr>
              <a:t>c</a:t>
            </a:r>
            <a:r>
              <a:rPr sz="1400" u="sng" spc="-15" dirty="0">
                <a:solidFill>
                  <a:srgbClr val="00AFEF"/>
                </a:solidFill>
                <a:latin typeface="Tahoma"/>
                <a:cs typeface="Tahoma"/>
              </a:rPr>
              <a:t>k</a:t>
            </a:r>
            <a:r>
              <a:rPr sz="1400" u="sng" dirty="0">
                <a:solidFill>
                  <a:srgbClr val="00AFEF"/>
                </a:solidFill>
                <a:latin typeface="Tahoma"/>
                <a:cs typeface="Tahoma"/>
              </a:rPr>
              <a:t>e</a:t>
            </a:r>
            <a:r>
              <a:rPr sz="1400" u="sng" spc="-195" dirty="0">
                <a:solidFill>
                  <a:srgbClr val="00AFEF"/>
                </a:solidFill>
                <a:latin typeface="Tahoma"/>
                <a:cs typeface="Tahoma"/>
              </a:rPr>
              <a:t>r</a:t>
            </a:r>
            <a:r>
              <a:rPr sz="1400" u="sng" spc="-10" dirty="0">
                <a:solidFill>
                  <a:srgbClr val="00AFEF"/>
                </a:solidFill>
                <a:latin typeface="Tahoma"/>
                <a:cs typeface="Tahoma"/>
              </a:rPr>
              <a:t>.</a:t>
            </a:r>
            <a:r>
              <a:rPr sz="1400" u="sng" dirty="0">
                <a:solidFill>
                  <a:srgbClr val="00AFEF"/>
                </a:solidFill>
                <a:latin typeface="Tahoma"/>
                <a:cs typeface="Tahoma"/>
              </a:rPr>
              <a:t>jsp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2"/>
              </a:spcBef>
              <a:buClr>
                <a:srgbClr val="252525"/>
              </a:buClr>
              <a:buFont typeface="Wingdings"/>
              <a:buChar char=""/>
            </a:pPr>
            <a:endParaRPr sz="2000">
              <a:latin typeface="Times New Roman"/>
              <a:cs typeface="Times New Roman"/>
            </a:endParaRPr>
          </a:p>
          <a:p>
            <a:pPr marL="361315" indent="-269875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361950" algn="l"/>
              </a:tabLst>
            </a:pPr>
            <a:r>
              <a:rPr sz="1400" spc="-16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k</a:t>
            </a:r>
            <a:r>
              <a:rPr sz="1400" spc="-14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k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er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st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tus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: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u="sng" dirty="0">
                <a:solidFill>
                  <a:srgbClr val="00AFEF"/>
                </a:solidFill>
                <a:latin typeface="Tahoma"/>
                <a:cs typeface="Tahoma"/>
              </a:rPr>
              <a:t>h</a:t>
            </a:r>
            <a:r>
              <a:rPr sz="1400" u="sng" spc="-20" dirty="0">
                <a:solidFill>
                  <a:srgbClr val="00AFEF"/>
                </a:solidFill>
                <a:latin typeface="Tahoma"/>
                <a:cs typeface="Tahoma"/>
              </a:rPr>
              <a:t>t</a:t>
            </a:r>
            <a:r>
              <a:rPr sz="1400" u="sng" spc="-5" dirty="0">
                <a:solidFill>
                  <a:srgbClr val="00AFEF"/>
                </a:solidFill>
                <a:latin typeface="Tahoma"/>
                <a:cs typeface="Tahoma"/>
              </a:rPr>
              <a:t>tp:/</a:t>
            </a:r>
            <a:r>
              <a:rPr sz="1400" u="sng" spc="5" dirty="0">
                <a:solidFill>
                  <a:srgbClr val="00AFEF"/>
                </a:solidFill>
                <a:latin typeface="Tahoma"/>
                <a:cs typeface="Tahoma"/>
              </a:rPr>
              <a:t>/</a:t>
            </a:r>
            <a:r>
              <a:rPr sz="1400" u="sng" dirty="0">
                <a:solidFill>
                  <a:srgbClr val="00AFEF"/>
                </a:solidFill>
                <a:latin typeface="Tahoma"/>
                <a:cs typeface="Tahoma"/>
              </a:rPr>
              <a:t>l</a:t>
            </a:r>
            <a:r>
              <a:rPr sz="1400" u="sng" spc="5" dirty="0">
                <a:solidFill>
                  <a:srgbClr val="00AFEF"/>
                </a:solidFill>
                <a:latin typeface="Tahoma"/>
                <a:cs typeface="Tahoma"/>
              </a:rPr>
              <a:t>o</a:t>
            </a:r>
            <a:r>
              <a:rPr sz="1400" u="sng" spc="-5" dirty="0">
                <a:solidFill>
                  <a:srgbClr val="00AFEF"/>
                </a:solidFill>
                <a:latin typeface="Tahoma"/>
                <a:cs typeface="Tahoma"/>
              </a:rPr>
              <a:t>ca</a:t>
            </a:r>
            <a:r>
              <a:rPr sz="1400" u="sng" dirty="0">
                <a:solidFill>
                  <a:srgbClr val="00AFEF"/>
                </a:solidFill>
                <a:latin typeface="Tahoma"/>
                <a:cs typeface="Tahoma"/>
              </a:rPr>
              <a:t>lho</a:t>
            </a:r>
            <a:r>
              <a:rPr sz="1400" u="sng" spc="-5" dirty="0">
                <a:solidFill>
                  <a:srgbClr val="00AFEF"/>
                </a:solidFill>
                <a:latin typeface="Tahoma"/>
                <a:cs typeface="Tahoma"/>
              </a:rPr>
              <a:t>st</a:t>
            </a:r>
            <a:r>
              <a:rPr sz="1400" u="sng" spc="-10" dirty="0">
                <a:solidFill>
                  <a:srgbClr val="00AFEF"/>
                </a:solidFill>
                <a:latin typeface="Tahoma"/>
                <a:cs typeface="Tahoma"/>
              </a:rPr>
              <a:t>:</a:t>
            </a:r>
            <a:r>
              <a:rPr sz="1400" u="sng" dirty="0">
                <a:solidFill>
                  <a:srgbClr val="00AFEF"/>
                </a:solidFill>
                <a:latin typeface="Tahoma"/>
                <a:cs typeface="Tahoma"/>
              </a:rPr>
              <a:t>5006</a:t>
            </a:r>
            <a:r>
              <a:rPr sz="1400" u="sng" spc="-10" dirty="0">
                <a:solidFill>
                  <a:srgbClr val="00AFEF"/>
                </a:solidFill>
                <a:latin typeface="Tahoma"/>
                <a:cs typeface="Tahoma"/>
              </a:rPr>
              <a:t>0</a:t>
            </a:r>
            <a:r>
              <a:rPr sz="1400" u="sng" spc="-5" dirty="0">
                <a:solidFill>
                  <a:srgbClr val="00AFEF"/>
                </a:solidFill>
                <a:latin typeface="Tahoma"/>
                <a:cs typeface="Tahoma"/>
              </a:rPr>
              <a:t>/tas</a:t>
            </a:r>
            <a:r>
              <a:rPr sz="1400" u="sng" dirty="0">
                <a:solidFill>
                  <a:srgbClr val="00AFEF"/>
                </a:solidFill>
                <a:latin typeface="Tahoma"/>
                <a:cs typeface="Tahoma"/>
              </a:rPr>
              <a:t>kt</a:t>
            </a:r>
            <a:r>
              <a:rPr sz="1400" u="sng" spc="-35" dirty="0">
                <a:solidFill>
                  <a:srgbClr val="00AFEF"/>
                </a:solidFill>
                <a:latin typeface="Tahoma"/>
                <a:cs typeface="Tahoma"/>
              </a:rPr>
              <a:t>r</a:t>
            </a:r>
            <a:r>
              <a:rPr sz="1400" u="sng" spc="-10" dirty="0">
                <a:solidFill>
                  <a:srgbClr val="00AFEF"/>
                </a:solidFill>
                <a:latin typeface="Tahoma"/>
                <a:cs typeface="Tahoma"/>
              </a:rPr>
              <a:t>a</a:t>
            </a:r>
            <a:r>
              <a:rPr sz="1400" u="sng" spc="-5" dirty="0">
                <a:solidFill>
                  <a:srgbClr val="00AFEF"/>
                </a:solidFill>
                <a:latin typeface="Tahoma"/>
                <a:cs typeface="Tahoma"/>
              </a:rPr>
              <a:t>c</a:t>
            </a:r>
            <a:r>
              <a:rPr sz="1400" u="sng" spc="-15" dirty="0">
                <a:solidFill>
                  <a:srgbClr val="00AFEF"/>
                </a:solidFill>
                <a:latin typeface="Tahoma"/>
                <a:cs typeface="Tahoma"/>
              </a:rPr>
              <a:t>k</a:t>
            </a:r>
            <a:r>
              <a:rPr sz="1400" u="sng" dirty="0">
                <a:solidFill>
                  <a:srgbClr val="00AFEF"/>
                </a:solidFill>
                <a:latin typeface="Tahoma"/>
                <a:cs typeface="Tahoma"/>
              </a:rPr>
              <a:t>e</a:t>
            </a:r>
            <a:r>
              <a:rPr sz="1400" u="sng" spc="-195" dirty="0">
                <a:solidFill>
                  <a:srgbClr val="00AFEF"/>
                </a:solidFill>
                <a:latin typeface="Tahoma"/>
                <a:cs typeface="Tahoma"/>
              </a:rPr>
              <a:t>r</a:t>
            </a:r>
            <a:r>
              <a:rPr sz="1400" u="sng" spc="-10" dirty="0">
                <a:solidFill>
                  <a:srgbClr val="00AFEF"/>
                </a:solidFill>
                <a:latin typeface="Tahoma"/>
                <a:cs typeface="Tahoma"/>
              </a:rPr>
              <a:t>.</a:t>
            </a:r>
            <a:r>
              <a:rPr sz="1400" u="sng" dirty="0">
                <a:solidFill>
                  <a:srgbClr val="00AFEF"/>
                </a:solidFill>
                <a:latin typeface="Tahoma"/>
                <a:cs typeface="Tahoma"/>
              </a:rPr>
              <a:t>jsp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4"/>
              </a:spcBef>
              <a:buClr>
                <a:srgbClr val="252525"/>
              </a:buClr>
              <a:buFont typeface="Wingdings"/>
              <a:buChar char=""/>
            </a:pPr>
            <a:endParaRPr sz="2000">
              <a:latin typeface="Times New Roman"/>
              <a:cs typeface="Times New Roman"/>
            </a:endParaRPr>
          </a:p>
          <a:p>
            <a:pPr marL="361315" indent="-269875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361950" algn="l"/>
              </a:tabLst>
            </a:pP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10" dirty="0">
                <a:solidFill>
                  <a:srgbClr val="252525"/>
                </a:solidFill>
                <a:latin typeface="Tahoma"/>
                <a:cs typeface="Tahoma"/>
              </a:rPr>
              <a:t>B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l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k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Sca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er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ep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rt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: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u="sng" dirty="0">
                <a:solidFill>
                  <a:srgbClr val="00AFEF"/>
                </a:solidFill>
                <a:latin typeface="Tahoma"/>
                <a:cs typeface="Tahoma"/>
              </a:rPr>
              <a:t>h</a:t>
            </a:r>
            <a:r>
              <a:rPr sz="1400" u="sng" spc="-20" dirty="0">
                <a:solidFill>
                  <a:srgbClr val="00AFEF"/>
                </a:solidFill>
                <a:latin typeface="Tahoma"/>
                <a:cs typeface="Tahoma"/>
              </a:rPr>
              <a:t>t</a:t>
            </a:r>
            <a:r>
              <a:rPr sz="1400" u="sng" spc="-5" dirty="0">
                <a:solidFill>
                  <a:srgbClr val="00AFEF"/>
                </a:solidFill>
                <a:latin typeface="Tahoma"/>
                <a:cs typeface="Tahoma"/>
              </a:rPr>
              <a:t>tp:/</a:t>
            </a:r>
            <a:r>
              <a:rPr sz="1400" u="sng" spc="5" dirty="0">
                <a:solidFill>
                  <a:srgbClr val="00AFEF"/>
                </a:solidFill>
                <a:latin typeface="Tahoma"/>
                <a:cs typeface="Tahoma"/>
              </a:rPr>
              <a:t>/</a:t>
            </a:r>
            <a:r>
              <a:rPr sz="1400" u="sng" dirty="0">
                <a:solidFill>
                  <a:srgbClr val="00AFEF"/>
                </a:solidFill>
                <a:latin typeface="Tahoma"/>
                <a:cs typeface="Tahoma"/>
              </a:rPr>
              <a:t>l</a:t>
            </a:r>
            <a:r>
              <a:rPr sz="1400" u="sng" spc="5" dirty="0">
                <a:solidFill>
                  <a:srgbClr val="00AFEF"/>
                </a:solidFill>
                <a:latin typeface="Tahoma"/>
                <a:cs typeface="Tahoma"/>
              </a:rPr>
              <a:t>o</a:t>
            </a:r>
            <a:r>
              <a:rPr sz="1400" u="sng" spc="-5" dirty="0">
                <a:solidFill>
                  <a:srgbClr val="00AFEF"/>
                </a:solidFill>
                <a:latin typeface="Tahoma"/>
                <a:cs typeface="Tahoma"/>
              </a:rPr>
              <a:t>ca</a:t>
            </a:r>
            <a:r>
              <a:rPr sz="1400" u="sng" dirty="0">
                <a:solidFill>
                  <a:srgbClr val="00AFEF"/>
                </a:solidFill>
                <a:latin typeface="Tahoma"/>
                <a:cs typeface="Tahoma"/>
              </a:rPr>
              <a:t>lho</a:t>
            </a:r>
            <a:r>
              <a:rPr sz="1400" u="sng" spc="-5" dirty="0">
                <a:solidFill>
                  <a:srgbClr val="00AFEF"/>
                </a:solidFill>
                <a:latin typeface="Tahoma"/>
                <a:cs typeface="Tahoma"/>
              </a:rPr>
              <a:t>st</a:t>
            </a:r>
            <a:r>
              <a:rPr sz="1400" u="sng" spc="-10" dirty="0">
                <a:solidFill>
                  <a:srgbClr val="00AFEF"/>
                </a:solidFill>
                <a:latin typeface="Tahoma"/>
                <a:cs typeface="Tahoma"/>
              </a:rPr>
              <a:t>:</a:t>
            </a:r>
            <a:r>
              <a:rPr sz="1400" u="sng" dirty="0">
                <a:solidFill>
                  <a:srgbClr val="00AFEF"/>
                </a:solidFill>
                <a:latin typeface="Tahoma"/>
                <a:cs typeface="Tahoma"/>
              </a:rPr>
              <a:t>50</a:t>
            </a:r>
            <a:r>
              <a:rPr sz="1400" u="sng" spc="-10" dirty="0">
                <a:solidFill>
                  <a:srgbClr val="00AFEF"/>
                </a:solidFill>
                <a:latin typeface="Tahoma"/>
                <a:cs typeface="Tahoma"/>
              </a:rPr>
              <a:t>0</a:t>
            </a:r>
            <a:r>
              <a:rPr sz="1400" u="sng" dirty="0">
                <a:solidFill>
                  <a:srgbClr val="00AFEF"/>
                </a:solidFill>
                <a:latin typeface="Tahoma"/>
                <a:cs typeface="Tahoma"/>
              </a:rPr>
              <a:t>75</a:t>
            </a:r>
            <a:r>
              <a:rPr sz="1400" u="sng" spc="-10" dirty="0">
                <a:solidFill>
                  <a:srgbClr val="00AFEF"/>
                </a:solidFill>
                <a:latin typeface="Tahoma"/>
                <a:cs typeface="Tahoma"/>
              </a:rPr>
              <a:t>/</a:t>
            </a:r>
            <a:r>
              <a:rPr sz="1400" u="sng" dirty="0">
                <a:solidFill>
                  <a:srgbClr val="00AFEF"/>
                </a:solidFill>
                <a:latin typeface="Tahoma"/>
                <a:cs typeface="Tahoma"/>
              </a:rPr>
              <a:t>blo</a:t>
            </a:r>
            <a:r>
              <a:rPr sz="1400" u="sng" spc="-5" dirty="0">
                <a:solidFill>
                  <a:srgbClr val="00AFEF"/>
                </a:solidFill>
                <a:latin typeface="Tahoma"/>
                <a:cs typeface="Tahoma"/>
              </a:rPr>
              <a:t>ckSca</a:t>
            </a:r>
            <a:r>
              <a:rPr sz="1400" u="sng" dirty="0">
                <a:solidFill>
                  <a:srgbClr val="00AFEF"/>
                </a:solidFill>
                <a:latin typeface="Tahoma"/>
                <a:cs typeface="Tahoma"/>
              </a:rPr>
              <a:t>n</a:t>
            </a:r>
            <a:r>
              <a:rPr sz="1400" u="sng" spc="-10" dirty="0">
                <a:solidFill>
                  <a:srgbClr val="00AFEF"/>
                </a:solidFill>
                <a:latin typeface="Tahoma"/>
                <a:cs typeface="Tahoma"/>
              </a:rPr>
              <a:t>ne</a:t>
            </a:r>
            <a:r>
              <a:rPr sz="1400" u="sng" spc="-5" dirty="0">
                <a:solidFill>
                  <a:srgbClr val="00AFEF"/>
                </a:solidFill>
                <a:latin typeface="Tahoma"/>
                <a:cs typeface="Tahoma"/>
              </a:rPr>
              <a:t>r</a:t>
            </a:r>
            <a:r>
              <a:rPr sz="1400" u="sng" spc="-25" dirty="0">
                <a:solidFill>
                  <a:srgbClr val="00AFEF"/>
                </a:solidFill>
                <a:latin typeface="Tahoma"/>
                <a:cs typeface="Tahoma"/>
              </a:rPr>
              <a:t>R</a:t>
            </a:r>
            <a:r>
              <a:rPr sz="1400" u="sng" spc="-10" dirty="0">
                <a:solidFill>
                  <a:srgbClr val="00AFEF"/>
                </a:solidFill>
                <a:latin typeface="Tahoma"/>
                <a:cs typeface="Tahoma"/>
              </a:rPr>
              <a:t>e</a:t>
            </a:r>
            <a:r>
              <a:rPr sz="1400" u="sng" dirty="0">
                <a:solidFill>
                  <a:srgbClr val="00AFEF"/>
                </a:solidFill>
                <a:latin typeface="Tahoma"/>
                <a:cs typeface="Tahoma"/>
              </a:rPr>
              <a:t>po</a:t>
            </a:r>
            <a:r>
              <a:rPr sz="1400" u="sng" spc="-5" dirty="0">
                <a:solidFill>
                  <a:srgbClr val="00AFEF"/>
                </a:solidFill>
                <a:latin typeface="Tahoma"/>
                <a:cs typeface="Tahoma"/>
              </a:rPr>
              <a:t>r</a:t>
            </a:r>
            <a:r>
              <a:rPr sz="1400" u="sng" dirty="0">
                <a:solidFill>
                  <a:srgbClr val="00AFEF"/>
                </a:solidFill>
                <a:latin typeface="Tahoma"/>
                <a:cs typeface="Tahoma"/>
              </a:rPr>
              <a:t>t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0"/>
            <a:ext cx="7886700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0" dirty="0">
                <a:latin typeface="Calibri "/>
              </a:rPr>
              <a:t>W</a:t>
            </a:r>
            <a:r>
              <a:rPr dirty="0">
                <a:latin typeface="Calibri "/>
              </a:rPr>
              <a:t>eb</a:t>
            </a:r>
            <a:r>
              <a:rPr spc="-15" dirty="0">
                <a:latin typeface="Calibri "/>
              </a:rPr>
              <a:t> </a:t>
            </a:r>
            <a:r>
              <a:rPr dirty="0">
                <a:latin typeface="Calibri "/>
              </a:rPr>
              <a:t>UI</a:t>
            </a:r>
            <a:r>
              <a:rPr spc="-25" dirty="0">
                <a:latin typeface="Calibri "/>
              </a:rPr>
              <a:t> </a:t>
            </a:r>
            <a:r>
              <a:rPr dirty="0">
                <a:latin typeface="Calibri "/>
              </a:rPr>
              <a:t>URLs</a:t>
            </a:r>
          </a:p>
        </p:txBody>
      </p:sp>
      <p:sp>
        <p:nvSpPr>
          <p:cNvPr id="6" name="Rectangle 5"/>
          <p:cNvSpPr/>
          <p:nvPr/>
        </p:nvSpPr>
        <p:spPr>
          <a:xfrm>
            <a:off x="19050" y="544831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56104" y="2708148"/>
            <a:ext cx="2229612" cy="13975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24683" y="2872739"/>
            <a:ext cx="2148840" cy="11201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82011" y="2734055"/>
            <a:ext cx="2122932" cy="12908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45460" y="2970053"/>
            <a:ext cx="1796414" cy="844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Uses</a:t>
            </a: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Sh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ell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(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SH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)</a:t>
            </a: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to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aunc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ser</a:t>
            </a: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er p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ss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es</a:t>
            </a: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th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sl</a:t>
            </a: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av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e nodes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707635" y="2708148"/>
            <a:ext cx="2231136" cy="13975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11267" y="2766060"/>
            <a:ext cx="2080260" cy="13334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33544" y="2734055"/>
            <a:ext cx="2124455" cy="129082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31790" y="2863373"/>
            <a:ext cx="1729739" cy="1057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</a:pP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equi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es</a:t>
            </a: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pas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- l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 S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cti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n b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tw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en</a:t>
            </a: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th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ster 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nd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 a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ll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th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 sl</a:t>
            </a: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av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es a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d 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sec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nd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chines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48228" y="1856232"/>
            <a:ext cx="1363979" cy="9448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05961" y="1875917"/>
            <a:ext cx="1163320" cy="744855"/>
          </a:xfrm>
          <a:custGeom>
            <a:avLst/>
            <a:gdLst/>
            <a:ahLst/>
            <a:cxnLst/>
            <a:rect l="l" t="t" r="r" b="b"/>
            <a:pathLst>
              <a:path w="1163320" h="744855">
                <a:moveTo>
                  <a:pt x="66039" y="635127"/>
                </a:moveTo>
                <a:lnTo>
                  <a:pt x="0" y="744474"/>
                </a:lnTo>
                <a:lnTo>
                  <a:pt x="127126" y="731774"/>
                </a:lnTo>
                <a:lnTo>
                  <a:pt x="113159" y="709676"/>
                </a:lnTo>
                <a:lnTo>
                  <a:pt x="90677" y="709676"/>
                </a:lnTo>
                <a:lnTo>
                  <a:pt x="70358" y="677545"/>
                </a:lnTo>
                <a:lnTo>
                  <a:pt x="86430" y="667387"/>
                </a:lnTo>
                <a:lnTo>
                  <a:pt x="66039" y="635127"/>
                </a:lnTo>
                <a:close/>
              </a:path>
              <a:path w="1163320" h="744855">
                <a:moveTo>
                  <a:pt x="86430" y="667387"/>
                </a:moveTo>
                <a:lnTo>
                  <a:pt x="70358" y="677545"/>
                </a:lnTo>
                <a:lnTo>
                  <a:pt x="90677" y="709676"/>
                </a:lnTo>
                <a:lnTo>
                  <a:pt x="106743" y="699525"/>
                </a:lnTo>
                <a:lnTo>
                  <a:pt x="86430" y="667387"/>
                </a:lnTo>
                <a:close/>
              </a:path>
              <a:path w="1163320" h="744855">
                <a:moveTo>
                  <a:pt x="106743" y="699525"/>
                </a:moveTo>
                <a:lnTo>
                  <a:pt x="90677" y="709676"/>
                </a:lnTo>
                <a:lnTo>
                  <a:pt x="113159" y="709676"/>
                </a:lnTo>
                <a:lnTo>
                  <a:pt x="106743" y="699525"/>
                </a:lnTo>
                <a:close/>
              </a:path>
              <a:path w="1163320" h="744855">
                <a:moveTo>
                  <a:pt x="1142491" y="0"/>
                </a:moveTo>
                <a:lnTo>
                  <a:pt x="86430" y="667387"/>
                </a:lnTo>
                <a:lnTo>
                  <a:pt x="106743" y="699525"/>
                </a:lnTo>
                <a:lnTo>
                  <a:pt x="1162812" y="32258"/>
                </a:lnTo>
                <a:lnTo>
                  <a:pt x="1142491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91228" y="1856232"/>
            <a:ext cx="1362455" cy="94488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33646" y="1875917"/>
            <a:ext cx="1163320" cy="744855"/>
          </a:xfrm>
          <a:custGeom>
            <a:avLst/>
            <a:gdLst/>
            <a:ahLst/>
            <a:cxnLst/>
            <a:rect l="l" t="t" r="r" b="b"/>
            <a:pathLst>
              <a:path w="1163320" h="744855">
                <a:moveTo>
                  <a:pt x="1056068" y="699525"/>
                </a:moveTo>
                <a:lnTo>
                  <a:pt x="1035684" y="731774"/>
                </a:lnTo>
                <a:lnTo>
                  <a:pt x="1162812" y="744474"/>
                </a:lnTo>
                <a:lnTo>
                  <a:pt x="1141795" y="709676"/>
                </a:lnTo>
                <a:lnTo>
                  <a:pt x="1072133" y="709676"/>
                </a:lnTo>
                <a:lnTo>
                  <a:pt x="1056068" y="699525"/>
                </a:lnTo>
                <a:close/>
              </a:path>
              <a:path w="1163320" h="744855">
                <a:moveTo>
                  <a:pt x="1076381" y="667387"/>
                </a:moveTo>
                <a:lnTo>
                  <a:pt x="1056068" y="699525"/>
                </a:lnTo>
                <a:lnTo>
                  <a:pt x="1072133" y="709676"/>
                </a:lnTo>
                <a:lnTo>
                  <a:pt x="1092453" y="677545"/>
                </a:lnTo>
                <a:lnTo>
                  <a:pt x="1076381" y="667387"/>
                </a:lnTo>
                <a:close/>
              </a:path>
              <a:path w="1163320" h="744855">
                <a:moveTo>
                  <a:pt x="1096771" y="635127"/>
                </a:moveTo>
                <a:lnTo>
                  <a:pt x="1076381" y="667387"/>
                </a:lnTo>
                <a:lnTo>
                  <a:pt x="1092453" y="677545"/>
                </a:lnTo>
                <a:lnTo>
                  <a:pt x="1072133" y="709676"/>
                </a:lnTo>
                <a:lnTo>
                  <a:pt x="1141795" y="709676"/>
                </a:lnTo>
                <a:lnTo>
                  <a:pt x="1096771" y="635127"/>
                </a:lnTo>
                <a:close/>
              </a:path>
              <a:path w="1163320" h="744855">
                <a:moveTo>
                  <a:pt x="20319" y="0"/>
                </a:moveTo>
                <a:lnTo>
                  <a:pt x="0" y="32258"/>
                </a:lnTo>
                <a:lnTo>
                  <a:pt x="1056068" y="699525"/>
                </a:lnTo>
                <a:lnTo>
                  <a:pt x="1076381" y="667387"/>
                </a:lnTo>
                <a:lnTo>
                  <a:pt x="20319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17035" y="1479803"/>
            <a:ext cx="1859280" cy="67360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02379" y="1556003"/>
            <a:ext cx="1690116" cy="58674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42944" y="1505711"/>
            <a:ext cx="1752600" cy="56692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953383" y="1676909"/>
            <a:ext cx="133477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>
                <a:solidFill>
                  <a:srgbClr val="FFFFFF"/>
                </a:solidFill>
                <a:latin typeface="Tahoma"/>
                <a:cs typeface="Tahoma"/>
              </a:rPr>
              <a:t>Hadoo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8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800" spc="-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800" spc="-1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0033" y="128"/>
            <a:ext cx="7886700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Calibri "/>
              </a:rPr>
              <a:t>Hado</a:t>
            </a:r>
            <a:r>
              <a:rPr spc="-15" dirty="0">
                <a:latin typeface="Calibri "/>
              </a:rPr>
              <a:t>o</a:t>
            </a:r>
            <a:r>
              <a:rPr dirty="0">
                <a:latin typeface="Calibri "/>
              </a:rPr>
              <a:t>p</a:t>
            </a:r>
            <a:r>
              <a:rPr spc="10" dirty="0">
                <a:latin typeface="Calibri "/>
              </a:rPr>
              <a:t> </a:t>
            </a:r>
            <a:r>
              <a:rPr spc="-5" dirty="0">
                <a:latin typeface="Calibri "/>
              </a:rPr>
              <a:t>Clu</a:t>
            </a:r>
            <a:r>
              <a:rPr spc="-15" dirty="0">
                <a:latin typeface="Calibri "/>
              </a:rPr>
              <a:t>s</a:t>
            </a:r>
            <a:r>
              <a:rPr spc="-25" dirty="0">
                <a:latin typeface="Calibri "/>
              </a:rPr>
              <a:t>t</a:t>
            </a:r>
            <a:r>
              <a:rPr dirty="0">
                <a:latin typeface="Calibri "/>
              </a:rPr>
              <a:t>er:</a:t>
            </a:r>
            <a:r>
              <a:rPr spc="-40" dirty="0">
                <a:latin typeface="Calibri "/>
              </a:rPr>
              <a:t> </a:t>
            </a:r>
            <a:r>
              <a:rPr spc="-65" dirty="0">
                <a:latin typeface="Calibri "/>
              </a:rPr>
              <a:t>P</a:t>
            </a:r>
            <a:r>
              <a:rPr dirty="0">
                <a:latin typeface="Calibri "/>
              </a:rPr>
              <a:t>ass</a:t>
            </a:r>
            <a:r>
              <a:rPr spc="-35" dirty="0">
                <a:latin typeface="Calibri "/>
              </a:rPr>
              <a:t>w</a:t>
            </a:r>
            <a:r>
              <a:rPr spc="-5" dirty="0">
                <a:latin typeface="Calibri "/>
              </a:rPr>
              <a:t>o</a:t>
            </a:r>
            <a:r>
              <a:rPr spc="-40" dirty="0">
                <a:latin typeface="Calibri "/>
              </a:rPr>
              <a:t>r</a:t>
            </a:r>
            <a:r>
              <a:rPr spc="5" dirty="0">
                <a:latin typeface="Calibri "/>
              </a:rPr>
              <a:t>d</a:t>
            </a:r>
            <a:r>
              <a:rPr spc="-10" dirty="0">
                <a:latin typeface="Calibri "/>
              </a:rPr>
              <a:t>-</a:t>
            </a:r>
            <a:r>
              <a:rPr spc="-5" dirty="0">
                <a:latin typeface="Calibri "/>
              </a:rPr>
              <a:t>Les</a:t>
            </a:r>
            <a:r>
              <a:rPr dirty="0">
                <a:latin typeface="Calibri "/>
              </a:rPr>
              <a:t>s</a:t>
            </a:r>
            <a:r>
              <a:rPr spc="-20" dirty="0">
                <a:latin typeface="Calibri "/>
              </a:rPr>
              <a:t> </a:t>
            </a:r>
            <a:r>
              <a:rPr spc="-5" dirty="0">
                <a:latin typeface="Calibri "/>
              </a:rPr>
              <a:t>S</a:t>
            </a:r>
            <a:r>
              <a:rPr spc="5" dirty="0">
                <a:latin typeface="Calibri "/>
              </a:rPr>
              <a:t>S</a:t>
            </a:r>
            <a:r>
              <a:rPr dirty="0">
                <a:latin typeface="Calibri "/>
              </a:rPr>
              <a:t>H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468631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3044" y="777240"/>
            <a:ext cx="7732776" cy="411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8116" y="972311"/>
            <a:ext cx="7144511" cy="35265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993"/>
            <a:ext cx="7886700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Calibri "/>
              </a:rPr>
              <a:t>Sampl</a:t>
            </a:r>
            <a:r>
              <a:rPr dirty="0">
                <a:latin typeface="Calibri "/>
              </a:rPr>
              <a:t>e </a:t>
            </a:r>
            <a:r>
              <a:rPr spc="-5" dirty="0">
                <a:latin typeface="Calibri "/>
              </a:rPr>
              <a:t>E</a:t>
            </a:r>
            <a:r>
              <a:rPr spc="-50" dirty="0">
                <a:latin typeface="Calibri "/>
              </a:rPr>
              <a:t>x</a:t>
            </a:r>
            <a:r>
              <a:rPr dirty="0">
                <a:latin typeface="Calibri "/>
              </a:rPr>
              <a:t>amples</a:t>
            </a:r>
            <a:r>
              <a:rPr spc="-25" dirty="0">
                <a:latin typeface="Calibri "/>
              </a:rPr>
              <a:t> </a:t>
            </a:r>
            <a:r>
              <a:rPr spc="-5" dirty="0">
                <a:latin typeface="Calibri "/>
              </a:rPr>
              <a:t>Li</a:t>
            </a:r>
            <a:r>
              <a:rPr spc="-25" dirty="0">
                <a:latin typeface="Calibri "/>
              </a:rPr>
              <a:t>s</a:t>
            </a:r>
            <a:r>
              <a:rPr dirty="0">
                <a:latin typeface="Calibri "/>
              </a:rPr>
              <a:t>t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544831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9683" y="624840"/>
            <a:ext cx="8374380" cy="1427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4755" y="819911"/>
            <a:ext cx="7786116" cy="8397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0163" y="1569718"/>
            <a:ext cx="8343900" cy="34960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5236" y="1764792"/>
            <a:ext cx="7755635" cy="29077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0" y="0"/>
            <a:ext cx="7886700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 "/>
              </a:rPr>
              <a:t>Running</a:t>
            </a:r>
            <a:r>
              <a:rPr spc="-25" dirty="0">
                <a:latin typeface="Calibri "/>
              </a:rPr>
              <a:t> </a:t>
            </a:r>
            <a:r>
              <a:rPr dirty="0">
                <a:latin typeface="Calibri "/>
              </a:rPr>
              <a:t>the</a:t>
            </a:r>
            <a:r>
              <a:rPr spc="-5" dirty="0">
                <a:latin typeface="Calibri "/>
              </a:rPr>
              <a:t> </a:t>
            </a:r>
            <a:r>
              <a:rPr spc="-225" dirty="0">
                <a:latin typeface="Calibri "/>
              </a:rPr>
              <a:t>T</a:t>
            </a:r>
            <a:r>
              <a:rPr dirty="0">
                <a:latin typeface="Calibri "/>
              </a:rPr>
              <a:t>e</a:t>
            </a:r>
            <a:r>
              <a:rPr spc="-50" dirty="0">
                <a:latin typeface="Calibri "/>
              </a:rPr>
              <a:t>r</a:t>
            </a:r>
            <a:r>
              <a:rPr dirty="0">
                <a:latin typeface="Calibri "/>
              </a:rPr>
              <a:t>a</a:t>
            </a:r>
            <a:r>
              <a:rPr spc="-30" dirty="0">
                <a:latin typeface="Calibri "/>
              </a:rPr>
              <a:t>g</a:t>
            </a:r>
            <a:r>
              <a:rPr dirty="0">
                <a:latin typeface="Calibri "/>
              </a:rPr>
              <a:t>en</a:t>
            </a:r>
            <a:r>
              <a:rPr spc="-35" dirty="0">
                <a:latin typeface="Calibri "/>
              </a:rPr>
              <a:t> </a:t>
            </a:r>
            <a:r>
              <a:rPr spc="-5" dirty="0">
                <a:latin typeface="Calibri "/>
              </a:rPr>
              <a:t>E</a:t>
            </a:r>
            <a:r>
              <a:rPr spc="-50" dirty="0">
                <a:latin typeface="Calibri "/>
              </a:rPr>
              <a:t>x</a:t>
            </a:r>
            <a:r>
              <a:rPr dirty="0">
                <a:latin typeface="Calibri "/>
              </a:rPr>
              <a:t>ample</a:t>
            </a:r>
          </a:p>
        </p:txBody>
      </p:sp>
      <p:sp>
        <p:nvSpPr>
          <p:cNvPr id="9" name="Rectangle 8"/>
          <p:cNvSpPr/>
          <p:nvPr/>
        </p:nvSpPr>
        <p:spPr>
          <a:xfrm>
            <a:off x="35813" y="507301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1940" y="1158239"/>
            <a:ext cx="8744712" cy="30266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7012" y="1353692"/>
            <a:ext cx="8156448" cy="24380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0"/>
            <a:ext cx="7886700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Calibri "/>
              </a:rPr>
              <a:t>Chec</a:t>
            </a:r>
            <a:r>
              <a:rPr spc="10" dirty="0">
                <a:latin typeface="Calibri "/>
              </a:rPr>
              <a:t>k</a:t>
            </a:r>
            <a:r>
              <a:rPr dirty="0">
                <a:latin typeface="Calibri "/>
              </a:rPr>
              <a:t>ing</a:t>
            </a:r>
            <a:r>
              <a:rPr spc="-30" dirty="0">
                <a:latin typeface="Calibri "/>
              </a:rPr>
              <a:t> </a:t>
            </a:r>
            <a:r>
              <a:rPr dirty="0">
                <a:latin typeface="Calibri "/>
              </a:rPr>
              <a:t>the</a:t>
            </a:r>
            <a:r>
              <a:rPr spc="-25" dirty="0">
                <a:latin typeface="Calibri "/>
              </a:rPr>
              <a:t> </a:t>
            </a:r>
            <a:r>
              <a:rPr spc="-5" dirty="0">
                <a:latin typeface="Calibri "/>
              </a:rPr>
              <a:t>Ou</a:t>
            </a:r>
            <a:r>
              <a:rPr dirty="0">
                <a:latin typeface="Calibri "/>
              </a:rPr>
              <a:t>t</a:t>
            </a:r>
            <a:r>
              <a:rPr spc="-5" dirty="0">
                <a:latin typeface="Calibri "/>
              </a:rPr>
              <a:t>put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544831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9327" y="853440"/>
            <a:ext cx="7670292" cy="39364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" y="1048511"/>
            <a:ext cx="7082028" cy="33482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-67109"/>
            <a:ext cx="7886700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Calibri "/>
              </a:rPr>
              <a:t>Chec</a:t>
            </a:r>
            <a:r>
              <a:rPr spc="10" dirty="0">
                <a:latin typeface="Calibri "/>
              </a:rPr>
              <a:t>k</a:t>
            </a:r>
            <a:r>
              <a:rPr dirty="0">
                <a:latin typeface="Calibri "/>
              </a:rPr>
              <a:t>ing</a:t>
            </a:r>
            <a:r>
              <a:rPr spc="-30" dirty="0">
                <a:latin typeface="Calibri "/>
              </a:rPr>
              <a:t> </a:t>
            </a:r>
            <a:r>
              <a:rPr dirty="0">
                <a:latin typeface="Calibri "/>
              </a:rPr>
              <a:t>the</a:t>
            </a:r>
            <a:r>
              <a:rPr spc="-25" dirty="0">
                <a:latin typeface="Calibri "/>
              </a:rPr>
              <a:t> </a:t>
            </a:r>
            <a:r>
              <a:rPr spc="-5" dirty="0">
                <a:latin typeface="Calibri "/>
              </a:rPr>
              <a:t>Ou</a:t>
            </a:r>
            <a:r>
              <a:rPr dirty="0">
                <a:latin typeface="Calibri "/>
              </a:rPr>
              <a:t>t</a:t>
            </a:r>
            <a:r>
              <a:rPr spc="-5" dirty="0">
                <a:latin typeface="Calibri "/>
              </a:rPr>
              <a:t>put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468631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2984" y="4392167"/>
            <a:ext cx="126491" cy="1737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94098" y="4422737"/>
            <a:ext cx="65405" cy="113664"/>
          </a:xfrm>
          <a:custGeom>
            <a:avLst/>
            <a:gdLst/>
            <a:ahLst/>
            <a:cxnLst/>
            <a:rect l="l" t="t" r="r" b="b"/>
            <a:pathLst>
              <a:path w="65404" h="113664">
                <a:moveTo>
                  <a:pt x="41910" y="15760"/>
                </a:moveTo>
                <a:lnTo>
                  <a:pt x="26924" y="15760"/>
                </a:lnTo>
                <a:lnTo>
                  <a:pt x="26924" y="101434"/>
                </a:lnTo>
                <a:lnTo>
                  <a:pt x="2539" y="101561"/>
                </a:lnTo>
                <a:lnTo>
                  <a:pt x="635" y="104825"/>
                </a:lnTo>
                <a:lnTo>
                  <a:pt x="380" y="105587"/>
                </a:lnTo>
                <a:lnTo>
                  <a:pt x="380" y="109562"/>
                </a:lnTo>
                <a:lnTo>
                  <a:pt x="635" y="110312"/>
                </a:lnTo>
                <a:lnTo>
                  <a:pt x="762" y="111074"/>
                </a:lnTo>
                <a:lnTo>
                  <a:pt x="1015" y="111683"/>
                </a:lnTo>
                <a:lnTo>
                  <a:pt x="1397" y="112140"/>
                </a:lnTo>
                <a:lnTo>
                  <a:pt x="1650" y="112610"/>
                </a:lnTo>
                <a:lnTo>
                  <a:pt x="2286" y="113144"/>
                </a:lnTo>
                <a:lnTo>
                  <a:pt x="2666" y="113347"/>
                </a:lnTo>
                <a:lnTo>
                  <a:pt x="63118" y="113347"/>
                </a:lnTo>
                <a:lnTo>
                  <a:pt x="65150" y="110312"/>
                </a:lnTo>
                <a:lnTo>
                  <a:pt x="65404" y="109562"/>
                </a:lnTo>
                <a:lnTo>
                  <a:pt x="65404" y="105587"/>
                </a:lnTo>
                <a:lnTo>
                  <a:pt x="65150" y="104076"/>
                </a:lnTo>
                <a:lnTo>
                  <a:pt x="41910" y="101434"/>
                </a:lnTo>
                <a:lnTo>
                  <a:pt x="41910" y="15760"/>
                </a:lnTo>
                <a:close/>
              </a:path>
              <a:path w="65404" h="113664">
                <a:moveTo>
                  <a:pt x="34925" y="0"/>
                </a:moveTo>
                <a:lnTo>
                  <a:pt x="1142" y="18719"/>
                </a:lnTo>
                <a:lnTo>
                  <a:pt x="0" y="26644"/>
                </a:lnTo>
                <a:lnTo>
                  <a:pt x="253" y="28384"/>
                </a:lnTo>
                <a:lnTo>
                  <a:pt x="508" y="29006"/>
                </a:lnTo>
                <a:lnTo>
                  <a:pt x="888" y="29387"/>
                </a:lnTo>
                <a:lnTo>
                  <a:pt x="1397" y="29768"/>
                </a:lnTo>
                <a:lnTo>
                  <a:pt x="1904" y="29895"/>
                </a:lnTo>
                <a:lnTo>
                  <a:pt x="3175" y="29667"/>
                </a:lnTo>
                <a:lnTo>
                  <a:pt x="4063" y="29311"/>
                </a:lnTo>
                <a:lnTo>
                  <a:pt x="5206" y="28740"/>
                </a:lnTo>
                <a:lnTo>
                  <a:pt x="26924" y="15760"/>
                </a:lnTo>
                <a:lnTo>
                  <a:pt x="41910" y="15760"/>
                </a:lnTo>
                <a:lnTo>
                  <a:pt x="41910" y="1765"/>
                </a:lnTo>
                <a:lnTo>
                  <a:pt x="41655" y="1435"/>
                </a:lnTo>
                <a:lnTo>
                  <a:pt x="41528" y="1117"/>
                </a:lnTo>
                <a:lnTo>
                  <a:pt x="41148" y="863"/>
                </a:lnTo>
                <a:lnTo>
                  <a:pt x="40131" y="457"/>
                </a:lnTo>
                <a:lnTo>
                  <a:pt x="39370" y="292"/>
                </a:lnTo>
                <a:lnTo>
                  <a:pt x="38480" y="177"/>
                </a:lnTo>
                <a:lnTo>
                  <a:pt x="349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93971" y="4422737"/>
            <a:ext cx="66040" cy="113664"/>
          </a:xfrm>
          <a:custGeom>
            <a:avLst/>
            <a:gdLst/>
            <a:ahLst/>
            <a:cxnLst/>
            <a:rect l="l" t="t" r="r" b="b"/>
            <a:pathLst>
              <a:path w="66039" h="113664">
                <a:moveTo>
                  <a:pt x="35051" y="0"/>
                </a:moveTo>
                <a:lnTo>
                  <a:pt x="36449" y="0"/>
                </a:lnTo>
                <a:lnTo>
                  <a:pt x="37718" y="63"/>
                </a:lnTo>
                <a:lnTo>
                  <a:pt x="38607" y="177"/>
                </a:lnTo>
                <a:lnTo>
                  <a:pt x="39497" y="292"/>
                </a:lnTo>
                <a:lnTo>
                  <a:pt x="40258" y="457"/>
                </a:lnTo>
                <a:lnTo>
                  <a:pt x="40766" y="660"/>
                </a:lnTo>
                <a:lnTo>
                  <a:pt x="41275" y="863"/>
                </a:lnTo>
                <a:lnTo>
                  <a:pt x="41655" y="1117"/>
                </a:lnTo>
                <a:lnTo>
                  <a:pt x="41782" y="1435"/>
                </a:lnTo>
                <a:lnTo>
                  <a:pt x="42037" y="1765"/>
                </a:lnTo>
                <a:lnTo>
                  <a:pt x="42037" y="2095"/>
                </a:lnTo>
                <a:lnTo>
                  <a:pt x="42037" y="2438"/>
                </a:lnTo>
                <a:lnTo>
                  <a:pt x="42037" y="101434"/>
                </a:lnTo>
                <a:lnTo>
                  <a:pt x="62483" y="101434"/>
                </a:lnTo>
                <a:lnTo>
                  <a:pt x="62864" y="101434"/>
                </a:lnTo>
                <a:lnTo>
                  <a:pt x="63373" y="101561"/>
                </a:lnTo>
                <a:lnTo>
                  <a:pt x="63753" y="101828"/>
                </a:lnTo>
                <a:lnTo>
                  <a:pt x="64135" y="102082"/>
                </a:lnTo>
                <a:lnTo>
                  <a:pt x="64515" y="102463"/>
                </a:lnTo>
                <a:lnTo>
                  <a:pt x="64769" y="102958"/>
                </a:lnTo>
                <a:lnTo>
                  <a:pt x="65024" y="103454"/>
                </a:lnTo>
                <a:lnTo>
                  <a:pt x="65277" y="104076"/>
                </a:lnTo>
                <a:lnTo>
                  <a:pt x="65404" y="104825"/>
                </a:lnTo>
                <a:lnTo>
                  <a:pt x="65531" y="105587"/>
                </a:lnTo>
                <a:lnTo>
                  <a:pt x="65531" y="106489"/>
                </a:lnTo>
                <a:lnTo>
                  <a:pt x="65531" y="107530"/>
                </a:lnTo>
                <a:lnTo>
                  <a:pt x="65531" y="108635"/>
                </a:lnTo>
                <a:lnTo>
                  <a:pt x="65531" y="109562"/>
                </a:lnTo>
                <a:lnTo>
                  <a:pt x="65277" y="110312"/>
                </a:lnTo>
                <a:lnTo>
                  <a:pt x="65150" y="111074"/>
                </a:lnTo>
                <a:lnTo>
                  <a:pt x="64897" y="111683"/>
                </a:lnTo>
                <a:lnTo>
                  <a:pt x="64642" y="112140"/>
                </a:lnTo>
                <a:lnTo>
                  <a:pt x="64388" y="112610"/>
                </a:lnTo>
                <a:lnTo>
                  <a:pt x="64007" y="112941"/>
                </a:lnTo>
                <a:lnTo>
                  <a:pt x="63626" y="113144"/>
                </a:lnTo>
                <a:lnTo>
                  <a:pt x="63245" y="113347"/>
                </a:lnTo>
                <a:lnTo>
                  <a:pt x="62864" y="113449"/>
                </a:lnTo>
                <a:lnTo>
                  <a:pt x="62483" y="113449"/>
                </a:lnTo>
                <a:lnTo>
                  <a:pt x="3555" y="113449"/>
                </a:lnTo>
                <a:lnTo>
                  <a:pt x="3175" y="113449"/>
                </a:lnTo>
                <a:lnTo>
                  <a:pt x="2793" y="113347"/>
                </a:lnTo>
                <a:lnTo>
                  <a:pt x="2412" y="113144"/>
                </a:lnTo>
                <a:lnTo>
                  <a:pt x="2158" y="112941"/>
                </a:lnTo>
                <a:lnTo>
                  <a:pt x="1777" y="112610"/>
                </a:lnTo>
                <a:lnTo>
                  <a:pt x="1524" y="112140"/>
                </a:lnTo>
                <a:lnTo>
                  <a:pt x="1142" y="111683"/>
                </a:lnTo>
                <a:lnTo>
                  <a:pt x="888" y="111074"/>
                </a:lnTo>
                <a:lnTo>
                  <a:pt x="762" y="110312"/>
                </a:lnTo>
                <a:lnTo>
                  <a:pt x="507" y="109562"/>
                </a:lnTo>
                <a:lnTo>
                  <a:pt x="507" y="108635"/>
                </a:lnTo>
                <a:lnTo>
                  <a:pt x="507" y="107530"/>
                </a:lnTo>
                <a:lnTo>
                  <a:pt x="507" y="106489"/>
                </a:lnTo>
                <a:lnTo>
                  <a:pt x="507" y="105587"/>
                </a:lnTo>
                <a:lnTo>
                  <a:pt x="762" y="104825"/>
                </a:lnTo>
                <a:lnTo>
                  <a:pt x="888" y="104076"/>
                </a:lnTo>
                <a:lnTo>
                  <a:pt x="1142" y="103454"/>
                </a:lnTo>
                <a:lnTo>
                  <a:pt x="1397" y="102958"/>
                </a:lnTo>
                <a:lnTo>
                  <a:pt x="1650" y="102463"/>
                </a:lnTo>
                <a:lnTo>
                  <a:pt x="1904" y="102082"/>
                </a:lnTo>
                <a:lnTo>
                  <a:pt x="2286" y="101828"/>
                </a:lnTo>
                <a:lnTo>
                  <a:pt x="2666" y="101561"/>
                </a:lnTo>
                <a:lnTo>
                  <a:pt x="3175" y="101434"/>
                </a:lnTo>
                <a:lnTo>
                  <a:pt x="3555" y="101434"/>
                </a:lnTo>
                <a:lnTo>
                  <a:pt x="27050" y="101434"/>
                </a:lnTo>
                <a:lnTo>
                  <a:pt x="27050" y="15760"/>
                </a:lnTo>
                <a:lnTo>
                  <a:pt x="5333" y="28740"/>
                </a:lnTo>
                <a:lnTo>
                  <a:pt x="4190" y="29311"/>
                </a:lnTo>
                <a:lnTo>
                  <a:pt x="3301" y="29667"/>
                </a:lnTo>
                <a:lnTo>
                  <a:pt x="2666" y="29781"/>
                </a:lnTo>
                <a:lnTo>
                  <a:pt x="2031" y="29895"/>
                </a:lnTo>
                <a:lnTo>
                  <a:pt x="0" y="25539"/>
                </a:lnTo>
                <a:lnTo>
                  <a:pt x="0" y="24206"/>
                </a:lnTo>
                <a:lnTo>
                  <a:pt x="0" y="23215"/>
                </a:lnTo>
                <a:lnTo>
                  <a:pt x="126" y="22377"/>
                </a:lnTo>
                <a:lnTo>
                  <a:pt x="126" y="21678"/>
                </a:lnTo>
                <a:lnTo>
                  <a:pt x="253" y="20980"/>
                </a:lnTo>
                <a:lnTo>
                  <a:pt x="1650" y="18376"/>
                </a:lnTo>
                <a:lnTo>
                  <a:pt x="2031" y="18021"/>
                </a:lnTo>
                <a:lnTo>
                  <a:pt x="2539" y="17678"/>
                </a:lnTo>
                <a:lnTo>
                  <a:pt x="28448" y="1054"/>
                </a:lnTo>
                <a:lnTo>
                  <a:pt x="28701" y="876"/>
                </a:lnTo>
                <a:lnTo>
                  <a:pt x="29082" y="723"/>
                </a:lnTo>
                <a:lnTo>
                  <a:pt x="29337" y="609"/>
                </a:lnTo>
                <a:lnTo>
                  <a:pt x="29717" y="495"/>
                </a:lnTo>
                <a:lnTo>
                  <a:pt x="30099" y="380"/>
                </a:lnTo>
                <a:lnTo>
                  <a:pt x="30733" y="266"/>
                </a:lnTo>
                <a:lnTo>
                  <a:pt x="31241" y="152"/>
                </a:lnTo>
                <a:lnTo>
                  <a:pt x="31750" y="76"/>
                </a:lnTo>
                <a:lnTo>
                  <a:pt x="32512" y="50"/>
                </a:lnTo>
                <a:lnTo>
                  <a:pt x="33147" y="12"/>
                </a:lnTo>
                <a:lnTo>
                  <a:pt x="34036" y="0"/>
                </a:lnTo>
                <a:lnTo>
                  <a:pt x="35051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-20702"/>
            <a:ext cx="7886700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Calibri "/>
              </a:rPr>
              <a:t>Dum</a:t>
            </a:r>
            <a:r>
              <a:rPr dirty="0">
                <a:latin typeface="Calibri "/>
              </a:rPr>
              <a:t>p</a:t>
            </a:r>
            <a:r>
              <a:rPr spc="-20" dirty="0">
                <a:latin typeface="Calibri "/>
              </a:rPr>
              <a:t> </a:t>
            </a:r>
            <a:r>
              <a:rPr spc="-5" dirty="0">
                <a:latin typeface="Calibri "/>
              </a:rPr>
              <a:t>o</a:t>
            </a:r>
            <a:r>
              <a:rPr dirty="0">
                <a:latin typeface="Calibri "/>
              </a:rPr>
              <a:t>f a </a:t>
            </a:r>
            <a:r>
              <a:rPr spc="5" dirty="0">
                <a:latin typeface="Calibri "/>
              </a:rPr>
              <a:t>M</a:t>
            </a:r>
            <a:r>
              <a:rPr dirty="0">
                <a:latin typeface="Calibri "/>
              </a:rPr>
              <a:t>R</a:t>
            </a:r>
            <a:r>
              <a:rPr spc="-10" dirty="0">
                <a:latin typeface="Calibri "/>
              </a:rPr>
              <a:t> </a:t>
            </a:r>
            <a:r>
              <a:rPr dirty="0">
                <a:latin typeface="Calibri "/>
              </a:rPr>
              <a:t>Job</a:t>
            </a:r>
          </a:p>
        </p:txBody>
      </p:sp>
      <p:sp>
        <p:nvSpPr>
          <p:cNvPr id="6" name="object 6"/>
          <p:cNvSpPr/>
          <p:nvPr/>
        </p:nvSpPr>
        <p:spPr>
          <a:xfrm>
            <a:off x="1831848" y="621370"/>
            <a:ext cx="5178552" cy="41406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28774" y="445559"/>
            <a:ext cx="5830824" cy="44104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81378" y="718661"/>
            <a:ext cx="5242560" cy="39563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51147" y="4568952"/>
            <a:ext cx="288036" cy="1112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06773" y="4604765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189991" y="0"/>
                </a:moveTo>
                <a:lnTo>
                  <a:pt x="0" y="0"/>
                </a:lnTo>
              </a:path>
            </a:pathLst>
          </a:custGeom>
          <a:ln w="25908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51147" y="4475988"/>
            <a:ext cx="111251" cy="19202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06773" y="4511802"/>
            <a:ext cx="0" cy="93980"/>
          </a:xfrm>
          <a:custGeom>
            <a:avLst/>
            <a:gdLst/>
            <a:ahLst/>
            <a:cxnLst/>
            <a:rect l="l" t="t" r="r" b="b"/>
            <a:pathLst>
              <a:path h="93979">
                <a:moveTo>
                  <a:pt x="0" y="93751"/>
                </a:moveTo>
                <a:lnTo>
                  <a:pt x="0" y="0"/>
                </a:lnTo>
              </a:path>
            </a:pathLst>
          </a:custGeom>
          <a:ln w="25908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4196" y="4373879"/>
            <a:ext cx="391667" cy="31546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97629" y="4451667"/>
            <a:ext cx="190500" cy="120650"/>
          </a:xfrm>
          <a:custGeom>
            <a:avLst/>
            <a:gdLst/>
            <a:ahLst/>
            <a:cxnLst/>
            <a:rect l="l" t="t" r="r" b="b"/>
            <a:pathLst>
              <a:path w="190500" h="120650">
                <a:moveTo>
                  <a:pt x="138680" y="60134"/>
                </a:moveTo>
                <a:lnTo>
                  <a:pt x="73914" y="97891"/>
                </a:lnTo>
                <a:lnTo>
                  <a:pt x="71882" y="105816"/>
                </a:lnTo>
                <a:lnTo>
                  <a:pt x="78994" y="118173"/>
                </a:lnTo>
                <a:lnTo>
                  <a:pt x="86995" y="120269"/>
                </a:lnTo>
                <a:lnTo>
                  <a:pt x="167912" y="73088"/>
                </a:lnTo>
                <a:lnTo>
                  <a:pt x="164337" y="73088"/>
                </a:lnTo>
                <a:lnTo>
                  <a:pt x="164337" y="71323"/>
                </a:lnTo>
                <a:lnTo>
                  <a:pt x="157861" y="71323"/>
                </a:lnTo>
                <a:lnTo>
                  <a:pt x="138680" y="60134"/>
                </a:lnTo>
                <a:close/>
              </a:path>
              <a:path w="190500" h="120650">
                <a:moveTo>
                  <a:pt x="116473" y="47180"/>
                </a:moveTo>
                <a:lnTo>
                  <a:pt x="0" y="47180"/>
                </a:lnTo>
                <a:lnTo>
                  <a:pt x="0" y="73088"/>
                </a:lnTo>
                <a:lnTo>
                  <a:pt x="116473" y="73088"/>
                </a:lnTo>
                <a:lnTo>
                  <a:pt x="138680" y="60134"/>
                </a:lnTo>
                <a:lnTo>
                  <a:pt x="116473" y="47180"/>
                </a:lnTo>
                <a:close/>
              </a:path>
              <a:path w="190500" h="120650">
                <a:moveTo>
                  <a:pt x="167912" y="47180"/>
                </a:moveTo>
                <a:lnTo>
                  <a:pt x="164337" y="47180"/>
                </a:lnTo>
                <a:lnTo>
                  <a:pt x="164337" y="73088"/>
                </a:lnTo>
                <a:lnTo>
                  <a:pt x="167912" y="73088"/>
                </a:lnTo>
                <a:lnTo>
                  <a:pt x="190119" y="60134"/>
                </a:lnTo>
                <a:lnTo>
                  <a:pt x="167912" y="47180"/>
                </a:lnTo>
                <a:close/>
              </a:path>
              <a:path w="190500" h="120650">
                <a:moveTo>
                  <a:pt x="157861" y="48945"/>
                </a:moveTo>
                <a:lnTo>
                  <a:pt x="138680" y="60134"/>
                </a:lnTo>
                <a:lnTo>
                  <a:pt x="157861" y="71323"/>
                </a:lnTo>
                <a:lnTo>
                  <a:pt x="157861" y="48945"/>
                </a:lnTo>
                <a:close/>
              </a:path>
              <a:path w="190500" h="120650">
                <a:moveTo>
                  <a:pt x="164337" y="48945"/>
                </a:moveTo>
                <a:lnTo>
                  <a:pt x="157861" y="48945"/>
                </a:lnTo>
                <a:lnTo>
                  <a:pt x="157861" y="71323"/>
                </a:lnTo>
                <a:lnTo>
                  <a:pt x="164337" y="71323"/>
                </a:lnTo>
                <a:lnTo>
                  <a:pt x="164337" y="48945"/>
                </a:lnTo>
                <a:close/>
              </a:path>
              <a:path w="190500" h="120650">
                <a:moveTo>
                  <a:pt x="86995" y="0"/>
                </a:moveTo>
                <a:lnTo>
                  <a:pt x="79121" y="2082"/>
                </a:lnTo>
                <a:lnTo>
                  <a:pt x="75437" y="8267"/>
                </a:lnTo>
                <a:lnTo>
                  <a:pt x="71882" y="14452"/>
                </a:lnTo>
                <a:lnTo>
                  <a:pt x="73914" y="22377"/>
                </a:lnTo>
                <a:lnTo>
                  <a:pt x="138680" y="60134"/>
                </a:lnTo>
                <a:lnTo>
                  <a:pt x="157861" y="48945"/>
                </a:lnTo>
                <a:lnTo>
                  <a:pt x="164337" y="48945"/>
                </a:lnTo>
                <a:lnTo>
                  <a:pt x="164337" y="47180"/>
                </a:lnTo>
                <a:lnTo>
                  <a:pt x="167912" y="47180"/>
                </a:lnTo>
                <a:lnTo>
                  <a:pt x="86995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Rectangle 16"/>
          <p:cNvSpPr/>
          <p:nvPr/>
        </p:nvSpPr>
        <p:spPr>
          <a:xfrm>
            <a:off x="0" y="488590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" y="-3240"/>
            <a:ext cx="7886700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Calibri "/>
              </a:rPr>
              <a:t>Dum</a:t>
            </a:r>
            <a:r>
              <a:rPr dirty="0">
                <a:latin typeface="Calibri "/>
              </a:rPr>
              <a:t>p</a:t>
            </a:r>
            <a:r>
              <a:rPr spc="-20" dirty="0">
                <a:latin typeface="Calibri "/>
              </a:rPr>
              <a:t> </a:t>
            </a:r>
            <a:r>
              <a:rPr spc="-5" dirty="0">
                <a:latin typeface="Calibri "/>
              </a:rPr>
              <a:t>o</a:t>
            </a:r>
            <a:r>
              <a:rPr dirty="0">
                <a:latin typeface="Calibri "/>
              </a:rPr>
              <a:t>f a </a:t>
            </a:r>
            <a:r>
              <a:rPr spc="5" dirty="0">
                <a:latin typeface="Calibri "/>
              </a:rPr>
              <a:t>M</a:t>
            </a:r>
            <a:r>
              <a:rPr dirty="0">
                <a:latin typeface="Calibri "/>
              </a:rPr>
              <a:t>R</a:t>
            </a:r>
            <a:r>
              <a:rPr spc="-10" dirty="0">
                <a:latin typeface="Calibri "/>
              </a:rPr>
              <a:t> </a:t>
            </a:r>
            <a:r>
              <a:rPr dirty="0">
                <a:latin typeface="Calibri "/>
              </a:rPr>
              <a:t>Job</a:t>
            </a:r>
          </a:p>
        </p:txBody>
      </p:sp>
      <p:sp>
        <p:nvSpPr>
          <p:cNvPr id="3" name="object 3"/>
          <p:cNvSpPr/>
          <p:nvPr/>
        </p:nvSpPr>
        <p:spPr>
          <a:xfrm>
            <a:off x="1831848" y="902208"/>
            <a:ext cx="5407152" cy="41079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62684" y="733044"/>
            <a:ext cx="5804916" cy="43533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57755" y="928116"/>
            <a:ext cx="5242560" cy="39563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51147" y="4568952"/>
            <a:ext cx="288036" cy="1112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06773" y="4604765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189991" y="0"/>
                </a:moveTo>
                <a:lnTo>
                  <a:pt x="0" y="0"/>
                </a:lnTo>
              </a:path>
            </a:pathLst>
          </a:custGeom>
          <a:ln w="25908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51147" y="4475988"/>
            <a:ext cx="111251" cy="1920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06773" y="4511802"/>
            <a:ext cx="0" cy="93980"/>
          </a:xfrm>
          <a:custGeom>
            <a:avLst/>
            <a:gdLst/>
            <a:ahLst/>
            <a:cxnLst/>
            <a:rect l="l" t="t" r="r" b="b"/>
            <a:pathLst>
              <a:path h="93979">
                <a:moveTo>
                  <a:pt x="0" y="93751"/>
                </a:moveTo>
                <a:lnTo>
                  <a:pt x="0" y="0"/>
                </a:lnTo>
              </a:path>
            </a:pathLst>
          </a:custGeom>
          <a:ln w="25908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54196" y="4373879"/>
            <a:ext cx="391667" cy="31546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97629" y="4451667"/>
            <a:ext cx="190500" cy="120650"/>
          </a:xfrm>
          <a:custGeom>
            <a:avLst/>
            <a:gdLst/>
            <a:ahLst/>
            <a:cxnLst/>
            <a:rect l="l" t="t" r="r" b="b"/>
            <a:pathLst>
              <a:path w="190500" h="120650">
                <a:moveTo>
                  <a:pt x="138680" y="60134"/>
                </a:moveTo>
                <a:lnTo>
                  <a:pt x="73914" y="97891"/>
                </a:lnTo>
                <a:lnTo>
                  <a:pt x="71882" y="105816"/>
                </a:lnTo>
                <a:lnTo>
                  <a:pt x="78994" y="118173"/>
                </a:lnTo>
                <a:lnTo>
                  <a:pt x="86995" y="120269"/>
                </a:lnTo>
                <a:lnTo>
                  <a:pt x="167912" y="73088"/>
                </a:lnTo>
                <a:lnTo>
                  <a:pt x="164337" y="73088"/>
                </a:lnTo>
                <a:lnTo>
                  <a:pt x="164337" y="71323"/>
                </a:lnTo>
                <a:lnTo>
                  <a:pt x="157861" y="71323"/>
                </a:lnTo>
                <a:lnTo>
                  <a:pt x="138680" y="60134"/>
                </a:lnTo>
                <a:close/>
              </a:path>
              <a:path w="190500" h="120650">
                <a:moveTo>
                  <a:pt x="116473" y="47180"/>
                </a:moveTo>
                <a:lnTo>
                  <a:pt x="0" y="47180"/>
                </a:lnTo>
                <a:lnTo>
                  <a:pt x="0" y="73088"/>
                </a:lnTo>
                <a:lnTo>
                  <a:pt x="116473" y="73088"/>
                </a:lnTo>
                <a:lnTo>
                  <a:pt x="138680" y="60134"/>
                </a:lnTo>
                <a:lnTo>
                  <a:pt x="116473" y="47180"/>
                </a:lnTo>
                <a:close/>
              </a:path>
              <a:path w="190500" h="120650">
                <a:moveTo>
                  <a:pt x="167912" y="47180"/>
                </a:moveTo>
                <a:lnTo>
                  <a:pt x="164337" y="47180"/>
                </a:lnTo>
                <a:lnTo>
                  <a:pt x="164337" y="73088"/>
                </a:lnTo>
                <a:lnTo>
                  <a:pt x="167912" y="73088"/>
                </a:lnTo>
                <a:lnTo>
                  <a:pt x="190119" y="60134"/>
                </a:lnTo>
                <a:lnTo>
                  <a:pt x="167912" y="47180"/>
                </a:lnTo>
                <a:close/>
              </a:path>
              <a:path w="190500" h="120650">
                <a:moveTo>
                  <a:pt x="157861" y="48945"/>
                </a:moveTo>
                <a:lnTo>
                  <a:pt x="138680" y="60134"/>
                </a:lnTo>
                <a:lnTo>
                  <a:pt x="157861" y="71323"/>
                </a:lnTo>
                <a:lnTo>
                  <a:pt x="157861" y="48945"/>
                </a:lnTo>
                <a:close/>
              </a:path>
              <a:path w="190500" h="120650">
                <a:moveTo>
                  <a:pt x="164337" y="48945"/>
                </a:moveTo>
                <a:lnTo>
                  <a:pt x="157861" y="48945"/>
                </a:lnTo>
                <a:lnTo>
                  <a:pt x="157861" y="71323"/>
                </a:lnTo>
                <a:lnTo>
                  <a:pt x="164337" y="71323"/>
                </a:lnTo>
                <a:lnTo>
                  <a:pt x="164337" y="48945"/>
                </a:lnTo>
                <a:close/>
              </a:path>
              <a:path w="190500" h="120650">
                <a:moveTo>
                  <a:pt x="86995" y="0"/>
                </a:moveTo>
                <a:lnTo>
                  <a:pt x="78994" y="2082"/>
                </a:lnTo>
                <a:lnTo>
                  <a:pt x="71882" y="14452"/>
                </a:lnTo>
                <a:lnTo>
                  <a:pt x="73914" y="22377"/>
                </a:lnTo>
                <a:lnTo>
                  <a:pt x="138680" y="60134"/>
                </a:lnTo>
                <a:lnTo>
                  <a:pt x="157861" y="48945"/>
                </a:lnTo>
                <a:lnTo>
                  <a:pt x="164337" y="48945"/>
                </a:lnTo>
                <a:lnTo>
                  <a:pt x="164337" y="47180"/>
                </a:lnTo>
                <a:lnTo>
                  <a:pt x="167912" y="47180"/>
                </a:lnTo>
                <a:lnTo>
                  <a:pt x="86995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29071" y="4459223"/>
            <a:ext cx="288036" cy="1112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84697" y="4495038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189991" y="0"/>
                </a:moveTo>
                <a:lnTo>
                  <a:pt x="0" y="0"/>
                </a:lnTo>
              </a:path>
            </a:pathLst>
          </a:custGeom>
          <a:ln w="25908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28715" y="3782567"/>
            <a:ext cx="111251" cy="79552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84341" y="3804665"/>
            <a:ext cx="0" cy="698500"/>
          </a:xfrm>
          <a:custGeom>
            <a:avLst/>
            <a:gdLst/>
            <a:ahLst/>
            <a:cxnLst/>
            <a:rect l="l" t="t" r="r" b="b"/>
            <a:pathLst>
              <a:path h="698500">
                <a:moveTo>
                  <a:pt x="0" y="0"/>
                </a:moveTo>
                <a:lnTo>
                  <a:pt x="0" y="698271"/>
                </a:lnTo>
              </a:path>
            </a:pathLst>
          </a:custGeom>
          <a:ln w="25908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36108" y="3666744"/>
            <a:ext cx="390143" cy="3154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93841" y="3744595"/>
            <a:ext cx="190500" cy="120650"/>
          </a:xfrm>
          <a:custGeom>
            <a:avLst/>
            <a:gdLst/>
            <a:ahLst/>
            <a:cxnLst/>
            <a:rect l="l" t="t" r="r" b="b"/>
            <a:pathLst>
              <a:path w="190500" h="120650">
                <a:moveTo>
                  <a:pt x="102997" y="0"/>
                </a:moveTo>
                <a:lnTo>
                  <a:pt x="0" y="60070"/>
                </a:lnTo>
                <a:lnTo>
                  <a:pt x="102997" y="120141"/>
                </a:lnTo>
                <a:lnTo>
                  <a:pt x="110998" y="118109"/>
                </a:lnTo>
                <a:lnTo>
                  <a:pt x="114554" y="111886"/>
                </a:lnTo>
                <a:lnTo>
                  <a:pt x="118110" y="105790"/>
                </a:lnTo>
                <a:lnTo>
                  <a:pt x="116078" y="97789"/>
                </a:lnTo>
                <a:lnTo>
                  <a:pt x="109855" y="94233"/>
                </a:lnTo>
                <a:lnTo>
                  <a:pt x="73496" y="73024"/>
                </a:lnTo>
                <a:lnTo>
                  <a:pt x="25654" y="73024"/>
                </a:lnTo>
                <a:lnTo>
                  <a:pt x="25654" y="47116"/>
                </a:lnTo>
                <a:lnTo>
                  <a:pt x="73496" y="47116"/>
                </a:lnTo>
                <a:lnTo>
                  <a:pt x="109855" y="25907"/>
                </a:lnTo>
                <a:lnTo>
                  <a:pt x="116078" y="22351"/>
                </a:lnTo>
                <a:lnTo>
                  <a:pt x="118110" y="14350"/>
                </a:lnTo>
                <a:lnTo>
                  <a:pt x="114554" y="8254"/>
                </a:lnTo>
                <a:lnTo>
                  <a:pt x="110998" y="2031"/>
                </a:lnTo>
                <a:lnTo>
                  <a:pt x="102997" y="0"/>
                </a:lnTo>
                <a:close/>
              </a:path>
              <a:path w="190500" h="120650">
                <a:moveTo>
                  <a:pt x="73496" y="47116"/>
                </a:moveTo>
                <a:lnTo>
                  <a:pt x="25654" y="47116"/>
                </a:lnTo>
                <a:lnTo>
                  <a:pt x="25654" y="73024"/>
                </a:lnTo>
                <a:lnTo>
                  <a:pt x="73496" y="73024"/>
                </a:lnTo>
                <a:lnTo>
                  <a:pt x="70448" y="71246"/>
                </a:lnTo>
                <a:lnTo>
                  <a:pt x="32131" y="71246"/>
                </a:lnTo>
                <a:lnTo>
                  <a:pt x="32131" y="48894"/>
                </a:lnTo>
                <a:lnTo>
                  <a:pt x="70448" y="48894"/>
                </a:lnTo>
                <a:lnTo>
                  <a:pt x="73496" y="47116"/>
                </a:lnTo>
                <a:close/>
              </a:path>
              <a:path w="190500" h="120650">
                <a:moveTo>
                  <a:pt x="189992" y="47116"/>
                </a:moveTo>
                <a:lnTo>
                  <a:pt x="73496" y="47116"/>
                </a:lnTo>
                <a:lnTo>
                  <a:pt x="51289" y="60070"/>
                </a:lnTo>
                <a:lnTo>
                  <a:pt x="73496" y="73024"/>
                </a:lnTo>
                <a:lnTo>
                  <a:pt x="189992" y="73024"/>
                </a:lnTo>
                <a:lnTo>
                  <a:pt x="189992" y="47116"/>
                </a:lnTo>
                <a:close/>
              </a:path>
              <a:path w="190500" h="120650">
                <a:moveTo>
                  <a:pt x="32131" y="48894"/>
                </a:moveTo>
                <a:lnTo>
                  <a:pt x="32131" y="71246"/>
                </a:lnTo>
                <a:lnTo>
                  <a:pt x="51289" y="60070"/>
                </a:lnTo>
                <a:lnTo>
                  <a:pt x="32131" y="48894"/>
                </a:lnTo>
                <a:close/>
              </a:path>
              <a:path w="190500" h="120650">
                <a:moveTo>
                  <a:pt x="51289" y="60070"/>
                </a:moveTo>
                <a:lnTo>
                  <a:pt x="32131" y="71246"/>
                </a:lnTo>
                <a:lnTo>
                  <a:pt x="70448" y="71246"/>
                </a:lnTo>
                <a:lnTo>
                  <a:pt x="51289" y="60070"/>
                </a:lnTo>
                <a:close/>
              </a:path>
              <a:path w="190500" h="120650">
                <a:moveTo>
                  <a:pt x="70448" y="48894"/>
                </a:moveTo>
                <a:lnTo>
                  <a:pt x="32131" y="48894"/>
                </a:lnTo>
                <a:lnTo>
                  <a:pt x="51289" y="60070"/>
                </a:lnTo>
                <a:lnTo>
                  <a:pt x="70448" y="48894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62984" y="4392167"/>
            <a:ext cx="126491" cy="1737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094098" y="4422737"/>
            <a:ext cx="65405" cy="113664"/>
          </a:xfrm>
          <a:custGeom>
            <a:avLst/>
            <a:gdLst/>
            <a:ahLst/>
            <a:cxnLst/>
            <a:rect l="l" t="t" r="r" b="b"/>
            <a:pathLst>
              <a:path w="65404" h="113664">
                <a:moveTo>
                  <a:pt x="41910" y="15760"/>
                </a:moveTo>
                <a:lnTo>
                  <a:pt x="26924" y="15760"/>
                </a:lnTo>
                <a:lnTo>
                  <a:pt x="26924" y="101434"/>
                </a:lnTo>
                <a:lnTo>
                  <a:pt x="2539" y="101561"/>
                </a:lnTo>
                <a:lnTo>
                  <a:pt x="635" y="104825"/>
                </a:lnTo>
                <a:lnTo>
                  <a:pt x="380" y="105587"/>
                </a:lnTo>
                <a:lnTo>
                  <a:pt x="380" y="109562"/>
                </a:lnTo>
                <a:lnTo>
                  <a:pt x="635" y="110312"/>
                </a:lnTo>
                <a:lnTo>
                  <a:pt x="762" y="111074"/>
                </a:lnTo>
                <a:lnTo>
                  <a:pt x="1015" y="111683"/>
                </a:lnTo>
                <a:lnTo>
                  <a:pt x="1397" y="112140"/>
                </a:lnTo>
                <a:lnTo>
                  <a:pt x="1650" y="112610"/>
                </a:lnTo>
                <a:lnTo>
                  <a:pt x="2286" y="113144"/>
                </a:lnTo>
                <a:lnTo>
                  <a:pt x="2666" y="113347"/>
                </a:lnTo>
                <a:lnTo>
                  <a:pt x="63118" y="113347"/>
                </a:lnTo>
                <a:lnTo>
                  <a:pt x="65150" y="110312"/>
                </a:lnTo>
                <a:lnTo>
                  <a:pt x="65404" y="109562"/>
                </a:lnTo>
                <a:lnTo>
                  <a:pt x="65404" y="105587"/>
                </a:lnTo>
                <a:lnTo>
                  <a:pt x="65150" y="104076"/>
                </a:lnTo>
                <a:lnTo>
                  <a:pt x="41910" y="101434"/>
                </a:lnTo>
                <a:lnTo>
                  <a:pt x="41910" y="15760"/>
                </a:lnTo>
                <a:close/>
              </a:path>
              <a:path w="65404" h="113664">
                <a:moveTo>
                  <a:pt x="34925" y="0"/>
                </a:moveTo>
                <a:lnTo>
                  <a:pt x="1142" y="18719"/>
                </a:lnTo>
                <a:lnTo>
                  <a:pt x="0" y="26644"/>
                </a:lnTo>
                <a:lnTo>
                  <a:pt x="253" y="28384"/>
                </a:lnTo>
                <a:lnTo>
                  <a:pt x="508" y="29006"/>
                </a:lnTo>
                <a:lnTo>
                  <a:pt x="888" y="29387"/>
                </a:lnTo>
                <a:lnTo>
                  <a:pt x="1397" y="29768"/>
                </a:lnTo>
                <a:lnTo>
                  <a:pt x="1904" y="29895"/>
                </a:lnTo>
                <a:lnTo>
                  <a:pt x="3175" y="29667"/>
                </a:lnTo>
                <a:lnTo>
                  <a:pt x="4063" y="29311"/>
                </a:lnTo>
                <a:lnTo>
                  <a:pt x="5206" y="28740"/>
                </a:lnTo>
                <a:lnTo>
                  <a:pt x="26924" y="15760"/>
                </a:lnTo>
                <a:lnTo>
                  <a:pt x="41910" y="15760"/>
                </a:lnTo>
                <a:lnTo>
                  <a:pt x="41910" y="1765"/>
                </a:lnTo>
                <a:lnTo>
                  <a:pt x="41655" y="1435"/>
                </a:lnTo>
                <a:lnTo>
                  <a:pt x="41528" y="1117"/>
                </a:lnTo>
                <a:lnTo>
                  <a:pt x="41148" y="863"/>
                </a:lnTo>
                <a:lnTo>
                  <a:pt x="40131" y="457"/>
                </a:lnTo>
                <a:lnTo>
                  <a:pt x="39370" y="292"/>
                </a:lnTo>
                <a:lnTo>
                  <a:pt x="38480" y="177"/>
                </a:lnTo>
                <a:lnTo>
                  <a:pt x="349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093971" y="4422737"/>
            <a:ext cx="66040" cy="113664"/>
          </a:xfrm>
          <a:custGeom>
            <a:avLst/>
            <a:gdLst/>
            <a:ahLst/>
            <a:cxnLst/>
            <a:rect l="l" t="t" r="r" b="b"/>
            <a:pathLst>
              <a:path w="66039" h="113664">
                <a:moveTo>
                  <a:pt x="35051" y="0"/>
                </a:moveTo>
                <a:lnTo>
                  <a:pt x="36449" y="0"/>
                </a:lnTo>
                <a:lnTo>
                  <a:pt x="37718" y="63"/>
                </a:lnTo>
                <a:lnTo>
                  <a:pt x="38607" y="177"/>
                </a:lnTo>
                <a:lnTo>
                  <a:pt x="39497" y="292"/>
                </a:lnTo>
                <a:lnTo>
                  <a:pt x="40258" y="457"/>
                </a:lnTo>
                <a:lnTo>
                  <a:pt x="40766" y="660"/>
                </a:lnTo>
                <a:lnTo>
                  <a:pt x="41275" y="863"/>
                </a:lnTo>
                <a:lnTo>
                  <a:pt x="41655" y="1117"/>
                </a:lnTo>
                <a:lnTo>
                  <a:pt x="41782" y="1435"/>
                </a:lnTo>
                <a:lnTo>
                  <a:pt x="42037" y="1765"/>
                </a:lnTo>
                <a:lnTo>
                  <a:pt x="42037" y="2095"/>
                </a:lnTo>
                <a:lnTo>
                  <a:pt x="42037" y="2438"/>
                </a:lnTo>
                <a:lnTo>
                  <a:pt x="42037" y="101434"/>
                </a:lnTo>
                <a:lnTo>
                  <a:pt x="62483" y="101434"/>
                </a:lnTo>
                <a:lnTo>
                  <a:pt x="62864" y="101434"/>
                </a:lnTo>
                <a:lnTo>
                  <a:pt x="63373" y="101561"/>
                </a:lnTo>
                <a:lnTo>
                  <a:pt x="63753" y="101828"/>
                </a:lnTo>
                <a:lnTo>
                  <a:pt x="64135" y="102082"/>
                </a:lnTo>
                <a:lnTo>
                  <a:pt x="64515" y="102463"/>
                </a:lnTo>
                <a:lnTo>
                  <a:pt x="64769" y="102958"/>
                </a:lnTo>
                <a:lnTo>
                  <a:pt x="65024" y="103454"/>
                </a:lnTo>
                <a:lnTo>
                  <a:pt x="65277" y="104076"/>
                </a:lnTo>
                <a:lnTo>
                  <a:pt x="65404" y="104825"/>
                </a:lnTo>
                <a:lnTo>
                  <a:pt x="65531" y="105587"/>
                </a:lnTo>
                <a:lnTo>
                  <a:pt x="65531" y="106489"/>
                </a:lnTo>
                <a:lnTo>
                  <a:pt x="65531" y="107530"/>
                </a:lnTo>
                <a:lnTo>
                  <a:pt x="65531" y="108635"/>
                </a:lnTo>
                <a:lnTo>
                  <a:pt x="65531" y="109562"/>
                </a:lnTo>
                <a:lnTo>
                  <a:pt x="65277" y="110312"/>
                </a:lnTo>
                <a:lnTo>
                  <a:pt x="65150" y="111074"/>
                </a:lnTo>
                <a:lnTo>
                  <a:pt x="64897" y="111683"/>
                </a:lnTo>
                <a:lnTo>
                  <a:pt x="64642" y="112140"/>
                </a:lnTo>
                <a:lnTo>
                  <a:pt x="64388" y="112610"/>
                </a:lnTo>
                <a:lnTo>
                  <a:pt x="64007" y="112941"/>
                </a:lnTo>
                <a:lnTo>
                  <a:pt x="63626" y="113144"/>
                </a:lnTo>
                <a:lnTo>
                  <a:pt x="63245" y="113347"/>
                </a:lnTo>
                <a:lnTo>
                  <a:pt x="62864" y="113449"/>
                </a:lnTo>
                <a:lnTo>
                  <a:pt x="62483" y="113449"/>
                </a:lnTo>
                <a:lnTo>
                  <a:pt x="3555" y="113449"/>
                </a:lnTo>
                <a:lnTo>
                  <a:pt x="3175" y="113449"/>
                </a:lnTo>
                <a:lnTo>
                  <a:pt x="2793" y="113347"/>
                </a:lnTo>
                <a:lnTo>
                  <a:pt x="2412" y="113144"/>
                </a:lnTo>
                <a:lnTo>
                  <a:pt x="2158" y="112941"/>
                </a:lnTo>
                <a:lnTo>
                  <a:pt x="1777" y="112610"/>
                </a:lnTo>
                <a:lnTo>
                  <a:pt x="1524" y="112140"/>
                </a:lnTo>
                <a:lnTo>
                  <a:pt x="1142" y="111683"/>
                </a:lnTo>
                <a:lnTo>
                  <a:pt x="888" y="111074"/>
                </a:lnTo>
                <a:lnTo>
                  <a:pt x="762" y="110312"/>
                </a:lnTo>
                <a:lnTo>
                  <a:pt x="507" y="109562"/>
                </a:lnTo>
                <a:lnTo>
                  <a:pt x="507" y="108635"/>
                </a:lnTo>
                <a:lnTo>
                  <a:pt x="507" y="107530"/>
                </a:lnTo>
                <a:lnTo>
                  <a:pt x="507" y="106489"/>
                </a:lnTo>
                <a:lnTo>
                  <a:pt x="507" y="105587"/>
                </a:lnTo>
                <a:lnTo>
                  <a:pt x="762" y="104825"/>
                </a:lnTo>
                <a:lnTo>
                  <a:pt x="888" y="104076"/>
                </a:lnTo>
                <a:lnTo>
                  <a:pt x="1142" y="103454"/>
                </a:lnTo>
                <a:lnTo>
                  <a:pt x="1397" y="102958"/>
                </a:lnTo>
                <a:lnTo>
                  <a:pt x="1650" y="102463"/>
                </a:lnTo>
                <a:lnTo>
                  <a:pt x="1904" y="102082"/>
                </a:lnTo>
                <a:lnTo>
                  <a:pt x="2286" y="101828"/>
                </a:lnTo>
                <a:lnTo>
                  <a:pt x="2666" y="101561"/>
                </a:lnTo>
                <a:lnTo>
                  <a:pt x="3175" y="101434"/>
                </a:lnTo>
                <a:lnTo>
                  <a:pt x="3555" y="101434"/>
                </a:lnTo>
                <a:lnTo>
                  <a:pt x="27050" y="101434"/>
                </a:lnTo>
                <a:lnTo>
                  <a:pt x="27050" y="15760"/>
                </a:lnTo>
                <a:lnTo>
                  <a:pt x="5333" y="28740"/>
                </a:lnTo>
                <a:lnTo>
                  <a:pt x="4190" y="29311"/>
                </a:lnTo>
                <a:lnTo>
                  <a:pt x="3301" y="29667"/>
                </a:lnTo>
                <a:lnTo>
                  <a:pt x="2666" y="29781"/>
                </a:lnTo>
                <a:lnTo>
                  <a:pt x="2031" y="29895"/>
                </a:lnTo>
                <a:lnTo>
                  <a:pt x="0" y="25539"/>
                </a:lnTo>
                <a:lnTo>
                  <a:pt x="0" y="24206"/>
                </a:lnTo>
                <a:lnTo>
                  <a:pt x="0" y="23215"/>
                </a:lnTo>
                <a:lnTo>
                  <a:pt x="126" y="22377"/>
                </a:lnTo>
                <a:lnTo>
                  <a:pt x="126" y="21678"/>
                </a:lnTo>
                <a:lnTo>
                  <a:pt x="253" y="20980"/>
                </a:lnTo>
                <a:lnTo>
                  <a:pt x="1650" y="18376"/>
                </a:lnTo>
                <a:lnTo>
                  <a:pt x="2031" y="18021"/>
                </a:lnTo>
                <a:lnTo>
                  <a:pt x="2539" y="17678"/>
                </a:lnTo>
                <a:lnTo>
                  <a:pt x="28448" y="1054"/>
                </a:lnTo>
                <a:lnTo>
                  <a:pt x="28701" y="876"/>
                </a:lnTo>
                <a:lnTo>
                  <a:pt x="29082" y="723"/>
                </a:lnTo>
                <a:lnTo>
                  <a:pt x="29337" y="609"/>
                </a:lnTo>
                <a:lnTo>
                  <a:pt x="29717" y="495"/>
                </a:lnTo>
                <a:lnTo>
                  <a:pt x="30099" y="380"/>
                </a:lnTo>
                <a:lnTo>
                  <a:pt x="30733" y="266"/>
                </a:lnTo>
                <a:lnTo>
                  <a:pt x="31241" y="152"/>
                </a:lnTo>
                <a:lnTo>
                  <a:pt x="31750" y="76"/>
                </a:lnTo>
                <a:lnTo>
                  <a:pt x="32512" y="50"/>
                </a:lnTo>
                <a:lnTo>
                  <a:pt x="33147" y="12"/>
                </a:lnTo>
                <a:lnTo>
                  <a:pt x="34036" y="0"/>
                </a:lnTo>
                <a:lnTo>
                  <a:pt x="35051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15228" y="3855720"/>
            <a:ext cx="131063" cy="17525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45580" y="3885488"/>
            <a:ext cx="70485" cy="114935"/>
          </a:xfrm>
          <a:custGeom>
            <a:avLst/>
            <a:gdLst/>
            <a:ahLst/>
            <a:cxnLst/>
            <a:rect l="l" t="t" r="r" b="b"/>
            <a:pathLst>
              <a:path w="70485" h="114935">
                <a:moveTo>
                  <a:pt x="61212" y="13233"/>
                </a:moveTo>
                <a:lnTo>
                  <a:pt x="34036" y="13233"/>
                </a:lnTo>
                <a:lnTo>
                  <a:pt x="36703" y="13728"/>
                </a:lnTo>
                <a:lnTo>
                  <a:pt x="41529" y="15709"/>
                </a:lnTo>
                <a:lnTo>
                  <a:pt x="43561" y="17043"/>
                </a:lnTo>
                <a:lnTo>
                  <a:pt x="45085" y="18719"/>
                </a:lnTo>
                <a:lnTo>
                  <a:pt x="46736" y="20408"/>
                </a:lnTo>
                <a:lnTo>
                  <a:pt x="47879" y="22364"/>
                </a:lnTo>
                <a:lnTo>
                  <a:pt x="49657" y="26835"/>
                </a:lnTo>
                <a:lnTo>
                  <a:pt x="50038" y="29197"/>
                </a:lnTo>
                <a:lnTo>
                  <a:pt x="50038" y="34188"/>
                </a:lnTo>
                <a:lnTo>
                  <a:pt x="49784" y="36855"/>
                </a:lnTo>
                <a:lnTo>
                  <a:pt x="49149" y="39700"/>
                </a:lnTo>
                <a:lnTo>
                  <a:pt x="48641" y="42544"/>
                </a:lnTo>
                <a:lnTo>
                  <a:pt x="3556" y="98297"/>
                </a:lnTo>
                <a:lnTo>
                  <a:pt x="2794" y="99059"/>
                </a:lnTo>
                <a:lnTo>
                  <a:pt x="2286" y="99771"/>
                </a:lnTo>
                <a:lnTo>
                  <a:pt x="127" y="104736"/>
                </a:lnTo>
                <a:lnTo>
                  <a:pt x="0" y="105613"/>
                </a:lnTo>
                <a:lnTo>
                  <a:pt x="0" y="110147"/>
                </a:lnTo>
                <a:lnTo>
                  <a:pt x="508" y="111886"/>
                </a:lnTo>
                <a:lnTo>
                  <a:pt x="762" y="112547"/>
                </a:lnTo>
                <a:lnTo>
                  <a:pt x="1270" y="113017"/>
                </a:lnTo>
                <a:lnTo>
                  <a:pt x="1651" y="113474"/>
                </a:lnTo>
                <a:lnTo>
                  <a:pt x="2159" y="113817"/>
                </a:lnTo>
                <a:lnTo>
                  <a:pt x="3429" y="114223"/>
                </a:lnTo>
                <a:lnTo>
                  <a:pt x="67691" y="114325"/>
                </a:lnTo>
                <a:lnTo>
                  <a:pt x="68199" y="114185"/>
                </a:lnTo>
                <a:lnTo>
                  <a:pt x="68580" y="113931"/>
                </a:lnTo>
                <a:lnTo>
                  <a:pt x="69088" y="113664"/>
                </a:lnTo>
                <a:lnTo>
                  <a:pt x="69342" y="113258"/>
                </a:lnTo>
                <a:lnTo>
                  <a:pt x="69850" y="112153"/>
                </a:lnTo>
                <a:lnTo>
                  <a:pt x="70104" y="111480"/>
                </a:lnTo>
                <a:lnTo>
                  <a:pt x="70358" y="105917"/>
                </a:lnTo>
                <a:lnTo>
                  <a:pt x="70104" y="104355"/>
                </a:lnTo>
                <a:lnTo>
                  <a:pt x="67564" y="101612"/>
                </a:lnTo>
                <a:lnTo>
                  <a:pt x="18034" y="101612"/>
                </a:lnTo>
                <a:lnTo>
                  <a:pt x="35941" y="82981"/>
                </a:lnTo>
                <a:lnTo>
                  <a:pt x="62357" y="47434"/>
                </a:lnTo>
                <a:lnTo>
                  <a:pt x="65405" y="32854"/>
                </a:lnTo>
                <a:lnTo>
                  <a:pt x="65405" y="25247"/>
                </a:lnTo>
                <a:lnTo>
                  <a:pt x="64643" y="21475"/>
                </a:lnTo>
                <a:lnTo>
                  <a:pt x="63373" y="17945"/>
                </a:lnTo>
                <a:lnTo>
                  <a:pt x="61976" y="14401"/>
                </a:lnTo>
                <a:lnTo>
                  <a:pt x="61212" y="13233"/>
                </a:lnTo>
                <a:close/>
              </a:path>
              <a:path w="70485" h="114935">
                <a:moveTo>
                  <a:pt x="38227" y="0"/>
                </a:moveTo>
                <a:lnTo>
                  <a:pt x="29337" y="0"/>
                </a:lnTo>
                <a:lnTo>
                  <a:pt x="26035" y="355"/>
                </a:lnTo>
                <a:lnTo>
                  <a:pt x="19939" y="1739"/>
                </a:lnTo>
                <a:lnTo>
                  <a:pt x="17018" y="2603"/>
                </a:lnTo>
                <a:lnTo>
                  <a:pt x="14478" y="3619"/>
                </a:lnTo>
                <a:lnTo>
                  <a:pt x="11811" y="4635"/>
                </a:lnTo>
                <a:lnTo>
                  <a:pt x="9779" y="5664"/>
                </a:lnTo>
                <a:lnTo>
                  <a:pt x="8001" y="6705"/>
                </a:lnTo>
                <a:lnTo>
                  <a:pt x="5080" y="8585"/>
                </a:lnTo>
                <a:lnTo>
                  <a:pt x="4445" y="9194"/>
                </a:lnTo>
                <a:lnTo>
                  <a:pt x="3683" y="9804"/>
                </a:lnTo>
                <a:lnTo>
                  <a:pt x="3175" y="10312"/>
                </a:lnTo>
                <a:lnTo>
                  <a:pt x="3048" y="10718"/>
                </a:lnTo>
                <a:lnTo>
                  <a:pt x="2540" y="11556"/>
                </a:lnTo>
                <a:lnTo>
                  <a:pt x="2286" y="12484"/>
                </a:lnTo>
                <a:lnTo>
                  <a:pt x="2218" y="13728"/>
                </a:lnTo>
                <a:lnTo>
                  <a:pt x="2103" y="17945"/>
                </a:lnTo>
                <a:lnTo>
                  <a:pt x="2286" y="19938"/>
                </a:lnTo>
                <a:lnTo>
                  <a:pt x="2540" y="20637"/>
                </a:lnTo>
                <a:lnTo>
                  <a:pt x="2667" y="21158"/>
                </a:lnTo>
                <a:lnTo>
                  <a:pt x="2921" y="21678"/>
                </a:lnTo>
                <a:lnTo>
                  <a:pt x="3175" y="22059"/>
                </a:lnTo>
                <a:lnTo>
                  <a:pt x="3556" y="22288"/>
                </a:lnTo>
                <a:lnTo>
                  <a:pt x="3810" y="22529"/>
                </a:lnTo>
                <a:lnTo>
                  <a:pt x="5334" y="22644"/>
                </a:lnTo>
                <a:lnTo>
                  <a:pt x="6477" y="22148"/>
                </a:lnTo>
                <a:lnTo>
                  <a:pt x="7874" y="21158"/>
                </a:lnTo>
                <a:lnTo>
                  <a:pt x="9398" y="20180"/>
                </a:lnTo>
                <a:lnTo>
                  <a:pt x="11176" y="19100"/>
                </a:lnTo>
                <a:lnTo>
                  <a:pt x="13462" y="17945"/>
                </a:lnTo>
                <a:lnTo>
                  <a:pt x="15621" y="16776"/>
                </a:lnTo>
                <a:lnTo>
                  <a:pt x="18161" y="15709"/>
                </a:lnTo>
                <a:lnTo>
                  <a:pt x="24003" y="13728"/>
                </a:lnTo>
                <a:lnTo>
                  <a:pt x="27178" y="13233"/>
                </a:lnTo>
                <a:lnTo>
                  <a:pt x="61212" y="13233"/>
                </a:lnTo>
                <a:lnTo>
                  <a:pt x="59944" y="11290"/>
                </a:lnTo>
                <a:lnTo>
                  <a:pt x="54610" y="5956"/>
                </a:lnTo>
                <a:lnTo>
                  <a:pt x="51181" y="3848"/>
                </a:lnTo>
                <a:lnTo>
                  <a:pt x="43053" y="774"/>
                </a:lnTo>
                <a:lnTo>
                  <a:pt x="382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045580" y="3885488"/>
            <a:ext cx="70485" cy="114935"/>
          </a:xfrm>
          <a:custGeom>
            <a:avLst/>
            <a:gdLst/>
            <a:ahLst/>
            <a:cxnLst/>
            <a:rect l="l" t="t" r="r" b="b"/>
            <a:pathLst>
              <a:path w="70485" h="114935">
                <a:moveTo>
                  <a:pt x="32766" y="0"/>
                </a:moveTo>
                <a:lnTo>
                  <a:pt x="38227" y="0"/>
                </a:lnTo>
                <a:lnTo>
                  <a:pt x="43053" y="774"/>
                </a:lnTo>
                <a:lnTo>
                  <a:pt x="47117" y="2311"/>
                </a:lnTo>
                <a:lnTo>
                  <a:pt x="51181" y="3848"/>
                </a:lnTo>
                <a:lnTo>
                  <a:pt x="65405" y="25247"/>
                </a:lnTo>
                <a:lnTo>
                  <a:pt x="65405" y="29260"/>
                </a:lnTo>
                <a:lnTo>
                  <a:pt x="65405" y="32854"/>
                </a:lnTo>
                <a:lnTo>
                  <a:pt x="65024" y="36436"/>
                </a:lnTo>
                <a:lnTo>
                  <a:pt x="64389" y="40004"/>
                </a:lnTo>
                <a:lnTo>
                  <a:pt x="63754" y="43586"/>
                </a:lnTo>
                <a:lnTo>
                  <a:pt x="62357" y="47434"/>
                </a:lnTo>
                <a:lnTo>
                  <a:pt x="60325" y="51587"/>
                </a:lnTo>
                <a:lnTo>
                  <a:pt x="58293" y="55740"/>
                </a:lnTo>
                <a:lnTo>
                  <a:pt x="35941" y="82981"/>
                </a:lnTo>
                <a:lnTo>
                  <a:pt x="18034" y="101612"/>
                </a:lnTo>
                <a:lnTo>
                  <a:pt x="67056" y="101612"/>
                </a:lnTo>
                <a:lnTo>
                  <a:pt x="67564" y="101612"/>
                </a:lnTo>
                <a:lnTo>
                  <a:pt x="67945" y="101739"/>
                </a:lnTo>
                <a:lnTo>
                  <a:pt x="70485" y="106832"/>
                </a:lnTo>
                <a:lnTo>
                  <a:pt x="70485" y="107873"/>
                </a:lnTo>
                <a:lnTo>
                  <a:pt x="70485" y="108927"/>
                </a:lnTo>
                <a:lnTo>
                  <a:pt x="68580" y="113931"/>
                </a:lnTo>
                <a:lnTo>
                  <a:pt x="68199" y="114185"/>
                </a:lnTo>
                <a:lnTo>
                  <a:pt x="67691" y="114325"/>
                </a:lnTo>
                <a:lnTo>
                  <a:pt x="67183" y="114325"/>
                </a:lnTo>
                <a:lnTo>
                  <a:pt x="4953" y="114325"/>
                </a:lnTo>
                <a:lnTo>
                  <a:pt x="4064" y="114325"/>
                </a:lnTo>
                <a:lnTo>
                  <a:pt x="3429" y="114223"/>
                </a:lnTo>
                <a:lnTo>
                  <a:pt x="2794" y="114020"/>
                </a:lnTo>
                <a:lnTo>
                  <a:pt x="2159" y="113817"/>
                </a:lnTo>
                <a:lnTo>
                  <a:pt x="1651" y="113474"/>
                </a:lnTo>
                <a:lnTo>
                  <a:pt x="1270" y="113017"/>
                </a:lnTo>
                <a:lnTo>
                  <a:pt x="762" y="112547"/>
                </a:lnTo>
                <a:lnTo>
                  <a:pt x="508" y="111886"/>
                </a:lnTo>
                <a:lnTo>
                  <a:pt x="254" y="111010"/>
                </a:lnTo>
                <a:lnTo>
                  <a:pt x="0" y="110147"/>
                </a:lnTo>
                <a:lnTo>
                  <a:pt x="0" y="109067"/>
                </a:lnTo>
                <a:lnTo>
                  <a:pt x="0" y="107784"/>
                </a:lnTo>
                <a:lnTo>
                  <a:pt x="0" y="106629"/>
                </a:lnTo>
                <a:lnTo>
                  <a:pt x="0" y="105613"/>
                </a:lnTo>
                <a:lnTo>
                  <a:pt x="127" y="104736"/>
                </a:lnTo>
                <a:lnTo>
                  <a:pt x="127" y="103873"/>
                </a:lnTo>
                <a:lnTo>
                  <a:pt x="381" y="103098"/>
                </a:lnTo>
                <a:lnTo>
                  <a:pt x="635" y="102438"/>
                </a:lnTo>
                <a:lnTo>
                  <a:pt x="1016" y="101765"/>
                </a:lnTo>
                <a:lnTo>
                  <a:pt x="1397" y="101104"/>
                </a:lnTo>
                <a:lnTo>
                  <a:pt x="1778" y="100431"/>
                </a:lnTo>
                <a:lnTo>
                  <a:pt x="2286" y="99771"/>
                </a:lnTo>
                <a:lnTo>
                  <a:pt x="2794" y="99059"/>
                </a:lnTo>
                <a:lnTo>
                  <a:pt x="3556" y="98297"/>
                </a:lnTo>
                <a:lnTo>
                  <a:pt x="26035" y="75145"/>
                </a:lnTo>
                <a:lnTo>
                  <a:pt x="31242" y="69799"/>
                </a:lnTo>
                <a:lnTo>
                  <a:pt x="35433" y="65011"/>
                </a:lnTo>
                <a:lnTo>
                  <a:pt x="38608" y="60769"/>
                </a:lnTo>
                <a:lnTo>
                  <a:pt x="41783" y="56540"/>
                </a:lnTo>
                <a:lnTo>
                  <a:pt x="44196" y="52679"/>
                </a:lnTo>
                <a:lnTo>
                  <a:pt x="45847" y="49199"/>
                </a:lnTo>
                <a:lnTo>
                  <a:pt x="47498" y="45707"/>
                </a:lnTo>
                <a:lnTo>
                  <a:pt x="48641" y="42544"/>
                </a:lnTo>
                <a:lnTo>
                  <a:pt x="49149" y="39700"/>
                </a:lnTo>
                <a:lnTo>
                  <a:pt x="49784" y="36855"/>
                </a:lnTo>
                <a:lnTo>
                  <a:pt x="50038" y="34188"/>
                </a:lnTo>
                <a:lnTo>
                  <a:pt x="50038" y="31699"/>
                </a:lnTo>
                <a:lnTo>
                  <a:pt x="50038" y="29197"/>
                </a:lnTo>
                <a:lnTo>
                  <a:pt x="49657" y="26835"/>
                </a:lnTo>
                <a:lnTo>
                  <a:pt x="48768" y="24599"/>
                </a:lnTo>
                <a:lnTo>
                  <a:pt x="47879" y="22364"/>
                </a:lnTo>
                <a:lnTo>
                  <a:pt x="46736" y="20408"/>
                </a:lnTo>
                <a:lnTo>
                  <a:pt x="45085" y="18719"/>
                </a:lnTo>
                <a:lnTo>
                  <a:pt x="43561" y="17043"/>
                </a:lnTo>
                <a:lnTo>
                  <a:pt x="41529" y="15709"/>
                </a:lnTo>
                <a:lnTo>
                  <a:pt x="39116" y="14719"/>
                </a:lnTo>
                <a:lnTo>
                  <a:pt x="36703" y="13728"/>
                </a:lnTo>
                <a:lnTo>
                  <a:pt x="34036" y="13233"/>
                </a:lnTo>
                <a:lnTo>
                  <a:pt x="30861" y="13233"/>
                </a:lnTo>
                <a:lnTo>
                  <a:pt x="27178" y="13233"/>
                </a:lnTo>
                <a:lnTo>
                  <a:pt x="13462" y="17945"/>
                </a:lnTo>
                <a:lnTo>
                  <a:pt x="11176" y="19100"/>
                </a:lnTo>
                <a:lnTo>
                  <a:pt x="9398" y="20180"/>
                </a:lnTo>
                <a:lnTo>
                  <a:pt x="7874" y="21158"/>
                </a:lnTo>
                <a:lnTo>
                  <a:pt x="6477" y="22148"/>
                </a:lnTo>
                <a:lnTo>
                  <a:pt x="5334" y="22644"/>
                </a:lnTo>
                <a:lnTo>
                  <a:pt x="4699" y="22644"/>
                </a:lnTo>
                <a:lnTo>
                  <a:pt x="4191" y="22644"/>
                </a:lnTo>
                <a:lnTo>
                  <a:pt x="3810" y="22529"/>
                </a:lnTo>
                <a:lnTo>
                  <a:pt x="3556" y="22288"/>
                </a:lnTo>
                <a:lnTo>
                  <a:pt x="3175" y="22059"/>
                </a:lnTo>
                <a:lnTo>
                  <a:pt x="2921" y="21678"/>
                </a:lnTo>
                <a:lnTo>
                  <a:pt x="2667" y="21158"/>
                </a:lnTo>
                <a:lnTo>
                  <a:pt x="2540" y="20637"/>
                </a:lnTo>
                <a:lnTo>
                  <a:pt x="2286" y="19938"/>
                </a:lnTo>
                <a:lnTo>
                  <a:pt x="2286" y="19075"/>
                </a:lnTo>
                <a:lnTo>
                  <a:pt x="2159" y="18199"/>
                </a:lnTo>
                <a:lnTo>
                  <a:pt x="2032" y="17157"/>
                </a:lnTo>
                <a:lnTo>
                  <a:pt x="2032" y="15938"/>
                </a:lnTo>
                <a:lnTo>
                  <a:pt x="2032" y="15062"/>
                </a:lnTo>
                <a:lnTo>
                  <a:pt x="2032" y="14312"/>
                </a:lnTo>
                <a:lnTo>
                  <a:pt x="2159" y="13677"/>
                </a:lnTo>
                <a:lnTo>
                  <a:pt x="2159" y="13030"/>
                </a:lnTo>
                <a:lnTo>
                  <a:pt x="2286" y="12484"/>
                </a:lnTo>
                <a:lnTo>
                  <a:pt x="2413" y="12014"/>
                </a:lnTo>
                <a:lnTo>
                  <a:pt x="2540" y="11556"/>
                </a:lnTo>
                <a:lnTo>
                  <a:pt x="2794" y="11125"/>
                </a:lnTo>
                <a:lnTo>
                  <a:pt x="3048" y="10718"/>
                </a:lnTo>
                <a:lnTo>
                  <a:pt x="3175" y="10312"/>
                </a:lnTo>
                <a:lnTo>
                  <a:pt x="3683" y="9804"/>
                </a:lnTo>
                <a:lnTo>
                  <a:pt x="4445" y="9194"/>
                </a:lnTo>
                <a:lnTo>
                  <a:pt x="5080" y="8585"/>
                </a:lnTo>
                <a:lnTo>
                  <a:pt x="14478" y="3619"/>
                </a:lnTo>
                <a:lnTo>
                  <a:pt x="17018" y="2603"/>
                </a:lnTo>
                <a:lnTo>
                  <a:pt x="19939" y="1739"/>
                </a:lnTo>
                <a:lnTo>
                  <a:pt x="22987" y="1054"/>
                </a:lnTo>
                <a:lnTo>
                  <a:pt x="26035" y="355"/>
                </a:lnTo>
                <a:lnTo>
                  <a:pt x="29337" y="0"/>
                </a:lnTo>
                <a:lnTo>
                  <a:pt x="32766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Rectangle 25"/>
          <p:cNvSpPr/>
          <p:nvPr/>
        </p:nvSpPr>
        <p:spPr>
          <a:xfrm>
            <a:off x="0" y="509018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-18458"/>
            <a:ext cx="7886700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Calibri "/>
              </a:rPr>
              <a:t>Dum</a:t>
            </a:r>
            <a:r>
              <a:rPr dirty="0">
                <a:latin typeface="Calibri "/>
              </a:rPr>
              <a:t>p</a:t>
            </a:r>
            <a:r>
              <a:rPr spc="-20" dirty="0">
                <a:latin typeface="Calibri "/>
              </a:rPr>
              <a:t> </a:t>
            </a:r>
            <a:r>
              <a:rPr spc="-5" dirty="0">
                <a:latin typeface="Calibri "/>
              </a:rPr>
              <a:t>o</a:t>
            </a:r>
            <a:r>
              <a:rPr dirty="0">
                <a:latin typeface="Calibri "/>
              </a:rPr>
              <a:t>f a </a:t>
            </a:r>
            <a:r>
              <a:rPr spc="5" dirty="0">
                <a:latin typeface="Calibri "/>
              </a:rPr>
              <a:t>M</a:t>
            </a:r>
            <a:r>
              <a:rPr dirty="0">
                <a:latin typeface="Calibri "/>
              </a:rPr>
              <a:t>R</a:t>
            </a:r>
            <a:r>
              <a:rPr spc="-10" dirty="0">
                <a:latin typeface="Calibri "/>
              </a:rPr>
              <a:t> </a:t>
            </a:r>
            <a:r>
              <a:rPr dirty="0">
                <a:latin typeface="Calibri "/>
              </a:rPr>
              <a:t>Job</a:t>
            </a:r>
          </a:p>
        </p:txBody>
      </p:sp>
      <p:sp>
        <p:nvSpPr>
          <p:cNvPr id="3" name="object 3"/>
          <p:cNvSpPr/>
          <p:nvPr/>
        </p:nvSpPr>
        <p:spPr>
          <a:xfrm>
            <a:off x="1831848" y="902208"/>
            <a:ext cx="5330952" cy="41841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52600" y="897638"/>
            <a:ext cx="5486400" cy="40812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57755" y="928116"/>
            <a:ext cx="5242560" cy="39563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51147" y="4568952"/>
            <a:ext cx="288036" cy="1112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06773" y="4604765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189991" y="0"/>
                </a:moveTo>
                <a:lnTo>
                  <a:pt x="0" y="0"/>
                </a:lnTo>
              </a:path>
            </a:pathLst>
          </a:custGeom>
          <a:ln w="25908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51147" y="4475988"/>
            <a:ext cx="111251" cy="1920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06773" y="4511802"/>
            <a:ext cx="0" cy="93980"/>
          </a:xfrm>
          <a:custGeom>
            <a:avLst/>
            <a:gdLst/>
            <a:ahLst/>
            <a:cxnLst/>
            <a:rect l="l" t="t" r="r" b="b"/>
            <a:pathLst>
              <a:path h="93979">
                <a:moveTo>
                  <a:pt x="0" y="93751"/>
                </a:moveTo>
                <a:lnTo>
                  <a:pt x="0" y="0"/>
                </a:lnTo>
              </a:path>
            </a:pathLst>
          </a:custGeom>
          <a:ln w="25908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54196" y="4373879"/>
            <a:ext cx="391667" cy="31546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97629" y="4451667"/>
            <a:ext cx="190500" cy="120650"/>
          </a:xfrm>
          <a:custGeom>
            <a:avLst/>
            <a:gdLst/>
            <a:ahLst/>
            <a:cxnLst/>
            <a:rect l="l" t="t" r="r" b="b"/>
            <a:pathLst>
              <a:path w="190500" h="120650">
                <a:moveTo>
                  <a:pt x="138680" y="60134"/>
                </a:moveTo>
                <a:lnTo>
                  <a:pt x="73914" y="97891"/>
                </a:lnTo>
                <a:lnTo>
                  <a:pt x="71882" y="105816"/>
                </a:lnTo>
                <a:lnTo>
                  <a:pt x="78994" y="118173"/>
                </a:lnTo>
                <a:lnTo>
                  <a:pt x="86995" y="120269"/>
                </a:lnTo>
                <a:lnTo>
                  <a:pt x="167912" y="73088"/>
                </a:lnTo>
                <a:lnTo>
                  <a:pt x="164337" y="73088"/>
                </a:lnTo>
                <a:lnTo>
                  <a:pt x="164337" y="71323"/>
                </a:lnTo>
                <a:lnTo>
                  <a:pt x="157861" y="71323"/>
                </a:lnTo>
                <a:lnTo>
                  <a:pt x="138680" y="60134"/>
                </a:lnTo>
                <a:close/>
              </a:path>
              <a:path w="190500" h="120650">
                <a:moveTo>
                  <a:pt x="116473" y="47180"/>
                </a:moveTo>
                <a:lnTo>
                  <a:pt x="0" y="47180"/>
                </a:lnTo>
                <a:lnTo>
                  <a:pt x="0" y="73088"/>
                </a:lnTo>
                <a:lnTo>
                  <a:pt x="116473" y="73088"/>
                </a:lnTo>
                <a:lnTo>
                  <a:pt x="138680" y="60134"/>
                </a:lnTo>
                <a:lnTo>
                  <a:pt x="116473" y="47180"/>
                </a:lnTo>
                <a:close/>
              </a:path>
              <a:path w="190500" h="120650">
                <a:moveTo>
                  <a:pt x="167912" y="47180"/>
                </a:moveTo>
                <a:lnTo>
                  <a:pt x="164337" y="47180"/>
                </a:lnTo>
                <a:lnTo>
                  <a:pt x="164337" y="73088"/>
                </a:lnTo>
                <a:lnTo>
                  <a:pt x="167912" y="73088"/>
                </a:lnTo>
                <a:lnTo>
                  <a:pt x="190119" y="60134"/>
                </a:lnTo>
                <a:lnTo>
                  <a:pt x="167912" y="47180"/>
                </a:lnTo>
                <a:close/>
              </a:path>
              <a:path w="190500" h="120650">
                <a:moveTo>
                  <a:pt x="157861" y="48945"/>
                </a:moveTo>
                <a:lnTo>
                  <a:pt x="138680" y="60134"/>
                </a:lnTo>
                <a:lnTo>
                  <a:pt x="157861" y="71323"/>
                </a:lnTo>
                <a:lnTo>
                  <a:pt x="157861" y="48945"/>
                </a:lnTo>
                <a:close/>
              </a:path>
              <a:path w="190500" h="120650">
                <a:moveTo>
                  <a:pt x="164337" y="48945"/>
                </a:moveTo>
                <a:lnTo>
                  <a:pt x="157861" y="48945"/>
                </a:lnTo>
                <a:lnTo>
                  <a:pt x="157861" y="71323"/>
                </a:lnTo>
                <a:lnTo>
                  <a:pt x="164337" y="71323"/>
                </a:lnTo>
                <a:lnTo>
                  <a:pt x="164337" y="48945"/>
                </a:lnTo>
                <a:close/>
              </a:path>
              <a:path w="190500" h="120650">
                <a:moveTo>
                  <a:pt x="86995" y="0"/>
                </a:moveTo>
                <a:lnTo>
                  <a:pt x="78994" y="2082"/>
                </a:lnTo>
                <a:lnTo>
                  <a:pt x="71882" y="14452"/>
                </a:lnTo>
                <a:lnTo>
                  <a:pt x="73914" y="22377"/>
                </a:lnTo>
                <a:lnTo>
                  <a:pt x="138680" y="60134"/>
                </a:lnTo>
                <a:lnTo>
                  <a:pt x="157861" y="48945"/>
                </a:lnTo>
                <a:lnTo>
                  <a:pt x="164337" y="48945"/>
                </a:lnTo>
                <a:lnTo>
                  <a:pt x="164337" y="47180"/>
                </a:lnTo>
                <a:lnTo>
                  <a:pt x="167912" y="47180"/>
                </a:lnTo>
                <a:lnTo>
                  <a:pt x="86995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29071" y="4459223"/>
            <a:ext cx="288036" cy="1112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84697" y="4495038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189991" y="0"/>
                </a:moveTo>
                <a:lnTo>
                  <a:pt x="0" y="0"/>
                </a:lnTo>
              </a:path>
            </a:pathLst>
          </a:custGeom>
          <a:ln w="25908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28715" y="3782567"/>
            <a:ext cx="111251" cy="79552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84341" y="3804665"/>
            <a:ext cx="0" cy="698500"/>
          </a:xfrm>
          <a:custGeom>
            <a:avLst/>
            <a:gdLst/>
            <a:ahLst/>
            <a:cxnLst/>
            <a:rect l="l" t="t" r="r" b="b"/>
            <a:pathLst>
              <a:path h="698500">
                <a:moveTo>
                  <a:pt x="0" y="0"/>
                </a:moveTo>
                <a:lnTo>
                  <a:pt x="0" y="698271"/>
                </a:lnTo>
              </a:path>
            </a:pathLst>
          </a:custGeom>
          <a:ln w="25908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36108" y="3666744"/>
            <a:ext cx="390143" cy="3154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93841" y="3744595"/>
            <a:ext cx="190500" cy="120650"/>
          </a:xfrm>
          <a:custGeom>
            <a:avLst/>
            <a:gdLst/>
            <a:ahLst/>
            <a:cxnLst/>
            <a:rect l="l" t="t" r="r" b="b"/>
            <a:pathLst>
              <a:path w="190500" h="120650">
                <a:moveTo>
                  <a:pt x="102997" y="0"/>
                </a:moveTo>
                <a:lnTo>
                  <a:pt x="0" y="60070"/>
                </a:lnTo>
                <a:lnTo>
                  <a:pt x="102997" y="120141"/>
                </a:lnTo>
                <a:lnTo>
                  <a:pt x="110998" y="118109"/>
                </a:lnTo>
                <a:lnTo>
                  <a:pt x="114554" y="111886"/>
                </a:lnTo>
                <a:lnTo>
                  <a:pt x="118110" y="105790"/>
                </a:lnTo>
                <a:lnTo>
                  <a:pt x="116078" y="97789"/>
                </a:lnTo>
                <a:lnTo>
                  <a:pt x="109855" y="94233"/>
                </a:lnTo>
                <a:lnTo>
                  <a:pt x="73496" y="73024"/>
                </a:lnTo>
                <a:lnTo>
                  <a:pt x="25654" y="73024"/>
                </a:lnTo>
                <a:lnTo>
                  <a:pt x="25654" y="47116"/>
                </a:lnTo>
                <a:lnTo>
                  <a:pt x="73496" y="47116"/>
                </a:lnTo>
                <a:lnTo>
                  <a:pt x="109855" y="25907"/>
                </a:lnTo>
                <a:lnTo>
                  <a:pt x="116078" y="22351"/>
                </a:lnTo>
                <a:lnTo>
                  <a:pt x="118110" y="14350"/>
                </a:lnTo>
                <a:lnTo>
                  <a:pt x="114554" y="8254"/>
                </a:lnTo>
                <a:lnTo>
                  <a:pt x="110998" y="2031"/>
                </a:lnTo>
                <a:lnTo>
                  <a:pt x="102997" y="0"/>
                </a:lnTo>
                <a:close/>
              </a:path>
              <a:path w="190500" h="120650">
                <a:moveTo>
                  <a:pt x="73496" y="47116"/>
                </a:moveTo>
                <a:lnTo>
                  <a:pt x="25654" y="47116"/>
                </a:lnTo>
                <a:lnTo>
                  <a:pt x="25654" y="73024"/>
                </a:lnTo>
                <a:lnTo>
                  <a:pt x="73496" y="73024"/>
                </a:lnTo>
                <a:lnTo>
                  <a:pt x="70448" y="71246"/>
                </a:lnTo>
                <a:lnTo>
                  <a:pt x="32131" y="71246"/>
                </a:lnTo>
                <a:lnTo>
                  <a:pt x="32131" y="48894"/>
                </a:lnTo>
                <a:lnTo>
                  <a:pt x="70448" y="48894"/>
                </a:lnTo>
                <a:lnTo>
                  <a:pt x="73496" y="47116"/>
                </a:lnTo>
                <a:close/>
              </a:path>
              <a:path w="190500" h="120650">
                <a:moveTo>
                  <a:pt x="189992" y="47116"/>
                </a:moveTo>
                <a:lnTo>
                  <a:pt x="73496" y="47116"/>
                </a:lnTo>
                <a:lnTo>
                  <a:pt x="51289" y="60070"/>
                </a:lnTo>
                <a:lnTo>
                  <a:pt x="73496" y="73024"/>
                </a:lnTo>
                <a:lnTo>
                  <a:pt x="189992" y="73024"/>
                </a:lnTo>
                <a:lnTo>
                  <a:pt x="189992" y="47116"/>
                </a:lnTo>
                <a:close/>
              </a:path>
              <a:path w="190500" h="120650">
                <a:moveTo>
                  <a:pt x="32131" y="48894"/>
                </a:moveTo>
                <a:lnTo>
                  <a:pt x="32131" y="71246"/>
                </a:lnTo>
                <a:lnTo>
                  <a:pt x="51289" y="60070"/>
                </a:lnTo>
                <a:lnTo>
                  <a:pt x="32131" y="48894"/>
                </a:lnTo>
                <a:close/>
              </a:path>
              <a:path w="190500" h="120650">
                <a:moveTo>
                  <a:pt x="51289" y="60070"/>
                </a:moveTo>
                <a:lnTo>
                  <a:pt x="32131" y="71246"/>
                </a:lnTo>
                <a:lnTo>
                  <a:pt x="70448" y="71246"/>
                </a:lnTo>
                <a:lnTo>
                  <a:pt x="51289" y="60070"/>
                </a:lnTo>
                <a:close/>
              </a:path>
              <a:path w="190500" h="120650">
                <a:moveTo>
                  <a:pt x="70448" y="48894"/>
                </a:moveTo>
                <a:lnTo>
                  <a:pt x="32131" y="48894"/>
                </a:lnTo>
                <a:lnTo>
                  <a:pt x="51289" y="60070"/>
                </a:lnTo>
                <a:lnTo>
                  <a:pt x="70448" y="48894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55920" y="3563111"/>
            <a:ext cx="111251" cy="25450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511546" y="3585209"/>
            <a:ext cx="0" cy="156845"/>
          </a:xfrm>
          <a:custGeom>
            <a:avLst/>
            <a:gdLst/>
            <a:ahLst/>
            <a:cxnLst/>
            <a:rect l="l" t="t" r="r" b="b"/>
            <a:pathLst>
              <a:path h="156845">
                <a:moveTo>
                  <a:pt x="0" y="0"/>
                </a:moveTo>
                <a:lnTo>
                  <a:pt x="0" y="156717"/>
                </a:lnTo>
              </a:path>
            </a:pathLst>
          </a:custGeom>
          <a:ln w="25908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55920" y="3557015"/>
            <a:ext cx="1040891" cy="11125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11546" y="3592829"/>
            <a:ext cx="942975" cy="0"/>
          </a:xfrm>
          <a:custGeom>
            <a:avLst/>
            <a:gdLst/>
            <a:ahLst/>
            <a:cxnLst/>
            <a:rect l="l" t="t" r="r" b="b"/>
            <a:pathLst>
              <a:path w="942975">
                <a:moveTo>
                  <a:pt x="942975" y="0"/>
                </a:moveTo>
                <a:lnTo>
                  <a:pt x="0" y="0"/>
                </a:lnTo>
              </a:path>
            </a:pathLst>
          </a:custGeom>
          <a:ln w="25908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99276" y="3563111"/>
            <a:ext cx="111251" cy="132130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54902" y="3585209"/>
            <a:ext cx="0" cy="1224280"/>
          </a:xfrm>
          <a:custGeom>
            <a:avLst/>
            <a:gdLst/>
            <a:ahLst/>
            <a:cxnLst/>
            <a:rect l="l" t="t" r="r" b="b"/>
            <a:pathLst>
              <a:path h="1224279">
                <a:moveTo>
                  <a:pt x="0" y="0"/>
                </a:moveTo>
                <a:lnTo>
                  <a:pt x="0" y="1223886"/>
                </a:lnTo>
              </a:path>
            </a:pathLst>
          </a:custGeom>
          <a:ln w="25908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35523" y="4663440"/>
            <a:ext cx="1161288" cy="31546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493258" y="4741227"/>
            <a:ext cx="960755" cy="120650"/>
          </a:xfrm>
          <a:custGeom>
            <a:avLst/>
            <a:gdLst/>
            <a:ahLst/>
            <a:cxnLst/>
            <a:rect l="l" t="t" r="r" b="b"/>
            <a:pathLst>
              <a:path w="960754" h="120650">
                <a:moveTo>
                  <a:pt x="102996" y="0"/>
                </a:moveTo>
                <a:lnTo>
                  <a:pt x="0" y="60134"/>
                </a:lnTo>
                <a:lnTo>
                  <a:pt x="102996" y="120269"/>
                </a:lnTo>
                <a:lnTo>
                  <a:pt x="110997" y="118173"/>
                </a:lnTo>
                <a:lnTo>
                  <a:pt x="118109" y="105816"/>
                </a:lnTo>
                <a:lnTo>
                  <a:pt x="116077" y="97891"/>
                </a:lnTo>
                <a:lnTo>
                  <a:pt x="73518" y="73088"/>
                </a:lnTo>
                <a:lnTo>
                  <a:pt x="25653" y="73088"/>
                </a:lnTo>
                <a:lnTo>
                  <a:pt x="25653" y="47180"/>
                </a:lnTo>
                <a:lnTo>
                  <a:pt x="73518" y="47180"/>
                </a:lnTo>
                <a:lnTo>
                  <a:pt x="116077" y="22377"/>
                </a:lnTo>
                <a:lnTo>
                  <a:pt x="118109" y="14452"/>
                </a:lnTo>
                <a:lnTo>
                  <a:pt x="110997" y="2082"/>
                </a:lnTo>
                <a:lnTo>
                  <a:pt x="102996" y="0"/>
                </a:lnTo>
                <a:close/>
              </a:path>
              <a:path w="960754" h="120650">
                <a:moveTo>
                  <a:pt x="73518" y="47180"/>
                </a:moveTo>
                <a:lnTo>
                  <a:pt x="25653" y="47180"/>
                </a:lnTo>
                <a:lnTo>
                  <a:pt x="25653" y="73088"/>
                </a:lnTo>
                <a:lnTo>
                  <a:pt x="73518" y="73088"/>
                </a:lnTo>
                <a:lnTo>
                  <a:pt x="70492" y="71323"/>
                </a:lnTo>
                <a:lnTo>
                  <a:pt x="32130" y="71323"/>
                </a:lnTo>
                <a:lnTo>
                  <a:pt x="32130" y="48945"/>
                </a:lnTo>
                <a:lnTo>
                  <a:pt x="70492" y="48945"/>
                </a:lnTo>
                <a:lnTo>
                  <a:pt x="73518" y="47180"/>
                </a:lnTo>
                <a:close/>
              </a:path>
              <a:path w="960754" h="120650">
                <a:moveTo>
                  <a:pt x="960754" y="47180"/>
                </a:moveTo>
                <a:lnTo>
                  <a:pt x="73518" y="47180"/>
                </a:lnTo>
                <a:lnTo>
                  <a:pt x="51311" y="60134"/>
                </a:lnTo>
                <a:lnTo>
                  <a:pt x="73518" y="73088"/>
                </a:lnTo>
                <a:lnTo>
                  <a:pt x="960754" y="73088"/>
                </a:lnTo>
                <a:lnTo>
                  <a:pt x="960754" y="47180"/>
                </a:lnTo>
                <a:close/>
              </a:path>
              <a:path w="960754" h="120650">
                <a:moveTo>
                  <a:pt x="32130" y="48945"/>
                </a:moveTo>
                <a:lnTo>
                  <a:pt x="32130" y="71323"/>
                </a:lnTo>
                <a:lnTo>
                  <a:pt x="51311" y="60134"/>
                </a:lnTo>
                <a:lnTo>
                  <a:pt x="32130" y="48945"/>
                </a:lnTo>
                <a:close/>
              </a:path>
              <a:path w="960754" h="120650">
                <a:moveTo>
                  <a:pt x="51311" y="60134"/>
                </a:moveTo>
                <a:lnTo>
                  <a:pt x="32130" y="71323"/>
                </a:lnTo>
                <a:lnTo>
                  <a:pt x="70492" y="71323"/>
                </a:lnTo>
                <a:lnTo>
                  <a:pt x="51311" y="60134"/>
                </a:lnTo>
                <a:close/>
              </a:path>
              <a:path w="960754" h="120650">
                <a:moveTo>
                  <a:pt x="70492" y="48945"/>
                </a:moveTo>
                <a:lnTo>
                  <a:pt x="32130" y="48945"/>
                </a:lnTo>
                <a:lnTo>
                  <a:pt x="51311" y="60134"/>
                </a:lnTo>
                <a:lnTo>
                  <a:pt x="70492" y="48945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62984" y="4392167"/>
            <a:ext cx="126491" cy="17373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094098" y="4422737"/>
            <a:ext cx="65405" cy="113664"/>
          </a:xfrm>
          <a:custGeom>
            <a:avLst/>
            <a:gdLst/>
            <a:ahLst/>
            <a:cxnLst/>
            <a:rect l="l" t="t" r="r" b="b"/>
            <a:pathLst>
              <a:path w="65404" h="113664">
                <a:moveTo>
                  <a:pt x="41910" y="15760"/>
                </a:moveTo>
                <a:lnTo>
                  <a:pt x="26924" y="15760"/>
                </a:lnTo>
                <a:lnTo>
                  <a:pt x="26924" y="101434"/>
                </a:lnTo>
                <a:lnTo>
                  <a:pt x="2539" y="101561"/>
                </a:lnTo>
                <a:lnTo>
                  <a:pt x="635" y="104825"/>
                </a:lnTo>
                <a:lnTo>
                  <a:pt x="380" y="105587"/>
                </a:lnTo>
                <a:lnTo>
                  <a:pt x="380" y="109562"/>
                </a:lnTo>
                <a:lnTo>
                  <a:pt x="635" y="110312"/>
                </a:lnTo>
                <a:lnTo>
                  <a:pt x="762" y="111074"/>
                </a:lnTo>
                <a:lnTo>
                  <a:pt x="1015" y="111683"/>
                </a:lnTo>
                <a:lnTo>
                  <a:pt x="1397" y="112140"/>
                </a:lnTo>
                <a:lnTo>
                  <a:pt x="1650" y="112610"/>
                </a:lnTo>
                <a:lnTo>
                  <a:pt x="2286" y="113144"/>
                </a:lnTo>
                <a:lnTo>
                  <a:pt x="2666" y="113347"/>
                </a:lnTo>
                <a:lnTo>
                  <a:pt x="63118" y="113347"/>
                </a:lnTo>
                <a:lnTo>
                  <a:pt x="65150" y="110312"/>
                </a:lnTo>
                <a:lnTo>
                  <a:pt x="65404" y="109562"/>
                </a:lnTo>
                <a:lnTo>
                  <a:pt x="65404" y="105587"/>
                </a:lnTo>
                <a:lnTo>
                  <a:pt x="65150" y="104076"/>
                </a:lnTo>
                <a:lnTo>
                  <a:pt x="41910" y="101434"/>
                </a:lnTo>
                <a:lnTo>
                  <a:pt x="41910" y="15760"/>
                </a:lnTo>
                <a:close/>
              </a:path>
              <a:path w="65404" h="113664">
                <a:moveTo>
                  <a:pt x="34925" y="0"/>
                </a:moveTo>
                <a:lnTo>
                  <a:pt x="1142" y="18719"/>
                </a:lnTo>
                <a:lnTo>
                  <a:pt x="0" y="26644"/>
                </a:lnTo>
                <a:lnTo>
                  <a:pt x="253" y="28384"/>
                </a:lnTo>
                <a:lnTo>
                  <a:pt x="508" y="29006"/>
                </a:lnTo>
                <a:lnTo>
                  <a:pt x="888" y="29387"/>
                </a:lnTo>
                <a:lnTo>
                  <a:pt x="1397" y="29768"/>
                </a:lnTo>
                <a:lnTo>
                  <a:pt x="1904" y="29895"/>
                </a:lnTo>
                <a:lnTo>
                  <a:pt x="3175" y="29667"/>
                </a:lnTo>
                <a:lnTo>
                  <a:pt x="4063" y="29311"/>
                </a:lnTo>
                <a:lnTo>
                  <a:pt x="5206" y="28740"/>
                </a:lnTo>
                <a:lnTo>
                  <a:pt x="26924" y="15760"/>
                </a:lnTo>
                <a:lnTo>
                  <a:pt x="41910" y="15760"/>
                </a:lnTo>
                <a:lnTo>
                  <a:pt x="41910" y="1765"/>
                </a:lnTo>
                <a:lnTo>
                  <a:pt x="41655" y="1435"/>
                </a:lnTo>
                <a:lnTo>
                  <a:pt x="41528" y="1117"/>
                </a:lnTo>
                <a:lnTo>
                  <a:pt x="41148" y="863"/>
                </a:lnTo>
                <a:lnTo>
                  <a:pt x="40131" y="457"/>
                </a:lnTo>
                <a:lnTo>
                  <a:pt x="39370" y="292"/>
                </a:lnTo>
                <a:lnTo>
                  <a:pt x="38480" y="177"/>
                </a:lnTo>
                <a:lnTo>
                  <a:pt x="349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093971" y="4422737"/>
            <a:ext cx="66040" cy="113664"/>
          </a:xfrm>
          <a:custGeom>
            <a:avLst/>
            <a:gdLst/>
            <a:ahLst/>
            <a:cxnLst/>
            <a:rect l="l" t="t" r="r" b="b"/>
            <a:pathLst>
              <a:path w="66039" h="113664">
                <a:moveTo>
                  <a:pt x="35051" y="0"/>
                </a:moveTo>
                <a:lnTo>
                  <a:pt x="36449" y="0"/>
                </a:lnTo>
                <a:lnTo>
                  <a:pt x="37718" y="63"/>
                </a:lnTo>
                <a:lnTo>
                  <a:pt x="38607" y="177"/>
                </a:lnTo>
                <a:lnTo>
                  <a:pt x="39497" y="292"/>
                </a:lnTo>
                <a:lnTo>
                  <a:pt x="40258" y="457"/>
                </a:lnTo>
                <a:lnTo>
                  <a:pt x="40766" y="660"/>
                </a:lnTo>
                <a:lnTo>
                  <a:pt x="41275" y="863"/>
                </a:lnTo>
                <a:lnTo>
                  <a:pt x="41655" y="1117"/>
                </a:lnTo>
                <a:lnTo>
                  <a:pt x="41782" y="1435"/>
                </a:lnTo>
                <a:lnTo>
                  <a:pt x="42037" y="1765"/>
                </a:lnTo>
                <a:lnTo>
                  <a:pt x="42037" y="2095"/>
                </a:lnTo>
                <a:lnTo>
                  <a:pt x="42037" y="2438"/>
                </a:lnTo>
                <a:lnTo>
                  <a:pt x="42037" y="101434"/>
                </a:lnTo>
                <a:lnTo>
                  <a:pt x="62483" y="101434"/>
                </a:lnTo>
                <a:lnTo>
                  <a:pt x="62864" y="101434"/>
                </a:lnTo>
                <a:lnTo>
                  <a:pt x="63373" y="101561"/>
                </a:lnTo>
                <a:lnTo>
                  <a:pt x="63753" y="101828"/>
                </a:lnTo>
                <a:lnTo>
                  <a:pt x="64135" y="102082"/>
                </a:lnTo>
                <a:lnTo>
                  <a:pt x="64515" y="102463"/>
                </a:lnTo>
                <a:lnTo>
                  <a:pt x="64769" y="102958"/>
                </a:lnTo>
                <a:lnTo>
                  <a:pt x="65024" y="103454"/>
                </a:lnTo>
                <a:lnTo>
                  <a:pt x="65277" y="104076"/>
                </a:lnTo>
                <a:lnTo>
                  <a:pt x="65404" y="104825"/>
                </a:lnTo>
                <a:lnTo>
                  <a:pt x="65531" y="105587"/>
                </a:lnTo>
                <a:lnTo>
                  <a:pt x="65531" y="106489"/>
                </a:lnTo>
                <a:lnTo>
                  <a:pt x="65531" y="107530"/>
                </a:lnTo>
                <a:lnTo>
                  <a:pt x="65531" y="108635"/>
                </a:lnTo>
                <a:lnTo>
                  <a:pt x="65531" y="109562"/>
                </a:lnTo>
                <a:lnTo>
                  <a:pt x="65277" y="110312"/>
                </a:lnTo>
                <a:lnTo>
                  <a:pt x="65150" y="111074"/>
                </a:lnTo>
                <a:lnTo>
                  <a:pt x="64897" y="111683"/>
                </a:lnTo>
                <a:lnTo>
                  <a:pt x="64642" y="112140"/>
                </a:lnTo>
                <a:lnTo>
                  <a:pt x="64388" y="112610"/>
                </a:lnTo>
                <a:lnTo>
                  <a:pt x="64007" y="112941"/>
                </a:lnTo>
                <a:lnTo>
                  <a:pt x="63626" y="113144"/>
                </a:lnTo>
                <a:lnTo>
                  <a:pt x="63245" y="113347"/>
                </a:lnTo>
                <a:lnTo>
                  <a:pt x="62864" y="113449"/>
                </a:lnTo>
                <a:lnTo>
                  <a:pt x="62483" y="113449"/>
                </a:lnTo>
                <a:lnTo>
                  <a:pt x="3555" y="113449"/>
                </a:lnTo>
                <a:lnTo>
                  <a:pt x="3175" y="113449"/>
                </a:lnTo>
                <a:lnTo>
                  <a:pt x="2793" y="113347"/>
                </a:lnTo>
                <a:lnTo>
                  <a:pt x="2412" y="113144"/>
                </a:lnTo>
                <a:lnTo>
                  <a:pt x="2158" y="112941"/>
                </a:lnTo>
                <a:lnTo>
                  <a:pt x="1777" y="112610"/>
                </a:lnTo>
                <a:lnTo>
                  <a:pt x="1524" y="112140"/>
                </a:lnTo>
                <a:lnTo>
                  <a:pt x="1142" y="111683"/>
                </a:lnTo>
                <a:lnTo>
                  <a:pt x="888" y="111074"/>
                </a:lnTo>
                <a:lnTo>
                  <a:pt x="762" y="110312"/>
                </a:lnTo>
                <a:lnTo>
                  <a:pt x="507" y="109562"/>
                </a:lnTo>
                <a:lnTo>
                  <a:pt x="507" y="108635"/>
                </a:lnTo>
                <a:lnTo>
                  <a:pt x="507" y="107530"/>
                </a:lnTo>
                <a:lnTo>
                  <a:pt x="507" y="106489"/>
                </a:lnTo>
                <a:lnTo>
                  <a:pt x="507" y="105587"/>
                </a:lnTo>
                <a:lnTo>
                  <a:pt x="762" y="104825"/>
                </a:lnTo>
                <a:lnTo>
                  <a:pt x="888" y="104076"/>
                </a:lnTo>
                <a:lnTo>
                  <a:pt x="1142" y="103454"/>
                </a:lnTo>
                <a:lnTo>
                  <a:pt x="1397" y="102958"/>
                </a:lnTo>
                <a:lnTo>
                  <a:pt x="1650" y="102463"/>
                </a:lnTo>
                <a:lnTo>
                  <a:pt x="1904" y="102082"/>
                </a:lnTo>
                <a:lnTo>
                  <a:pt x="2286" y="101828"/>
                </a:lnTo>
                <a:lnTo>
                  <a:pt x="2666" y="101561"/>
                </a:lnTo>
                <a:lnTo>
                  <a:pt x="3175" y="101434"/>
                </a:lnTo>
                <a:lnTo>
                  <a:pt x="3555" y="101434"/>
                </a:lnTo>
                <a:lnTo>
                  <a:pt x="27050" y="101434"/>
                </a:lnTo>
                <a:lnTo>
                  <a:pt x="27050" y="15760"/>
                </a:lnTo>
                <a:lnTo>
                  <a:pt x="5333" y="28740"/>
                </a:lnTo>
                <a:lnTo>
                  <a:pt x="4190" y="29311"/>
                </a:lnTo>
                <a:lnTo>
                  <a:pt x="3301" y="29667"/>
                </a:lnTo>
                <a:lnTo>
                  <a:pt x="2666" y="29781"/>
                </a:lnTo>
                <a:lnTo>
                  <a:pt x="2031" y="29895"/>
                </a:lnTo>
                <a:lnTo>
                  <a:pt x="0" y="25539"/>
                </a:lnTo>
                <a:lnTo>
                  <a:pt x="0" y="24206"/>
                </a:lnTo>
                <a:lnTo>
                  <a:pt x="0" y="23215"/>
                </a:lnTo>
                <a:lnTo>
                  <a:pt x="126" y="22377"/>
                </a:lnTo>
                <a:lnTo>
                  <a:pt x="126" y="21678"/>
                </a:lnTo>
                <a:lnTo>
                  <a:pt x="253" y="20980"/>
                </a:lnTo>
                <a:lnTo>
                  <a:pt x="1650" y="18376"/>
                </a:lnTo>
                <a:lnTo>
                  <a:pt x="2031" y="18021"/>
                </a:lnTo>
                <a:lnTo>
                  <a:pt x="2539" y="17678"/>
                </a:lnTo>
                <a:lnTo>
                  <a:pt x="28448" y="1054"/>
                </a:lnTo>
                <a:lnTo>
                  <a:pt x="28701" y="876"/>
                </a:lnTo>
                <a:lnTo>
                  <a:pt x="29082" y="723"/>
                </a:lnTo>
                <a:lnTo>
                  <a:pt x="29337" y="609"/>
                </a:lnTo>
                <a:lnTo>
                  <a:pt x="29717" y="495"/>
                </a:lnTo>
                <a:lnTo>
                  <a:pt x="30099" y="380"/>
                </a:lnTo>
                <a:lnTo>
                  <a:pt x="30733" y="266"/>
                </a:lnTo>
                <a:lnTo>
                  <a:pt x="31241" y="152"/>
                </a:lnTo>
                <a:lnTo>
                  <a:pt x="31750" y="76"/>
                </a:lnTo>
                <a:lnTo>
                  <a:pt x="32512" y="50"/>
                </a:lnTo>
                <a:lnTo>
                  <a:pt x="33147" y="12"/>
                </a:lnTo>
                <a:lnTo>
                  <a:pt x="34036" y="0"/>
                </a:lnTo>
                <a:lnTo>
                  <a:pt x="35051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015228" y="3855720"/>
            <a:ext cx="131063" cy="17525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045580" y="3885488"/>
            <a:ext cx="70485" cy="114935"/>
          </a:xfrm>
          <a:custGeom>
            <a:avLst/>
            <a:gdLst/>
            <a:ahLst/>
            <a:cxnLst/>
            <a:rect l="l" t="t" r="r" b="b"/>
            <a:pathLst>
              <a:path w="70485" h="114935">
                <a:moveTo>
                  <a:pt x="61212" y="13233"/>
                </a:moveTo>
                <a:lnTo>
                  <a:pt x="34036" y="13233"/>
                </a:lnTo>
                <a:lnTo>
                  <a:pt x="36703" y="13728"/>
                </a:lnTo>
                <a:lnTo>
                  <a:pt x="41529" y="15709"/>
                </a:lnTo>
                <a:lnTo>
                  <a:pt x="43561" y="17043"/>
                </a:lnTo>
                <a:lnTo>
                  <a:pt x="45085" y="18719"/>
                </a:lnTo>
                <a:lnTo>
                  <a:pt x="46736" y="20408"/>
                </a:lnTo>
                <a:lnTo>
                  <a:pt x="47879" y="22364"/>
                </a:lnTo>
                <a:lnTo>
                  <a:pt x="49657" y="26835"/>
                </a:lnTo>
                <a:lnTo>
                  <a:pt x="50038" y="29197"/>
                </a:lnTo>
                <a:lnTo>
                  <a:pt x="50038" y="34188"/>
                </a:lnTo>
                <a:lnTo>
                  <a:pt x="49784" y="36855"/>
                </a:lnTo>
                <a:lnTo>
                  <a:pt x="49149" y="39700"/>
                </a:lnTo>
                <a:lnTo>
                  <a:pt x="48641" y="42544"/>
                </a:lnTo>
                <a:lnTo>
                  <a:pt x="3556" y="98297"/>
                </a:lnTo>
                <a:lnTo>
                  <a:pt x="2794" y="99059"/>
                </a:lnTo>
                <a:lnTo>
                  <a:pt x="2286" y="99771"/>
                </a:lnTo>
                <a:lnTo>
                  <a:pt x="127" y="104736"/>
                </a:lnTo>
                <a:lnTo>
                  <a:pt x="0" y="105613"/>
                </a:lnTo>
                <a:lnTo>
                  <a:pt x="0" y="110147"/>
                </a:lnTo>
                <a:lnTo>
                  <a:pt x="508" y="111886"/>
                </a:lnTo>
                <a:lnTo>
                  <a:pt x="762" y="112547"/>
                </a:lnTo>
                <a:lnTo>
                  <a:pt x="1270" y="113017"/>
                </a:lnTo>
                <a:lnTo>
                  <a:pt x="1651" y="113474"/>
                </a:lnTo>
                <a:lnTo>
                  <a:pt x="2159" y="113817"/>
                </a:lnTo>
                <a:lnTo>
                  <a:pt x="3429" y="114223"/>
                </a:lnTo>
                <a:lnTo>
                  <a:pt x="67691" y="114325"/>
                </a:lnTo>
                <a:lnTo>
                  <a:pt x="68199" y="114185"/>
                </a:lnTo>
                <a:lnTo>
                  <a:pt x="68580" y="113931"/>
                </a:lnTo>
                <a:lnTo>
                  <a:pt x="69088" y="113664"/>
                </a:lnTo>
                <a:lnTo>
                  <a:pt x="69342" y="113258"/>
                </a:lnTo>
                <a:lnTo>
                  <a:pt x="69850" y="112153"/>
                </a:lnTo>
                <a:lnTo>
                  <a:pt x="70104" y="111480"/>
                </a:lnTo>
                <a:lnTo>
                  <a:pt x="70358" y="105917"/>
                </a:lnTo>
                <a:lnTo>
                  <a:pt x="70104" y="104355"/>
                </a:lnTo>
                <a:lnTo>
                  <a:pt x="67564" y="101612"/>
                </a:lnTo>
                <a:lnTo>
                  <a:pt x="18034" y="101612"/>
                </a:lnTo>
                <a:lnTo>
                  <a:pt x="35941" y="82981"/>
                </a:lnTo>
                <a:lnTo>
                  <a:pt x="62357" y="47434"/>
                </a:lnTo>
                <a:lnTo>
                  <a:pt x="65405" y="32854"/>
                </a:lnTo>
                <a:lnTo>
                  <a:pt x="65405" y="25247"/>
                </a:lnTo>
                <a:lnTo>
                  <a:pt x="64643" y="21475"/>
                </a:lnTo>
                <a:lnTo>
                  <a:pt x="63373" y="17945"/>
                </a:lnTo>
                <a:lnTo>
                  <a:pt x="61976" y="14401"/>
                </a:lnTo>
                <a:lnTo>
                  <a:pt x="61212" y="13233"/>
                </a:lnTo>
                <a:close/>
              </a:path>
              <a:path w="70485" h="114935">
                <a:moveTo>
                  <a:pt x="38227" y="0"/>
                </a:moveTo>
                <a:lnTo>
                  <a:pt x="29337" y="0"/>
                </a:lnTo>
                <a:lnTo>
                  <a:pt x="26035" y="355"/>
                </a:lnTo>
                <a:lnTo>
                  <a:pt x="19939" y="1739"/>
                </a:lnTo>
                <a:lnTo>
                  <a:pt x="17018" y="2603"/>
                </a:lnTo>
                <a:lnTo>
                  <a:pt x="14478" y="3619"/>
                </a:lnTo>
                <a:lnTo>
                  <a:pt x="11811" y="4635"/>
                </a:lnTo>
                <a:lnTo>
                  <a:pt x="9779" y="5664"/>
                </a:lnTo>
                <a:lnTo>
                  <a:pt x="8001" y="6705"/>
                </a:lnTo>
                <a:lnTo>
                  <a:pt x="5080" y="8585"/>
                </a:lnTo>
                <a:lnTo>
                  <a:pt x="4445" y="9194"/>
                </a:lnTo>
                <a:lnTo>
                  <a:pt x="3683" y="9804"/>
                </a:lnTo>
                <a:lnTo>
                  <a:pt x="3175" y="10312"/>
                </a:lnTo>
                <a:lnTo>
                  <a:pt x="3048" y="10718"/>
                </a:lnTo>
                <a:lnTo>
                  <a:pt x="2540" y="11556"/>
                </a:lnTo>
                <a:lnTo>
                  <a:pt x="2286" y="12484"/>
                </a:lnTo>
                <a:lnTo>
                  <a:pt x="2218" y="13728"/>
                </a:lnTo>
                <a:lnTo>
                  <a:pt x="2103" y="17945"/>
                </a:lnTo>
                <a:lnTo>
                  <a:pt x="2286" y="19938"/>
                </a:lnTo>
                <a:lnTo>
                  <a:pt x="2540" y="20637"/>
                </a:lnTo>
                <a:lnTo>
                  <a:pt x="2667" y="21158"/>
                </a:lnTo>
                <a:lnTo>
                  <a:pt x="2921" y="21678"/>
                </a:lnTo>
                <a:lnTo>
                  <a:pt x="3175" y="22059"/>
                </a:lnTo>
                <a:lnTo>
                  <a:pt x="3556" y="22288"/>
                </a:lnTo>
                <a:lnTo>
                  <a:pt x="3810" y="22529"/>
                </a:lnTo>
                <a:lnTo>
                  <a:pt x="5334" y="22644"/>
                </a:lnTo>
                <a:lnTo>
                  <a:pt x="6477" y="22148"/>
                </a:lnTo>
                <a:lnTo>
                  <a:pt x="7874" y="21158"/>
                </a:lnTo>
                <a:lnTo>
                  <a:pt x="9398" y="20180"/>
                </a:lnTo>
                <a:lnTo>
                  <a:pt x="11176" y="19100"/>
                </a:lnTo>
                <a:lnTo>
                  <a:pt x="13462" y="17945"/>
                </a:lnTo>
                <a:lnTo>
                  <a:pt x="15621" y="16776"/>
                </a:lnTo>
                <a:lnTo>
                  <a:pt x="18161" y="15709"/>
                </a:lnTo>
                <a:lnTo>
                  <a:pt x="24003" y="13728"/>
                </a:lnTo>
                <a:lnTo>
                  <a:pt x="27178" y="13233"/>
                </a:lnTo>
                <a:lnTo>
                  <a:pt x="61212" y="13233"/>
                </a:lnTo>
                <a:lnTo>
                  <a:pt x="59944" y="11290"/>
                </a:lnTo>
                <a:lnTo>
                  <a:pt x="54610" y="5956"/>
                </a:lnTo>
                <a:lnTo>
                  <a:pt x="51181" y="3848"/>
                </a:lnTo>
                <a:lnTo>
                  <a:pt x="43053" y="774"/>
                </a:lnTo>
                <a:lnTo>
                  <a:pt x="382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45580" y="3885488"/>
            <a:ext cx="70485" cy="114935"/>
          </a:xfrm>
          <a:custGeom>
            <a:avLst/>
            <a:gdLst/>
            <a:ahLst/>
            <a:cxnLst/>
            <a:rect l="l" t="t" r="r" b="b"/>
            <a:pathLst>
              <a:path w="70485" h="114935">
                <a:moveTo>
                  <a:pt x="32766" y="0"/>
                </a:moveTo>
                <a:lnTo>
                  <a:pt x="38227" y="0"/>
                </a:lnTo>
                <a:lnTo>
                  <a:pt x="43053" y="774"/>
                </a:lnTo>
                <a:lnTo>
                  <a:pt x="47117" y="2311"/>
                </a:lnTo>
                <a:lnTo>
                  <a:pt x="51181" y="3848"/>
                </a:lnTo>
                <a:lnTo>
                  <a:pt x="65405" y="25247"/>
                </a:lnTo>
                <a:lnTo>
                  <a:pt x="65405" y="29260"/>
                </a:lnTo>
                <a:lnTo>
                  <a:pt x="65405" y="32854"/>
                </a:lnTo>
                <a:lnTo>
                  <a:pt x="65024" y="36436"/>
                </a:lnTo>
                <a:lnTo>
                  <a:pt x="64389" y="40004"/>
                </a:lnTo>
                <a:lnTo>
                  <a:pt x="63754" y="43586"/>
                </a:lnTo>
                <a:lnTo>
                  <a:pt x="62357" y="47434"/>
                </a:lnTo>
                <a:lnTo>
                  <a:pt x="60325" y="51587"/>
                </a:lnTo>
                <a:lnTo>
                  <a:pt x="58293" y="55740"/>
                </a:lnTo>
                <a:lnTo>
                  <a:pt x="35941" y="82981"/>
                </a:lnTo>
                <a:lnTo>
                  <a:pt x="18034" y="101612"/>
                </a:lnTo>
                <a:lnTo>
                  <a:pt x="67056" y="101612"/>
                </a:lnTo>
                <a:lnTo>
                  <a:pt x="67564" y="101612"/>
                </a:lnTo>
                <a:lnTo>
                  <a:pt x="67945" y="101739"/>
                </a:lnTo>
                <a:lnTo>
                  <a:pt x="70485" y="106832"/>
                </a:lnTo>
                <a:lnTo>
                  <a:pt x="70485" y="107873"/>
                </a:lnTo>
                <a:lnTo>
                  <a:pt x="70485" y="108927"/>
                </a:lnTo>
                <a:lnTo>
                  <a:pt x="68580" y="113931"/>
                </a:lnTo>
                <a:lnTo>
                  <a:pt x="68199" y="114185"/>
                </a:lnTo>
                <a:lnTo>
                  <a:pt x="67691" y="114325"/>
                </a:lnTo>
                <a:lnTo>
                  <a:pt x="67183" y="114325"/>
                </a:lnTo>
                <a:lnTo>
                  <a:pt x="4953" y="114325"/>
                </a:lnTo>
                <a:lnTo>
                  <a:pt x="4064" y="114325"/>
                </a:lnTo>
                <a:lnTo>
                  <a:pt x="3429" y="114223"/>
                </a:lnTo>
                <a:lnTo>
                  <a:pt x="2794" y="114020"/>
                </a:lnTo>
                <a:lnTo>
                  <a:pt x="2159" y="113817"/>
                </a:lnTo>
                <a:lnTo>
                  <a:pt x="1651" y="113474"/>
                </a:lnTo>
                <a:lnTo>
                  <a:pt x="1270" y="113017"/>
                </a:lnTo>
                <a:lnTo>
                  <a:pt x="762" y="112547"/>
                </a:lnTo>
                <a:lnTo>
                  <a:pt x="508" y="111886"/>
                </a:lnTo>
                <a:lnTo>
                  <a:pt x="254" y="111010"/>
                </a:lnTo>
                <a:lnTo>
                  <a:pt x="0" y="110147"/>
                </a:lnTo>
                <a:lnTo>
                  <a:pt x="0" y="109067"/>
                </a:lnTo>
                <a:lnTo>
                  <a:pt x="0" y="107784"/>
                </a:lnTo>
                <a:lnTo>
                  <a:pt x="0" y="106629"/>
                </a:lnTo>
                <a:lnTo>
                  <a:pt x="0" y="105613"/>
                </a:lnTo>
                <a:lnTo>
                  <a:pt x="127" y="104736"/>
                </a:lnTo>
                <a:lnTo>
                  <a:pt x="127" y="103873"/>
                </a:lnTo>
                <a:lnTo>
                  <a:pt x="381" y="103098"/>
                </a:lnTo>
                <a:lnTo>
                  <a:pt x="635" y="102438"/>
                </a:lnTo>
                <a:lnTo>
                  <a:pt x="1016" y="101765"/>
                </a:lnTo>
                <a:lnTo>
                  <a:pt x="1397" y="101104"/>
                </a:lnTo>
                <a:lnTo>
                  <a:pt x="1778" y="100431"/>
                </a:lnTo>
                <a:lnTo>
                  <a:pt x="2286" y="99771"/>
                </a:lnTo>
                <a:lnTo>
                  <a:pt x="2794" y="99059"/>
                </a:lnTo>
                <a:lnTo>
                  <a:pt x="3556" y="98297"/>
                </a:lnTo>
                <a:lnTo>
                  <a:pt x="26035" y="75145"/>
                </a:lnTo>
                <a:lnTo>
                  <a:pt x="31242" y="69799"/>
                </a:lnTo>
                <a:lnTo>
                  <a:pt x="35433" y="65011"/>
                </a:lnTo>
                <a:lnTo>
                  <a:pt x="38608" y="60769"/>
                </a:lnTo>
                <a:lnTo>
                  <a:pt x="41783" y="56540"/>
                </a:lnTo>
                <a:lnTo>
                  <a:pt x="44196" y="52679"/>
                </a:lnTo>
                <a:lnTo>
                  <a:pt x="45847" y="49199"/>
                </a:lnTo>
                <a:lnTo>
                  <a:pt x="47498" y="45707"/>
                </a:lnTo>
                <a:lnTo>
                  <a:pt x="48641" y="42544"/>
                </a:lnTo>
                <a:lnTo>
                  <a:pt x="49149" y="39700"/>
                </a:lnTo>
                <a:lnTo>
                  <a:pt x="49784" y="36855"/>
                </a:lnTo>
                <a:lnTo>
                  <a:pt x="50038" y="34188"/>
                </a:lnTo>
                <a:lnTo>
                  <a:pt x="50038" y="31699"/>
                </a:lnTo>
                <a:lnTo>
                  <a:pt x="50038" y="29197"/>
                </a:lnTo>
                <a:lnTo>
                  <a:pt x="49657" y="26835"/>
                </a:lnTo>
                <a:lnTo>
                  <a:pt x="48768" y="24599"/>
                </a:lnTo>
                <a:lnTo>
                  <a:pt x="47879" y="22364"/>
                </a:lnTo>
                <a:lnTo>
                  <a:pt x="46736" y="20408"/>
                </a:lnTo>
                <a:lnTo>
                  <a:pt x="45085" y="18719"/>
                </a:lnTo>
                <a:lnTo>
                  <a:pt x="43561" y="17043"/>
                </a:lnTo>
                <a:lnTo>
                  <a:pt x="41529" y="15709"/>
                </a:lnTo>
                <a:lnTo>
                  <a:pt x="39116" y="14719"/>
                </a:lnTo>
                <a:lnTo>
                  <a:pt x="36703" y="13728"/>
                </a:lnTo>
                <a:lnTo>
                  <a:pt x="34036" y="13233"/>
                </a:lnTo>
                <a:lnTo>
                  <a:pt x="30861" y="13233"/>
                </a:lnTo>
                <a:lnTo>
                  <a:pt x="27178" y="13233"/>
                </a:lnTo>
                <a:lnTo>
                  <a:pt x="13462" y="17945"/>
                </a:lnTo>
                <a:lnTo>
                  <a:pt x="11176" y="19100"/>
                </a:lnTo>
                <a:lnTo>
                  <a:pt x="9398" y="20180"/>
                </a:lnTo>
                <a:lnTo>
                  <a:pt x="7874" y="21158"/>
                </a:lnTo>
                <a:lnTo>
                  <a:pt x="6477" y="22148"/>
                </a:lnTo>
                <a:lnTo>
                  <a:pt x="5334" y="22644"/>
                </a:lnTo>
                <a:lnTo>
                  <a:pt x="4699" y="22644"/>
                </a:lnTo>
                <a:lnTo>
                  <a:pt x="4191" y="22644"/>
                </a:lnTo>
                <a:lnTo>
                  <a:pt x="3810" y="22529"/>
                </a:lnTo>
                <a:lnTo>
                  <a:pt x="3556" y="22288"/>
                </a:lnTo>
                <a:lnTo>
                  <a:pt x="3175" y="22059"/>
                </a:lnTo>
                <a:lnTo>
                  <a:pt x="2921" y="21678"/>
                </a:lnTo>
                <a:lnTo>
                  <a:pt x="2667" y="21158"/>
                </a:lnTo>
                <a:lnTo>
                  <a:pt x="2540" y="20637"/>
                </a:lnTo>
                <a:lnTo>
                  <a:pt x="2286" y="19938"/>
                </a:lnTo>
                <a:lnTo>
                  <a:pt x="2286" y="19075"/>
                </a:lnTo>
                <a:lnTo>
                  <a:pt x="2159" y="18199"/>
                </a:lnTo>
                <a:lnTo>
                  <a:pt x="2032" y="17157"/>
                </a:lnTo>
                <a:lnTo>
                  <a:pt x="2032" y="15938"/>
                </a:lnTo>
                <a:lnTo>
                  <a:pt x="2032" y="15062"/>
                </a:lnTo>
                <a:lnTo>
                  <a:pt x="2032" y="14312"/>
                </a:lnTo>
                <a:lnTo>
                  <a:pt x="2159" y="13677"/>
                </a:lnTo>
                <a:lnTo>
                  <a:pt x="2159" y="13030"/>
                </a:lnTo>
                <a:lnTo>
                  <a:pt x="2286" y="12484"/>
                </a:lnTo>
                <a:lnTo>
                  <a:pt x="2413" y="12014"/>
                </a:lnTo>
                <a:lnTo>
                  <a:pt x="2540" y="11556"/>
                </a:lnTo>
                <a:lnTo>
                  <a:pt x="2794" y="11125"/>
                </a:lnTo>
                <a:lnTo>
                  <a:pt x="3048" y="10718"/>
                </a:lnTo>
                <a:lnTo>
                  <a:pt x="3175" y="10312"/>
                </a:lnTo>
                <a:lnTo>
                  <a:pt x="3683" y="9804"/>
                </a:lnTo>
                <a:lnTo>
                  <a:pt x="4445" y="9194"/>
                </a:lnTo>
                <a:lnTo>
                  <a:pt x="5080" y="8585"/>
                </a:lnTo>
                <a:lnTo>
                  <a:pt x="14478" y="3619"/>
                </a:lnTo>
                <a:lnTo>
                  <a:pt x="17018" y="2603"/>
                </a:lnTo>
                <a:lnTo>
                  <a:pt x="19939" y="1739"/>
                </a:lnTo>
                <a:lnTo>
                  <a:pt x="22987" y="1054"/>
                </a:lnTo>
                <a:lnTo>
                  <a:pt x="26035" y="355"/>
                </a:lnTo>
                <a:lnTo>
                  <a:pt x="29337" y="0"/>
                </a:lnTo>
                <a:lnTo>
                  <a:pt x="32766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45479" y="4693920"/>
            <a:ext cx="132587" cy="17678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767323" y="4714544"/>
            <a:ext cx="88900" cy="13426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Rectangle 35"/>
          <p:cNvSpPr/>
          <p:nvPr/>
        </p:nvSpPr>
        <p:spPr>
          <a:xfrm>
            <a:off x="0" y="468631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89803" y="2036064"/>
            <a:ext cx="891539" cy="1392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15711" y="2061972"/>
            <a:ext cx="784860" cy="1286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408803" y="2831646"/>
            <a:ext cx="61595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ata</a:t>
            </a:r>
            <a:r>
              <a:rPr sz="10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ode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73852" y="3006851"/>
            <a:ext cx="172720" cy="170815"/>
          </a:xfrm>
          <a:custGeom>
            <a:avLst/>
            <a:gdLst/>
            <a:ahLst/>
            <a:cxnLst/>
            <a:rect l="l" t="t" r="r" b="b"/>
            <a:pathLst>
              <a:path w="172720" h="170814">
                <a:moveTo>
                  <a:pt x="172212" y="0"/>
                </a:moveTo>
                <a:lnTo>
                  <a:pt x="0" y="0"/>
                </a:lnTo>
                <a:lnTo>
                  <a:pt x="0" y="170687"/>
                </a:lnTo>
                <a:lnTo>
                  <a:pt x="143763" y="170687"/>
                </a:lnTo>
                <a:lnTo>
                  <a:pt x="172212" y="142240"/>
                </a:lnTo>
                <a:lnTo>
                  <a:pt x="1722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17615" y="314909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448" y="0"/>
                </a:moveTo>
                <a:lnTo>
                  <a:pt x="5714" y="5714"/>
                </a:lnTo>
                <a:lnTo>
                  <a:pt x="0" y="28447"/>
                </a:lnTo>
                <a:lnTo>
                  <a:pt x="28448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73852" y="3006851"/>
            <a:ext cx="172720" cy="170815"/>
          </a:xfrm>
          <a:custGeom>
            <a:avLst/>
            <a:gdLst/>
            <a:ahLst/>
            <a:cxnLst/>
            <a:rect l="l" t="t" r="r" b="b"/>
            <a:pathLst>
              <a:path w="172720" h="170814">
                <a:moveTo>
                  <a:pt x="143763" y="170687"/>
                </a:moveTo>
                <a:lnTo>
                  <a:pt x="149478" y="147955"/>
                </a:lnTo>
                <a:lnTo>
                  <a:pt x="172212" y="142240"/>
                </a:lnTo>
                <a:lnTo>
                  <a:pt x="143763" y="170687"/>
                </a:lnTo>
                <a:lnTo>
                  <a:pt x="0" y="170687"/>
                </a:lnTo>
                <a:lnTo>
                  <a:pt x="0" y="0"/>
                </a:lnTo>
                <a:lnTo>
                  <a:pt x="172212" y="0"/>
                </a:lnTo>
                <a:lnTo>
                  <a:pt x="172212" y="142240"/>
                </a:lnTo>
              </a:path>
            </a:pathLst>
          </a:custGeom>
          <a:ln w="6096">
            <a:solidFill>
              <a:srgbClr val="4F61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31179" y="3049523"/>
            <a:ext cx="172720" cy="172720"/>
          </a:xfrm>
          <a:custGeom>
            <a:avLst/>
            <a:gdLst/>
            <a:ahLst/>
            <a:cxnLst/>
            <a:rect l="l" t="t" r="r" b="b"/>
            <a:pathLst>
              <a:path w="172720" h="172719">
                <a:moveTo>
                  <a:pt x="172212" y="0"/>
                </a:moveTo>
                <a:lnTo>
                  <a:pt x="0" y="0"/>
                </a:lnTo>
                <a:lnTo>
                  <a:pt x="0" y="172212"/>
                </a:lnTo>
                <a:lnTo>
                  <a:pt x="143510" y="172212"/>
                </a:lnTo>
                <a:lnTo>
                  <a:pt x="172212" y="143509"/>
                </a:lnTo>
                <a:lnTo>
                  <a:pt x="1722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74690" y="3193033"/>
            <a:ext cx="29209" cy="29209"/>
          </a:xfrm>
          <a:custGeom>
            <a:avLst/>
            <a:gdLst/>
            <a:ahLst/>
            <a:cxnLst/>
            <a:rect l="l" t="t" r="r" b="b"/>
            <a:pathLst>
              <a:path w="29210" h="29210">
                <a:moveTo>
                  <a:pt x="28701" y="0"/>
                </a:moveTo>
                <a:lnTo>
                  <a:pt x="5714" y="5715"/>
                </a:lnTo>
                <a:lnTo>
                  <a:pt x="0" y="28702"/>
                </a:lnTo>
                <a:lnTo>
                  <a:pt x="28701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31179" y="3049523"/>
            <a:ext cx="172720" cy="172720"/>
          </a:xfrm>
          <a:custGeom>
            <a:avLst/>
            <a:gdLst/>
            <a:ahLst/>
            <a:cxnLst/>
            <a:rect l="l" t="t" r="r" b="b"/>
            <a:pathLst>
              <a:path w="172720" h="172719">
                <a:moveTo>
                  <a:pt x="143510" y="172212"/>
                </a:moveTo>
                <a:lnTo>
                  <a:pt x="149225" y="149225"/>
                </a:lnTo>
                <a:lnTo>
                  <a:pt x="172212" y="143509"/>
                </a:lnTo>
                <a:lnTo>
                  <a:pt x="143510" y="172212"/>
                </a:lnTo>
                <a:lnTo>
                  <a:pt x="0" y="172212"/>
                </a:lnTo>
                <a:lnTo>
                  <a:pt x="0" y="0"/>
                </a:lnTo>
                <a:lnTo>
                  <a:pt x="172212" y="0"/>
                </a:lnTo>
                <a:lnTo>
                  <a:pt x="172212" y="143509"/>
                </a:lnTo>
              </a:path>
            </a:pathLst>
          </a:custGeom>
          <a:ln w="6096">
            <a:solidFill>
              <a:srgbClr val="4F61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452364" y="2239942"/>
            <a:ext cx="511809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95885">
              <a:lnSpc>
                <a:spcPct val="100000"/>
              </a:lnSpc>
            </a:pPr>
            <a:r>
              <a:rPr sz="1200" spc="-15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sk </a:t>
            </a:r>
            <a:r>
              <a:rPr sz="1200" spc="-12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200" spc="-2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k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217920" y="2036064"/>
            <a:ext cx="893064" cy="13929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43828" y="2061972"/>
            <a:ext cx="786383" cy="12862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338442" y="2831646"/>
            <a:ext cx="61595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ata</a:t>
            </a:r>
            <a:r>
              <a:rPr sz="10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ode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603492" y="3006851"/>
            <a:ext cx="170815" cy="170815"/>
          </a:xfrm>
          <a:custGeom>
            <a:avLst/>
            <a:gdLst/>
            <a:ahLst/>
            <a:cxnLst/>
            <a:rect l="l" t="t" r="r" b="b"/>
            <a:pathLst>
              <a:path w="170815" h="170814">
                <a:moveTo>
                  <a:pt x="170687" y="0"/>
                </a:moveTo>
                <a:lnTo>
                  <a:pt x="0" y="0"/>
                </a:lnTo>
                <a:lnTo>
                  <a:pt x="0" y="170687"/>
                </a:lnTo>
                <a:lnTo>
                  <a:pt x="142239" y="170687"/>
                </a:lnTo>
                <a:lnTo>
                  <a:pt x="170687" y="142240"/>
                </a:lnTo>
                <a:lnTo>
                  <a:pt x="1706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45731" y="314909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448" y="0"/>
                </a:moveTo>
                <a:lnTo>
                  <a:pt x="5715" y="5714"/>
                </a:lnTo>
                <a:lnTo>
                  <a:pt x="0" y="28447"/>
                </a:lnTo>
                <a:lnTo>
                  <a:pt x="28448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603492" y="3006851"/>
            <a:ext cx="170815" cy="170815"/>
          </a:xfrm>
          <a:custGeom>
            <a:avLst/>
            <a:gdLst/>
            <a:ahLst/>
            <a:cxnLst/>
            <a:rect l="l" t="t" r="r" b="b"/>
            <a:pathLst>
              <a:path w="170815" h="170814">
                <a:moveTo>
                  <a:pt x="142239" y="170687"/>
                </a:moveTo>
                <a:lnTo>
                  <a:pt x="147954" y="147955"/>
                </a:lnTo>
                <a:lnTo>
                  <a:pt x="170687" y="142240"/>
                </a:lnTo>
                <a:lnTo>
                  <a:pt x="142239" y="170687"/>
                </a:lnTo>
                <a:lnTo>
                  <a:pt x="0" y="170687"/>
                </a:lnTo>
                <a:lnTo>
                  <a:pt x="0" y="0"/>
                </a:lnTo>
                <a:lnTo>
                  <a:pt x="170687" y="0"/>
                </a:lnTo>
                <a:lnTo>
                  <a:pt x="170687" y="142240"/>
                </a:lnTo>
              </a:path>
            </a:pathLst>
          </a:custGeom>
          <a:ln w="6096">
            <a:solidFill>
              <a:srgbClr val="4F61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560819" y="3049523"/>
            <a:ext cx="170815" cy="172720"/>
          </a:xfrm>
          <a:custGeom>
            <a:avLst/>
            <a:gdLst/>
            <a:ahLst/>
            <a:cxnLst/>
            <a:rect l="l" t="t" r="r" b="b"/>
            <a:pathLst>
              <a:path w="170815" h="172719">
                <a:moveTo>
                  <a:pt x="170687" y="0"/>
                </a:moveTo>
                <a:lnTo>
                  <a:pt x="0" y="0"/>
                </a:lnTo>
                <a:lnTo>
                  <a:pt x="0" y="172212"/>
                </a:lnTo>
                <a:lnTo>
                  <a:pt x="142239" y="172212"/>
                </a:lnTo>
                <a:lnTo>
                  <a:pt x="170687" y="143763"/>
                </a:lnTo>
                <a:lnTo>
                  <a:pt x="1706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703059" y="319328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448" y="0"/>
                </a:moveTo>
                <a:lnTo>
                  <a:pt x="5715" y="5714"/>
                </a:lnTo>
                <a:lnTo>
                  <a:pt x="0" y="28448"/>
                </a:lnTo>
                <a:lnTo>
                  <a:pt x="28448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560819" y="3049523"/>
            <a:ext cx="170815" cy="172720"/>
          </a:xfrm>
          <a:custGeom>
            <a:avLst/>
            <a:gdLst/>
            <a:ahLst/>
            <a:cxnLst/>
            <a:rect l="l" t="t" r="r" b="b"/>
            <a:pathLst>
              <a:path w="170815" h="172719">
                <a:moveTo>
                  <a:pt x="142239" y="172212"/>
                </a:moveTo>
                <a:lnTo>
                  <a:pt x="147954" y="149478"/>
                </a:lnTo>
                <a:lnTo>
                  <a:pt x="170687" y="143763"/>
                </a:lnTo>
                <a:lnTo>
                  <a:pt x="142239" y="172212"/>
                </a:lnTo>
                <a:lnTo>
                  <a:pt x="0" y="172212"/>
                </a:lnTo>
                <a:lnTo>
                  <a:pt x="0" y="0"/>
                </a:lnTo>
                <a:lnTo>
                  <a:pt x="170687" y="0"/>
                </a:lnTo>
                <a:lnTo>
                  <a:pt x="170687" y="143763"/>
                </a:lnTo>
              </a:path>
            </a:pathLst>
          </a:custGeom>
          <a:ln w="6096">
            <a:solidFill>
              <a:srgbClr val="4F61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381750" y="2239942"/>
            <a:ext cx="511809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95885">
              <a:lnSpc>
                <a:spcPct val="100000"/>
              </a:lnSpc>
            </a:pPr>
            <a:r>
              <a:rPr sz="1200" spc="-15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sk </a:t>
            </a:r>
            <a:r>
              <a:rPr sz="1200" spc="-12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200" spc="-2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k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136892" y="2036064"/>
            <a:ext cx="891540" cy="1392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162800" y="2061972"/>
            <a:ext cx="784859" cy="1286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256780" y="2831646"/>
            <a:ext cx="61595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ata</a:t>
            </a:r>
            <a:r>
              <a:rPr sz="10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ode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520940" y="3006851"/>
            <a:ext cx="172720" cy="170815"/>
          </a:xfrm>
          <a:custGeom>
            <a:avLst/>
            <a:gdLst/>
            <a:ahLst/>
            <a:cxnLst/>
            <a:rect l="l" t="t" r="r" b="b"/>
            <a:pathLst>
              <a:path w="172720" h="170814">
                <a:moveTo>
                  <a:pt x="172211" y="0"/>
                </a:moveTo>
                <a:lnTo>
                  <a:pt x="0" y="0"/>
                </a:lnTo>
                <a:lnTo>
                  <a:pt x="0" y="170687"/>
                </a:lnTo>
                <a:lnTo>
                  <a:pt x="143763" y="170687"/>
                </a:lnTo>
                <a:lnTo>
                  <a:pt x="172211" y="142240"/>
                </a:lnTo>
                <a:lnTo>
                  <a:pt x="1722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664704" y="314909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448" y="0"/>
                </a:moveTo>
                <a:lnTo>
                  <a:pt x="5715" y="5714"/>
                </a:lnTo>
                <a:lnTo>
                  <a:pt x="0" y="28447"/>
                </a:lnTo>
                <a:lnTo>
                  <a:pt x="28448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520940" y="3006851"/>
            <a:ext cx="172720" cy="170815"/>
          </a:xfrm>
          <a:custGeom>
            <a:avLst/>
            <a:gdLst/>
            <a:ahLst/>
            <a:cxnLst/>
            <a:rect l="l" t="t" r="r" b="b"/>
            <a:pathLst>
              <a:path w="172720" h="170814">
                <a:moveTo>
                  <a:pt x="143763" y="170687"/>
                </a:moveTo>
                <a:lnTo>
                  <a:pt x="149478" y="147955"/>
                </a:lnTo>
                <a:lnTo>
                  <a:pt x="172211" y="142240"/>
                </a:lnTo>
                <a:lnTo>
                  <a:pt x="143763" y="170687"/>
                </a:lnTo>
                <a:lnTo>
                  <a:pt x="0" y="170687"/>
                </a:lnTo>
                <a:lnTo>
                  <a:pt x="0" y="0"/>
                </a:lnTo>
                <a:lnTo>
                  <a:pt x="172211" y="0"/>
                </a:lnTo>
                <a:lnTo>
                  <a:pt x="172211" y="142240"/>
                </a:lnTo>
              </a:path>
            </a:pathLst>
          </a:custGeom>
          <a:ln w="6096">
            <a:solidFill>
              <a:srgbClr val="4F61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478268" y="3049523"/>
            <a:ext cx="172720" cy="172720"/>
          </a:xfrm>
          <a:custGeom>
            <a:avLst/>
            <a:gdLst/>
            <a:ahLst/>
            <a:cxnLst/>
            <a:rect l="l" t="t" r="r" b="b"/>
            <a:pathLst>
              <a:path w="172720" h="172719">
                <a:moveTo>
                  <a:pt x="172211" y="0"/>
                </a:moveTo>
                <a:lnTo>
                  <a:pt x="0" y="0"/>
                </a:lnTo>
                <a:lnTo>
                  <a:pt x="0" y="172212"/>
                </a:lnTo>
                <a:lnTo>
                  <a:pt x="143509" y="172212"/>
                </a:lnTo>
                <a:lnTo>
                  <a:pt x="172211" y="143509"/>
                </a:lnTo>
                <a:lnTo>
                  <a:pt x="1722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621778" y="3193033"/>
            <a:ext cx="29209" cy="29209"/>
          </a:xfrm>
          <a:custGeom>
            <a:avLst/>
            <a:gdLst/>
            <a:ahLst/>
            <a:cxnLst/>
            <a:rect l="l" t="t" r="r" b="b"/>
            <a:pathLst>
              <a:path w="29209" h="29210">
                <a:moveTo>
                  <a:pt x="28701" y="0"/>
                </a:moveTo>
                <a:lnTo>
                  <a:pt x="5715" y="5715"/>
                </a:lnTo>
                <a:lnTo>
                  <a:pt x="0" y="28702"/>
                </a:lnTo>
                <a:lnTo>
                  <a:pt x="28701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478268" y="3049523"/>
            <a:ext cx="172720" cy="172720"/>
          </a:xfrm>
          <a:custGeom>
            <a:avLst/>
            <a:gdLst/>
            <a:ahLst/>
            <a:cxnLst/>
            <a:rect l="l" t="t" r="r" b="b"/>
            <a:pathLst>
              <a:path w="172720" h="172719">
                <a:moveTo>
                  <a:pt x="143509" y="172212"/>
                </a:moveTo>
                <a:lnTo>
                  <a:pt x="149225" y="149225"/>
                </a:lnTo>
                <a:lnTo>
                  <a:pt x="172211" y="143509"/>
                </a:lnTo>
                <a:lnTo>
                  <a:pt x="143509" y="172212"/>
                </a:lnTo>
                <a:lnTo>
                  <a:pt x="0" y="172212"/>
                </a:lnTo>
                <a:lnTo>
                  <a:pt x="0" y="0"/>
                </a:lnTo>
                <a:lnTo>
                  <a:pt x="172211" y="0"/>
                </a:lnTo>
                <a:lnTo>
                  <a:pt x="172211" y="143509"/>
                </a:lnTo>
              </a:path>
            </a:pathLst>
          </a:custGeom>
          <a:ln w="6096">
            <a:solidFill>
              <a:srgbClr val="4F61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7300341" y="2239942"/>
            <a:ext cx="511809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95885">
              <a:lnSpc>
                <a:spcPct val="100000"/>
              </a:lnSpc>
            </a:pPr>
            <a:r>
              <a:rPr sz="1200" spc="-15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sk </a:t>
            </a:r>
            <a:r>
              <a:rPr sz="1200" spc="-12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200" spc="-2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k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023859" y="2036064"/>
            <a:ext cx="893063" cy="13929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049768" y="2061972"/>
            <a:ext cx="786383" cy="12862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8144002" y="2831646"/>
            <a:ext cx="61595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ata</a:t>
            </a:r>
            <a:r>
              <a:rPr sz="10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ode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409431" y="3006851"/>
            <a:ext cx="170815" cy="170815"/>
          </a:xfrm>
          <a:custGeom>
            <a:avLst/>
            <a:gdLst/>
            <a:ahLst/>
            <a:cxnLst/>
            <a:rect l="l" t="t" r="r" b="b"/>
            <a:pathLst>
              <a:path w="170815" h="170814">
                <a:moveTo>
                  <a:pt x="170688" y="0"/>
                </a:moveTo>
                <a:lnTo>
                  <a:pt x="0" y="0"/>
                </a:lnTo>
                <a:lnTo>
                  <a:pt x="0" y="170687"/>
                </a:lnTo>
                <a:lnTo>
                  <a:pt x="142240" y="170687"/>
                </a:lnTo>
                <a:lnTo>
                  <a:pt x="170688" y="142240"/>
                </a:lnTo>
                <a:lnTo>
                  <a:pt x="1706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551671" y="314909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448" y="0"/>
                </a:moveTo>
                <a:lnTo>
                  <a:pt x="5714" y="5714"/>
                </a:lnTo>
                <a:lnTo>
                  <a:pt x="0" y="28447"/>
                </a:lnTo>
                <a:lnTo>
                  <a:pt x="28448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409431" y="3006851"/>
            <a:ext cx="170815" cy="170815"/>
          </a:xfrm>
          <a:custGeom>
            <a:avLst/>
            <a:gdLst/>
            <a:ahLst/>
            <a:cxnLst/>
            <a:rect l="l" t="t" r="r" b="b"/>
            <a:pathLst>
              <a:path w="170815" h="170814">
                <a:moveTo>
                  <a:pt x="142240" y="170687"/>
                </a:moveTo>
                <a:lnTo>
                  <a:pt x="147954" y="147955"/>
                </a:lnTo>
                <a:lnTo>
                  <a:pt x="170688" y="142240"/>
                </a:lnTo>
                <a:lnTo>
                  <a:pt x="142240" y="170687"/>
                </a:lnTo>
                <a:lnTo>
                  <a:pt x="0" y="170687"/>
                </a:lnTo>
                <a:lnTo>
                  <a:pt x="0" y="0"/>
                </a:lnTo>
                <a:lnTo>
                  <a:pt x="170688" y="0"/>
                </a:lnTo>
                <a:lnTo>
                  <a:pt x="170688" y="142240"/>
                </a:lnTo>
              </a:path>
            </a:pathLst>
          </a:custGeom>
          <a:ln w="6096">
            <a:solidFill>
              <a:srgbClr val="4F61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365235" y="3049523"/>
            <a:ext cx="172720" cy="172720"/>
          </a:xfrm>
          <a:custGeom>
            <a:avLst/>
            <a:gdLst/>
            <a:ahLst/>
            <a:cxnLst/>
            <a:rect l="l" t="t" r="r" b="b"/>
            <a:pathLst>
              <a:path w="172720" h="172719">
                <a:moveTo>
                  <a:pt x="172212" y="0"/>
                </a:moveTo>
                <a:lnTo>
                  <a:pt x="0" y="0"/>
                </a:lnTo>
                <a:lnTo>
                  <a:pt x="0" y="172212"/>
                </a:lnTo>
                <a:lnTo>
                  <a:pt x="143510" y="172212"/>
                </a:lnTo>
                <a:lnTo>
                  <a:pt x="172212" y="143509"/>
                </a:lnTo>
                <a:lnTo>
                  <a:pt x="1722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508745" y="3193033"/>
            <a:ext cx="29209" cy="29209"/>
          </a:xfrm>
          <a:custGeom>
            <a:avLst/>
            <a:gdLst/>
            <a:ahLst/>
            <a:cxnLst/>
            <a:rect l="l" t="t" r="r" b="b"/>
            <a:pathLst>
              <a:path w="29209" h="29210">
                <a:moveTo>
                  <a:pt x="28701" y="0"/>
                </a:moveTo>
                <a:lnTo>
                  <a:pt x="5714" y="5715"/>
                </a:lnTo>
                <a:lnTo>
                  <a:pt x="0" y="28702"/>
                </a:lnTo>
                <a:lnTo>
                  <a:pt x="28701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365235" y="3049523"/>
            <a:ext cx="172720" cy="172720"/>
          </a:xfrm>
          <a:custGeom>
            <a:avLst/>
            <a:gdLst/>
            <a:ahLst/>
            <a:cxnLst/>
            <a:rect l="l" t="t" r="r" b="b"/>
            <a:pathLst>
              <a:path w="172720" h="172719">
                <a:moveTo>
                  <a:pt x="143510" y="172212"/>
                </a:moveTo>
                <a:lnTo>
                  <a:pt x="149225" y="149225"/>
                </a:lnTo>
                <a:lnTo>
                  <a:pt x="172212" y="143509"/>
                </a:lnTo>
                <a:lnTo>
                  <a:pt x="143510" y="172212"/>
                </a:lnTo>
                <a:lnTo>
                  <a:pt x="0" y="172212"/>
                </a:lnTo>
                <a:lnTo>
                  <a:pt x="0" y="0"/>
                </a:lnTo>
                <a:lnTo>
                  <a:pt x="172212" y="0"/>
                </a:lnTo>
                <a:lnTo>
                  <a:pt x="172212" y="143509"/>
                </a:lnTo>
              </a:path>
            </a:pathLst>
          </a:custGeom>
          <a:ln w="6096">
            <a:solidFill>
              <a:srgbClr val="4F61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8187308" y="2239942"/>
            <a:ext cx="511809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95885">
              <a:lnSpc>
                <a:spcPct val="100000"/>
              </a:lnSpc>
            </a:pPr>
            <a:r>
              <a:rPr sz="1200" spc="-15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sk </a:t>
            </a:r>
            <a:r>
              <a:rPr sz="1200" spc="-12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200" spc="-2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k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788920" y="2179320"/>
            <a:ext cx="963168" cy="5349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817876" y="2202179"/>
            <a:ext cx="905255" cy="5257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814827" y="2205227"/>
            <a:ext cx="856488" cy="4282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2908173" y="2276021"/>
            <a:ext cx="67119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685" marR="5080" indent="-134620">
              <a:lnSpc>
                <a:spcPct val="100000"/>
              </a:lnSpc>
            </a:pP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Map</a:t>
            </a: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edu</a:t>
            </a:r>
            <a:r>
              <a:rPr sz="1000" spc="-1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 E</a:t>
            </a:r>
            <a:r>
              <a:rPr sz="1000" spc="-1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gine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788920" y="2750820"/>
            <a:ext cx="963168" cy="5349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947416" y="2773679"/>
            <a:ext cx="646176" cy="52578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814827" y="2776727"/>
            <a:ext cx="856488" cy="4282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3037713" y="2847902"/>
            <a:ext cx="41275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069">
              <a:lnSpc>
                <a:spcPct val="100000"/>
              </a:lnSpc>
            </a:pPr>
            <a:r>
              <a:rPr sz="1000" spc="-15" dirty="0">
                <a:solidFill>
                  <a:srgbClr val="FFFFFF"/>
                </a:solidFill>
                <a:latin typeface="Tahoma"/>
                <a:cs typeface="Tahoma"/>
              </a:rPr>
              <a:t>HDFS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Cluster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4468367" y="954024"/>
            <a:ext cx="123444" cy="137617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530090" y="973074"/>
            <a:ext cx="0" cy="1272540"/>
          </a:xfrm>
          <a:custGeom>
            <a:avLst/>
            <a:gdLst/>
            <a:ahLst/>
            <a:cxnLst/>
            <a:rect l="l" t="t" r="r" b="b"/>
            <a:pathLst>
              <a:path h="1272539">
                <a:moveTo>
                  <a:pt x="0" y="0"/>
                </a:moveTo>
                <a:lnTo>
                  <a:pt x="0" y="1272413"/>
                </a:lnTo>
              </a:path>
            </a:pathLst>
          </a:custGeom>
          <a:ln w="3810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468367" y="947927"/>
            <a:ext cx="4034028" cy="1234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530090" y="986789"/>
            <a:ext cx="3929379" cy="0"/>
          </a:xfrm>
          <a:custGeom>
            <a:avLst/>
            <a:gdLst/>
            <a:ahLst/>
            <a:cxnLst/>
            <a:rect l="l" t="t" r="r" b="b"/>
            <a:pathLst>
              <a:path w="3929379">
                <a:moveTo>
                  <a:pt x="3929126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290559" y="967739"/>
            <a:ext cx="315468" cy="13959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391143" y="986789"/>
            <a:ext cx="114300" cy="1196340"/>
          </a:xfrm>
          <a:custGeom>
            <a:avLst/>
            <a:gdLst/>
            <a:ahLst/>
            <a:cxnLst/>
            <a:rect l="l" t="t" r="r" b="b"/>
            <a:pathLst>
              <a:path w="114300" h="1196339">
                <a:moveTo>
                  <a:pt x="38100" y="1081913"/>
                </a:moveTo>
                <a:lnTo>
                  <a:pt x="0" y="1081913"/>
                </a:lnTo>
                <a:lnTo>
                  <a:pt x="57150" y="1196213"/>
                </a:lnTo>
                <a:lnTo>
                  <a:pt x="104775" y="1100963"/>
                </a:lnTo>
                <a:lnTo>
                  <a:pt x="38100" y="1100963"/>
                </a:lnTo>
                <a:lnTo>
                  <a:pt x="38100" y="1081913"/>
                </a:lnTo>
                <a:close/>
              </a:path>
              <a:path w="114300" h="1196339">
                <a:moveTo>
                  <a:pt x="76200" y="0"/>
                </a:moveTo>
                <a:lnTo>
                  <a:pt x="38100" y="0"/>
                </a:lnTo>
                <a:lnTo>
                  <a:pt x="38100" y="1100963"/>
                </a:lnTo>
                <a:lnTo>
                  <a:pt x="76200" y="1100963"/>
                </a:lnTo>
                <a:lnTo>
                  <a:pt x="76200" y="0"/>
                </a:lnTo>
                <a:close/>
              </a:path>
              <a:path w="114300" h="1196339">
                <a:moveTo>
                  <a:pt x="114300" y="1081913"/>
                </a:moveTo>
                <a:lnTo>
                  <a:pt x="76200" y="1081913"/>
                </a:lnTo>
                <a:lnTo>
                  <a:pt x="76200" y="1100963"/>
                </a:lnTo>
                <a:lnTo>
                  <a:pt x="104775" y="1100963"/>
                </a:lnTo>
                <a:lnTo>
                  <a:pt x="114300" y="1081913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403592" y="1196339"/>
            <a:ext cx="315468" cy="116738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504176" y="1215389"/>
            <a:ext cx="114300" cy="967740"/>
          </a:xfrm>
          <a:custGeom>
            <a:avLst/>
            <a:gdLst/>
            <a:ahLst/>
            <a:cxnLst/>
            <a:rect l="l" t="t" r="r" b="b"/>
            <a:pathLst>
              <a:path w="114300" h="967739">
                <a:moveTo>
                  <a:pt x="38100" y="853313"/>
                </a:moveTo>
                <a:lnTo>
                  <a:pt x="0" y="853313"/>
                </a:lnTo>
                <a:lnTo>
                  <a:pt x="57150" y="967613"/>
                </a:lnTo>
                <a:lnTo>
                  <a:pt x="104775" y="872363"/>
                </a:lnTo>
                <a:lnTo>
                  <a:pt x="38100" y="872363"/>
                </a:lnTo>
                <a:lnTo>
                  <a:pt x="38100" y="853313"/>
                </a:lnTo>
                <a:close/>
              </a:path>
              <a:path w="114300" h="967739">
                <a:moveTo>
                  <a:pt x="76200" y="0"/>
                </a:moveTo>
                <a:lnTo>
                  <a:pt x="38100" y="0"/>
                </a:lnTo>
                <a:lnTo>
                  <a:pt x="38100" y="872363"/>
                </a:lnTo>
                <a:lnTo>
                  <a:pt x="76200" y="872363"/>
                </a:lnTo>
                <a:lnTo>
                  <a:pt x="76200" y="0"/>
                </a:lnTo>
                <a:close/>
              </a:path>
              <a:path w="114300" h="967739">
                <a:moveTo>
                  <a:pt x="114300" y="853313"/>
                </a:moveTo>
                <a:lnTo>
                  <a:pt x="76200" y="853313"/>
                </a:lnTo>
                <a:lnTo>
                  <a:pt x="76200" y="872363"/>
                </a:lnTo>
                <a:lnTo>
                  <a:pt x="104775" y="872363"/>
                </a:lnTo>
                <a:lnTo>
                  <a:pt x="114300" y="853313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468367" y="1176527"/>
            <a:ext cx="3157728" cy="1234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530090" y="1215389"/>
            <a:ext cx="3054350" cy="0"/>
          </a:xfrm>
          <a:custGeom>
            <a:avLst/>
            <a:gdLst/>
            <a:ahLst/>
            <a:cxnLst/>
            <a:rect l="l" t="t" r="r" b="b"/>
            <a:pathLst>
              <a:path w="3054350">
                <a:moveTo>
                  <a:pt x="3053841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492240" y="1424939"/>
            <a:ext cx="315467" cy="93878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592823" y="1443989"/>
            <a:ext cx="114300" cy="739140"/>
          </a:xfrm>
          <a:custGeom>
            <a:avLst/>
            <a:gdLst/>
            <a:ahLst/>
            <a:cxnLst/>
            <a:rect l="l" t="t" r="r" b="b"/>
            <a:pathLst>
              <a:path w="114300" h="739139">
                <a:moveTo>
                  <a:pt x="38100" y="624713"/>
                </a:moveTo>
                <a:lnTo>
                  <a:pt x="0" y="624713"/>
                </a:lnTo>
                <a:lnTo>
                  <a:pt x="57150" y="739013"/>
                </a:lnTo>
                <a:lnTo>
                  <a:pt x="104775" y="643763"/>
                </a:lnTo>
                <a:lnTo>
                  <a:pt x="38100" y="643763"/>
                </a:lnTo>
                <a:lnTo>
                  <a:pt x="38100" y="624713"/>
                </a:lnTo>
                <a:close/>
              </a:path>
              <a:path w="114300" h="739139">
                <a:moveTo>
                  <a:pt x="76200" y="0"/>
                </a:moveTo>
                <a:lnTo>
                  <a:pt x="38100" y="0"/>
                </a:lnTo>
                <a:lnTo>
                  <a:pt x="38100" y="643763"/>
                </a:lnTo>
                <a:lnTo>
                  <a:pt x="76200" y="643763"/>
                </a:lnTo>
                <a:lnTo>
                  <a:pt x="76200" y="0"/>
                </a:lnTo>
                <a:close/>
              </a:path>
              <a:path w="114300" h="739139">
                <a:moveTo>
                  <a:pt x="114300" y="624713"/>
                </a:moveTo>
                <a:lnTo>
                  <a:pt x="76200" y="624713"/>
                </a:lnTo>
                <a:lnTo>
                  <a:pt x="76200" y="643763"/>
                </a:lnTo>
                <a:lnTo>
                  <a:pt x="104775" y="643763"/>
                </a:lnTo>
                <a:lnTo>
                  <a:pt x="114300" y="624713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453128" y="1405127"/>
            <a:ext cx="2270760" cy="1234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514850" y="1443989"/>
            <a:ext cx="2165985" cy="0"/>
          </a:xfrm>
          <a:custGeom>
            <a:avLst/>
            <a:gdLst/>
            <a:ahLst/>
            <a:cxnLst/>
            <a:rect l="l" t="t" r="r" b="b"/>
            <a:pathLst>
              <a:path w="2165984">
                <a:moveTo>
                  <a:pt x="2165984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568696" y="1653539"/>
            <a:ext cx="315467" cy="71018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669279" y="1672589"/>
            <a:ext cx="114300" cy="510540"/>
          </a:xfrm>
          <a:custGeom>
            <a:avLst/>
            <a:gdLst/>
            <a:ahLst/>
            <a:cxnLst/>
            <a:rect l="l" t="t" r="r" b="b"/>
            <a:pathLst>
              <a:path w="114300" h="510539">
                <a:moveTo>
                  <a:pt x="38100" y="396113"/>
                </a:moveTo>
                <a:lnTo>
                  <a:pt x="0" y="396113"/>
                </a:lnTo>
                <a:lnTo>
                  <a:pt x="57150" y="510413"/>
                </a:lnTo>
                <a:lnTo>
                  <a:pt x="104775" y="415163"/>
                </a:lnTo>
                <a:lnTo>
                  <a:pt x="38100" y="415163"/>
                </a:lnTo>
                <a:lnTo>
                  <a:pt x="38100" y="396113"/>
                </a:lnTo>
                <a:close/>
              </a:path>
              <a:path w="114300" h="510539">
                <a:moveTo>
                  <a:pt x="76200" y="0"/>
                </a:moveTo>
                <a:lnTo>
                  <a:pt x="38100" y="0"/>
                </a:lnTo>
                <a:lnTo>
                  <a:pt x="38100" y="415163"/>
                </a:lnTo>
                <a:lnTo>
                  <a:pt x="76200" y="415163"/>
                </a:lnTo>
                <a:lnTo>
                  <a:pt x="76200" y="0"/>
                </a:lnTo>
                <a:close/>
              </a:path>
              <a:path w="114300" h="510539">
                <a:moveTo>
                  <a:pt x="114300" y="396113"/>
                </a:moveTo>
                <a:lnTo>
                  <a:pt x="76200" y="396113"/>
                </a:lnTo>
                <a:lnTo>
                  <a:pt x="76200" y="415163"/>
                </a:lnTo>
                <a:lnTo>
                  <a:pt x="104775" y="415163"/>
                </a:lnTo>
                <a:lnTo>
                  <a:pt x="114300" y="396113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468367" y="1633727"/>
            <a:ext cx="1324356" cy="1234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530090" y="1672589"/>
            <a:ext cx="1219835" cy="0"/>
          </a:xfrm>
          <a:custGeom>
            <a:avLst/>
            <a:gdLst/>
            <a:ahLst/>
            <a:cxnLst/>
            <a:rect l="l" t="t" r="r" b="b"/>
            <a:pathLst>
              <a:path w="1219835">
                <a:moveTo>
                  <a:pt x="1219454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463796" y="3157727"/>
            <a:ext cx="123444" cy="137769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525517" y="3196589"/>
            <a:ext cx="0" cy="1272540"/>
          </a:xfrm>
          <a:custGeom>
            <a:avLst/>
            <a:gdLst/>
            <a:ahLst/>
            <a:cxnLst/>
            <a:rect l="l" t="t" r="r" b="b"/>
            <a:pathLst>
              <a:path h="1272539">
                <a:moveTo>
                  <a:pt x="0" y="1272476"/>
                </a:moveTo>
                <a:lnTo>
                  <a:pt x="0" y="0"/>
                </a:lnTo>
              </a:path>
            </a:pathLst>
          </a:custGeom>
          <a:ln w="3810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463796" y="4415028"/>
            <a:ext cx="4034028" cy="1234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525517" y="4453890"/>
            <a:ext cx="3929379" cy="0"/>
          </a:xfrm>
          <a:custGeom>
            <a:avLst/>
            <a:gdLst/>
            <a:ahLst/>
            <a:cxnLst/>
            <a:rect l="l" t="t" r="r" b="b"/>
            <a:pathLst>
              <a:path w="3929379">
                <a:moveTo>
                  <a:pt x="3929126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285988" y="3124200"/>
            <a:ext cx="315468" cy="139750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386571" y="3259073"/>
            <a:ext cx="114300" cy="1196340"/>
          </a:xfrm>
          <a:custGeom>
            <a:avLst/>
            <a:gdLst/>
            <a:ahLst/>
            <a:cxnLst/>
            <a:rect l="l" t="t" r="r" b="b"/>
            <a:pathLst>
              <a:path w="114300" h="1196339">
                <a:moveTo>
                  <a:pt x="76200" y="95250"/>
                </a:moveTo>
                <a:lnTo>
                  <a:pt x="38100" y="95250"/>
                </a:lnTo>
                <a:lnTo>
                  <a:pt x="38100" y="1196276"/>
                </a:lnTo>
                <a:lnTo>
                  <a:pt x="76200" y="1196276"/>
                </a:lnTo>
                <a:lnTo>
                  <a:pt x="76200" y="95250"/>
                </a:lnTo>
                <a:close/>
              </a:path>
              <a:path w="114300" h="1196339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1196339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399019" y="3124200"/>
            <a:ext cx="315468" cy="116890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499604" y="3259073"/>
            <a:ext cx="114300" cy="967740"/>
          </a:xfrm>
          <a:custGeom>
            <a:avLst/>
            <a:gdLst/>
            <a:ahLst/>
            <a:cxnLst/>
            <a:rect l="l" t="t" r="r" b="b"/>
            <a:pathLst>
              <a:path w="114300" h="967739">
                <a:moveTo>
                  <a:pt x="76200" y="95250"/>
                </a:moveTo>
                <a:lnTo>
                  <a:pt x="38100" y="95250"/>
                </a:lnTo>
                <a:lnTo>
                  <a:pt x="38100" y="967676"/>
                </a:lnTo>
                <a:lnTo>
                  <a:pt x="76200" y="967676"/>
                </a:lnTo>
                <a:lnTo>
                  <a:pt x="76200" y="95250"/>
                </a:lnTo>
                <a:close/>
              </a:path>
              <a:path w="114300" h="967739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967739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463796" y="4186428"/>
            <a:ext cx="3157728" cy="12344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525517" y="4225290"/>
            <a:ext cx="3054350" cy="0"/>
          </a:xfrm>
          <a:custGeom>
            <a:avLst/>
            <a:gdLst/>
            <a:ahLst/>
            <a:cxnLst/>
            <a:rect l="l" t="t" r="r" b="b"/>
            <a:pathLst>
              <a:path w="3054350">
                <a:moveTo>
                  <a:pt x="3053841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487667" y="3124200"/>
            <a:ext cx="315467" cy="94030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588252" y="3259073"/>
            <a:ext cx="114300" cy="739140"/>
          </a:xfrm>
          <a:custGeom>
            <a:avLst/>
            <a:gdLst/>
            <a:ahLst/>
            <a:cxnLst/>
            <a:rect l="l" t="t" r="r" b="b"/>
            <a:pathLst>
              <a:path w="114300" h="739139">
                <a:moveTo>
                  <a:pt x="76200" y="95250"/>
                </a:moveTo>
                <a:lnTo>
                  <a:pt x="38100" y="95250"/>
                </a:lnTo>
                <a:lnTo>
                  <a:pt x="38100" y="739076"/>
                </a:lnTo>
                <a:lnTo>
                  <a:pt x="76200" y="739076"/>
                </a:lnTo>
                <a:lnTo>
                  <a:pt x="76200" y="95250"/>
                </a:lnTo>
                <a:close/>
              </a:path>
              <a:path w="114300" h="739139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739139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447032" y="3957828"/>
            <a:ext cx="2270760" cy="12344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508753" y="3996690"/>
            <a:ext cx="2165985" cy="0"/>
          </a:xfrm>
          <a:custGeom>
            <a:avLst/>
            <a:gdLst/>
            <a:ahLst/>
            <a:cxnLst/>
            <a:rect l="l" t="t" r="r" b="b"/>
            <a:pathLst>
              <a:path w="2165984">
                <a:moveTo>
                  <a:pt x="2165985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564123" y="3124200"/>
            <a:ext cx="315467" cy="71170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664708" y="3259073"/>
            <a:ext cx="114300" cy="510540"/>
          </a:xfrm>
          <a:custGeom>
            <a:avLst/>
            <a:gdLst/>
            <a:ahLst/>
            <a:cxnLst/>
            <a:rect l="l" t="t" r="r" b="b"/>
            <a:pathLst>
              <a:path w="114300" h="510539">
                <a:moveTo>
                  <a:pt x="76200" y="95250"/>
                </a:moveTo>
                <a:lnTo>
                  <a:pt x="38100" y="95250"/>
                </a:lnTo>
                <a:lnTo>
                  <a:pt x="38100" y="510413"/>
                </a:lnTo>
                <a:lnTo>
                  <a:pt x="76200" y="510413"/>
                </a:lnTo>
                <a:lnTo>
                  <a:pt x="76200" y="95250"/>
                </a:lnTo>
                <a:close/>
              </a:path>
              <a:path w="114300" h="510539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510539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463796" y="3729228"/>
            <a:ext cx="1324355" cy="12344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525517" y="3768090"/>
            <a:ext cx="1219835" cy="0"/>
          </a:xfrm>
          <a:custGeom>
            <a:avLst/>
            <a:gdLst/>
            <a:ahLst/>
            <a:cxnLst/>
            <a:rect l="l" t="t" r="r" b="b"/>
            <a:pathLst>
              <a:path w="1219835">
                <a:moveTo>
                  <a:pt x="1219454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931920" y="2036064"/>
            <a:ext cx="1249679" cy="146304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957828" y="2061972"/>
            <a:ext cx="1143000" cy="135635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066032" y="2243327"/>
            <a:ext cx="958596" cy="277368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4145660" y="2302426"/>
            <a:ext cx="78930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Job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3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200" spc="-2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k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4056126" y="2808648"/>
            <a:ext cx="957580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200" b="1" spc="-2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00" b="1" spc="-5" dirty="0">
                <a:solidFill>
                  <a:srgbClr val="252525"/>
                </a:solidFill>
                <a:latin typeface="Tahoma"/>
                <a:cs typeface="Tahoma"/>
              </a:rPr>
              <a:t>dm</a:t>
            </a:r>
            <a:r>
              <a:rPr sz="1200" b="1" spc="-10" dirty="0">
                <a:solidFill>
                  <a:srgbClr val="252525"/>
                </a:solidFill>
                <a:latin typeface="Tahoma"/>
                <a:cs typeface="Tahoma"/>
              </a:rPr>
              <a:t>in</a:t>
            </a:r>
            <a:r>
              <a:rPr sz="1200" b="1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b="1" dirty="0">
                <a:solidFill>
                  <a:srgbClr val="252525"/>
                </a:solidFill>
                <a:latin typeface="Tahoma"/>
                <a:cs typeface="Tahoma"/>
              </a:rPr>
              <a:t>Nod</a:t>
            </a:r>
            <a:r>
              <a:rPr sz="1200" b="1" spc="-1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endParaRPr sz="1200">
              <a:latin typeface="Tahoma"/>
              <a:cs typeface="Tahoma"/>
            </a:endParaRPr>
          </a:p>
          <a:p>
            <a:pPr marL="5715" algn="ctr">
              <a:lnSpc>
                <a:spcPct val="100000"/>
              </a:lnSpc>
              <a:spcBef>
                <a:spcPts val="260"/>
              </a:spcBef>
            </a:pP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me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de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2700527" y="2670048"/>
            <a:ext cx="6342887" cy="11125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743961" y="2705861"/>
            <a:ext cx="6243955" cy="0"/>
          </a:xfrm>
          <a:custGeom>
            <a:avLst/>
            <a:gdLst/>
            <a:ahLst/>
            <a:cxnLst/>
            <a:rect l="l" t="t" r="r" b="b"/>
            <a:pathLst>
              <a:path w="6243955">
                <a:moveTo>
                  <a:pt x="0" y="0"/>
                </a:moveTo>
                <a:lnTo>
                  <a:pt x="6243701" y="0"/>
                </a:lnTo>
              </a:path>
            </a:pathLst>
          </a:custGeom>
          <a:ln w="25908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465836" y="1023397"/>
            <a:ext cx="1725930" cy="843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1940" marR="414655" indent="-269240">
              <a:lnSpc>
                <a:spcPct val="100000"/>
              </a:lnSpc>
              <a:buClr>
                <a:srgbClr val="252525"/>
              </a:buClr>
              <a:buFont typeface="Tahoma"/>
              <a:buAutoNum type="arabicPeriod"/>
              <a:tabLst>
                <a:tab pos="282575" algn="l"/>
              </a:tabLst>
            </a:pP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Ha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op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Co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 Components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2"/>
              </a:spcBef>
              <a:buClr>
                <a:srgbClr val="252525"/>
              </a:buClr>
              <a:buFont typeface="Tahoma"/>
              <a:buAutoNum type="arabicPeriod"/>
            </a:pPr>
            <a:endParaRPr sz="1450">
              <a:latin typeface="Times New Roman"/>
              <a:cs typeface="Times New Roman"/>
            </a:endParaRPr>
          </a:p>
          <a:p>
            <a:pPr marL="281940" indent="-269240">
              <a:lnSpc>
                <a:spcPct val="100000"/>
              </a:lnSpc>
              <a:buClr>
                <a:srgbClr val="252525"/>
              </a:buClr>
              <a:buFont typeface="Tahoma"/>
              <a:buAutoNum type="arabicPeriod"/>
              <a:tabLst>
                <a:tab pos="282575" algn="l"/>
              </a:tabLst>
            </a:pP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H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F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ch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ite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ct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u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7" name="object 97"/>
          <p:cNvSpPr txBox="1">
            <a:spLocks noGrp="1"/>
          </p:cNvSpPr>
          <p:nvPr>
            <p:ph type="title"/>
          </p:nvPr>
        </p:nvSpPr>
        <p:spPr>
          <a:xfrm>
            <a:off x="1558" y="-1028"/>
            <a:ext cx="7886700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Lets’s Revise</a:t>
            </a:r>
          </a:p>
        </p:txBody>
      </p:sp>
      <p:sp>
        <p:nvSpPr>
          <p:cNvPr id="94" name="object 94"/>
          <p:cNvSpPr txBox="1"/>
          <p:nvPr/>
        </p:nvSpPr>
        <p:spPr>
          <a:xfrm>
            <a:off x="465836" y="2090451"/>
            <a:ext cx="145605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3. </a:t>
            </a:r>
            <a:r>
              <a:rPr sz="1400" spc="5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Wh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HDFS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?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465836" y="2517171"/>
            <a:ext cx="2034539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4. </a:t>
            </a:r>
            <a:r>
              <a:rPr sz="1400" spc="5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Ha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op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Vs.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t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di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ti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l</a:t>
            </a:r>
            <a:endParaRPr sz="1400">
              <a:latin typeface="Tahoma"/>
              <a:cs typeface="Tahoma"/>
            </a:endParaRPr>
          </a:p>
          <a:p>
            <a:pPr marL="281940">
              <a:lnSpc>
                <a:spcPct val="100000"/>
              </a:lnSpc>
            </a:pP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y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m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465836" y="3157505"/>
            <a:ext cx="2010410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1940" marR="5080" indent="-269875">
              <a:lnSpc>
                <a:spcPct val="100000"/>
              </a:lnSpc>
            </a:pP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5. </a:t>
            </a:r>
            <a:r>
              <a:rPr sz="1400" spc="5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menode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nd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Se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cond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y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menode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0" y="514350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3717" y="-7028"/>
            <a:ext cx="7886700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Calibri "/>
              </a:rPr>
              <a:t>Dum</a:t>
            </a:r>
            <a:r>
              <a:rPr dirty="0">
                <a:latin typeface="Calibri "/>
              </a:rPr>
              <a:t>p</a:t>
            </a:r>
            <a:r>
              <a:rPr spc="-20" dirty="0">
                <a:latin typeface="Calibri "/>
              </a:rPr>
              <a:t> </a:t>
            </a:r>
            <a:r>
              <a:rPr spc="-5" dirty="0">
                <a:latin typeface="Calibri "/>
              </a:rPr>
              <a:t>o</a:t>
            </a:r>
            <a:r>
              <a:rPr dirty="0">
                <a:latin typeface="Calibri "/>
              </a:rPr>
              <a:t>f a </a:t>
            </a:r>
            <a:r>
              <a:rPr spc="5" dirty="0">
                <a:latin typeface="Calibri "/>
              </a:rPr>
              <a:t>M</a:t>
            </a:r>
            <a:r>
              <a:rPr dirty="0">
                <a:latin typeface="Calibri "/>
              </a:rPr>
              <a:t>R</a:t>
            </a:r>
            <a:r>
              <a:rPr spc="-10" dirty="0">
                <a:latin typeface="Calibri "/>
              </a:rPr>
              <a:t> </a:t>
            </a:r>
            <a:r>
              <a:rPr dirty="0">
                <a:latin typeface="Calibri "/>
              </a:rPr>
              <a:t>Job</a:t>
            </a:r>
          </a:p>
        </p:txBody>
      </p:sp>
      <p:sp>
        <p:nvSpPr>
          <p:cNvPr id="45" name="object 4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hlinkClick r:id="rId3"/>
              </a:rPr>
              <a:t>ww</a:t>
            </a:r>
            <a:r>
              <a:rPr spc="-40" dirty="0">
                <a:hlinkClick r:id="rId3"/>
              </a:rPr>
              <a:t>w</a:t>
            </a:r>
            <a:r>
              <a:rPr dirty="0">
                <a:hlinkClick r:id="rId3"/>
              </a:rPr>
              <a:t>.edure</a:t>
            </a:r>
            <a:r>
              <a:rPr spc="-10" dirty="0">
                <a:hlinkClick r:id="rId3"/>
              </a:rPr>
              <a:t>k</a:t>
            </a:r>
            <a:r>
              <a:rPr spc="-15" dirty="0">
                <a:hlinkClick r:id="rId3"/>
              </a:rPr>
              <a:t>a</a:t>
            </a:r>
            <a:r>
              <a:rPr spc="-5" dirty="0">
                <a:hlinkClick r:id="rId3"/>
              </a:rPr>
              <a:t>.in/h</a:t>
            </a:r>
            <a:r>
              <a:rPr spc="-20" dirty="0">
                <a:hlinkClick r:id="rId3"/>
              </a:rPr>
              <a:t>a</a:t>
            </a:r>
            <a:r>
              <a:rPr spc="-10" dirty="0">
                <a:hlinkClick r:id="rId3"/>
              </a:rPr>
              <a:t>d</a:t>
            </a:r>
            <a:r>
              <a:rPr spc="-20" dirty="0">
                <a:hlinkClick r:id="rId3"/>
              </a:rPr>
              <a:t>o</a:t>
            </a:r>
            <a:r>
              <a:rPr spc="-10" dirty="0">
                <a:hlinkClick r:id="rId3"/>
              </a:rPr>
              <a:t>op</a:t>
            </a:r>
          </a:p>
        </p:txBody>
      </p:sp>
      <p:sp>
        <p:nvSpPr>
          <p:cNvPr id="3" name="object 3"/>
          <p:cNvSpPr/>
          <p:nvPr/>
        </p:nvSpPr>
        <p:spPr>
          <a:xfrm>
            <a:off x="1831848" y="902208"/>
            <a:ext cx="5349240" cy="4094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62683" y="733044"/>
            <a:ext cx="5830824" cy="44104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57755" y="928116"/>
            <a:ext cx="5242560" cy="39563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51147" y="4568952"/>
            <a:ext cx="288036" cy="1112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06773" y="4604765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189991" y="0"/>
                </a:moveTo>
                <a:lnTo>
                  <a:pt x="0" y="0"/>
                </a:lnTo>
              </a:path>
            </a:pathLst>
          </a:custGeom>
          <a:ln w="25908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51147" y="4475988"/>
            <a:ext cx="111251" cy="19202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06773" y="4511802"/>
            <a:ext cx="0" cy="93980"/>
          </a:xfrm>
          <a:custGeom>
            <a:avLst/>
            <a:gdLst/>
            <a:ahLst/>
            <a:cxnLst/>
            <a:rect l="l" t="t" r="r" b="b"/>
            <a:pathLst>
              <a:path h="93979">
                <a:moveTo>
                  <a:pt x="0" y="93751"/>
                </a:moveTo>
                <a:lnTo>
                  <a:pt x="0" y="0"/>
                </a:lnTo>
              </a:path>
            </a:pathLst>
          </a:custGeom>
          <a:ln w="25908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54196" y="4373879"/>
            <a:ext cx="391667" cy="31546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97629" y="4451667"/>
            <a:ext cx="190500" cy="120650"/>
          </a:xfrm>
          <a:custGeom>
            <a:avLst/>
            <a:gdLst/>
            <a:ahLst/>
            <a:cxnLst/>
            <a:rect l="l" t="t" r="r" b="b"/>
            <a:pathLst>
              <a:path w="190500" h="120650">
                <a:moveTo>
                  <a:pt x="138680" y="60134"/>
                </a:moveTo>
                <a:lnTo>
                  <a:pt x="73914" y="97891"/>
                </a:lnTo>
                <a:lnTo>
                  <a:pt x="71882" y="105816"/>
                </a:lnTo>
                <a:lnTo>
                  <a:pt x="78994" y="118173"/>
                </a:lnTo>
                <a:lnTo>
                  <a:pt x="86995" y="120269"/>
                </a:lnTo>
                <a:lnTo>
                  <a:pt x="167912" y="73088"/>
                </a:lnTo>
                <a:lnTo>
                  <a:pt x="164337" y="73088"/>
                </a:lnTo>
                <a:lnTo>
                  <a:pt x="164337" y="71323"/>
                </a:lnTo>
                <a:lnTo>
                  <a:pt x="157861" y="71323"/>
                </a:lnTo>
                <a:lnTo>
                  <a:pt x="138680" y="60134"/>
                </a:lnTo>
                <a:close/>
              </a:path>
              <a:path w="190500" h="120650">
                <a:moveTo>
                  <a:pt x="116473" y="47180"/>
                </a:moveTo>
                <a:lnTo>
                  <a:pt x="0" y="47180"/>
                </a:lnTo>
                <a:lnTo>
                  <a:pt x="0" y="73088"/>
                </a:lnTo>
                <a:lnTo>
                  <a:pt x="116473" y="73088"/>
                </a:lnTo>
                <a:lnTo>
                  <a:pt x="138680" y="60134"/>
                </a:lnTo>
                <a:lnTo>
                  <a:pt x="116473" y="47180"/>
                </a:lnTo>
                <a:close/>
              </a:path>
              <a:path w="190500" h="120650">
                <a:moveTo>
                  <a:pt x="167912" y="47180"/>
                </a:moveTo>
                <a:lnTo>
                  <a:pt x="164337" y="47180"/>
                </a:lnTo>
                <a:lnTo>
                  <a:pt x="164337" y="73088"/>
                </a:lnTo>
                <a:lnTo>
                  <a:pt x="167912" y="73088"/>
                </a:lnTo>
                <a:lnTo>
                  <a:pt x="190119" y="60134"/>
                </a:lnTo>
                <a:lnTo>
                  <a:pt x="167912" y="47180"/>
                </a:lnTo>
                <a:close/>
              </a:path>
              <a:path w="190500" h="120650">
                <a:moveTo>
                  <a:pt x="157861" y="48945"/>
                </a:moveTo>
                <a:lnTo>
                  <a:pt x="138680" y="60134"/>
                </a:lnTo>
                <a:lnTo>
                  <a:pt x="157861" y="71323"/>
                </a:lnTo>
                <a:lnTo>
                  <a:pt x="157861" y="48945"/>
                </a:lnTo>
                <a:close/>
              </a:path>
              <a:path w="190500" h="120650">
                <a:moveTo>
                  <a:pt x="164337" y="48945"/>
                </a:moveTo>
                <a:lnTo>
                  <a:pt x="157861" y="48945"/>
                </a:lnTo>
                <a:lnTo>
                  <a:pt x="157861" y="71323"/>
                </a:lnTo>
                <a:lnTo>
                  <a:pt x="164337" y="71323"/>
                </a:lnTo>
                <a:lnTo>
                  <a:pt x="164337" y="48945"/>
                </a:lnTo>
                <a:close/>
              </a:path>
              <a:path w="190500" h="120650">
                <a:moveTo>
                  <a:pt x="86995" y="0"/>
                </a:moveTo>
                <a:lnTo>
                  <a:pt x="78994" y="2082"/>
                </a:lnTo>
                <a:lnTo>
                  <a:pt x="71882" y="14452"/>
                </a:lnTo>
                <a:lnTo>
                  <a:pt x="73914" y="22377"/>
                </a:lnTo>
                <a:lnTo>
                  <a:pt x="138680" y="60134"/>
                </a:lnTo>
                <a:lnTo>
                  <a:pt x="157861" y="48945"/>
                </a:lnTo>
                <a:lnTo>
                  <a:pt x="164337" y="48945"/>
                </a:lnTo>
                <a:lnTo>
                  <a:pt x="164337" y="47180"/>
                </a:lnTo>
                <a:lnTo>
                  <a:pt x="167912" y="47180"/>
                </a:lnTo>
                <a:lnTo>
                  <a:pt x="86995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29071" y="4459223"/>
            <a:ext cx="288036" cy="1112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84697" y="4495038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189991" y="0"/>
                </a:moveTo>
                <a:lnTo>
                  <a:pt x="0" y="0"/>
                </a:lnTo>
              </a:path>
            </a:pathLst>
          </a:custGeom>
          <a:ln w="25908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28715" y="3782567"/>
            <a:ext cx="111251" cy="7955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84341" y="3804665"/>
            <a:ext cx="0" cy="698500"/>
          </a:xfrm>
          <a:custGeom>
            <a:avLst/>
            <a:gdLst/>
            <a:ahLst/>
            <a:cxnLst/>
            <a:rect l="l" t="t" r="r" b="b"/>
            <a:pathLst>
              <a:path h="698500">
                <a:moveTo>
                  <a:pt x="0" y="0"/>
                </a:moveTo>
                <a:lnTo>
                  <a:pt x="0" y="698271"/>
                </a:lnTo>
              </a:path>
            </a:pathLst>
          </a:custGeom>
          <a:ln w="25908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36108" y="3666744"/>
            <a:ext cx="390143" cy="31546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93841" y="3744595"/>
            <a:ext cx="190500" cy="120650"/>
          </a:xfrm>
          <a:custGeom>
            <a:avLst/>
            <a:gdLst/>
            <a:ahLst/>
            <a:cxnLst/>
            <a:rect l="l" t="t" r="r" b="b"/>
            <a:pathLst>
              <a:path w="190500" h="120650">
                <a:moveTo>
                  <a:pt x="102997" y="0"/>
                </a:moveTo>
                <a:lnTo>
                  <a:pt x="0" y="60070"/>
                </a:lnTo>
                <a:lnTo>
                  <a:pt x="102997" y="120141"/>
                </a:lnTo>
                <a:lnTo>
                  <a:pt x="110998" y="118109"/>
                </a:lnTo>
                <a:lnTo>
                  <a:pt x="114554" y="111886"/>
                </a:lnTo>
                <a:lnTo>
                  <a:pt x="118110" y="105790"/>
                </a:lnTo>
                <a:lnTo>
                  <a:pt x="116078" y="97789"/>
                </a:lnTo>
                <a:lnTo>
                  <a:pt x="109855" y="94233"/>
                </a:lnTo>
                <a:lnTo>
                  <a:pt x="73496" y="73024"/>
                </a:lnTo>
                <a:lnTo>
                  <a:pt x="25654" y="73024"/>
                </a:lnTo>
                <a:lnTo>
                  <a:pt x="25654" y="47116"/>
                </a:lnTo>
                <a:lnTo>
                  <a:pt x="73496" y="47116"/>
                </a:lnTo>
                <a:lnTo>
                  <a:pt x="109855" y="25907"/>
                </a:lnTo>
                <a:lnTo>
                  <a:pt x="116078" y="22351"/>
                </a:lnTo>
                <a:lnTo>
                  <a:pt x="118110" y="14350"/>
                </a:lnTo>
                <a:lnTo>
                  <a:pt x="114554" y="8254"/>
                </a:lnTo>
                <a:lnTo>
                  <a:pt x="110998" y="2031"/>
                </a:lnTo>
                <a:lnTo>
                  <a:pt x="102997" y="0"/>
                </a:lnTo>
                <a:close/>
              </a:path>
              <a:path w="190500" h="120650">
                <a:moveTo>
                  <a:pt x="73496" y="47116"/>
                </a:moveTo>
                <a:lnTo>
                  <a:pt x="25654" y="47116"/>
                </a:lnTo>
                <a:lnTo>
                  <a:pt x="25654" y="73024"/>
                </a:lnTo>
                <a:lnTo>
                  <a:pt x="73496" y="73024"/>
                </a:lnTo>
                <a:lnTo>
                  <a:pt x="70448" y="71246"/>
                </a:lnTo>
                <a:lnTo>
                  <a:pt x="32131" y="71246"/>
                </a:lnTo>
                <a:lnTo>
                  <a:pt x="32131" y="48894"/>
                </a:lnTo>
                <a:lnTo>
                  <a:pt x="70448" y="48894"/>
                </a:lnTo>
                <a:lnTo>
                  <a:pt x="73496" y="47116"/>
                </a:lnTo>
                <a:close/>
              </a:path>
              <a:path w="190500" h="120650">
                <a:moveTo>
                  <a:pt x="189992" y="47116"/>
                </a:moveTo>
                <a:lnTo>
                  <a:pt x="73496" y="47116"/>
                </a:lnTo>
                <a:lnTo>
                  <a:pt x="51289" y="60070"/>
                </a:lnTo>
                <a:lnTo>
                  <a:pt x="73496" y="73024"/>
                </a:lnTo>
                <a:lnTo>
                  <a:pt x="189992" y="73024"/>
                </a:lnTo>
                <a:lnTo>
                  <a:pt x="189992" y="47116"/>
                </a:lnTo>
                <a:close/>
              </a:path>
              <a:path w="190500" h="120650">
                <a:moveTo>
                  <a:pt x="32131" y="48894"/>
                </a:moveTo>
                <a:lnTo>
                  <a:pt x="32131" y="71246"/>
                </a:lnTo>
                <a:lnTo>
                  <a:pt x="51289" y="60070"/>
                </a:lnTo>
                <a:lnTo>
                  <a:pt x="32131" y="48894"/>
                </a:lnTo>
                <a:close/>
              </a:path>
              <a:path w="190500" h="120650">
                <a:moveTo>
                  <a:pt x="51289" y="60070"/>
                </a:moveTo>
                <a:lnTo>
                  <a:pt x="32131" y="71246"/>
                </a:lnTo>
                <a:lnTo>
                  <a:pt x="70448" y="71246"/>
                </a:lnTo>
                <a:lnTo>
                  <a:pt x="51289" y="60070"/>
                </a:lnTo>
                <a:close/>
              </a:path>
              <a:path w="190500" h="120650">
                <a:moveTo>
                  <a:pt x="70448" y="48894"/>
                </a:moveTo>
                <a:lnTo>
                  <a:pt x="32131" y="48894"/>
                </a:lnTo>
                <a:lnTo>
                  <a:pt x="51289" y="60070"/>
                </a:lnTo>
                <a:lnTo>
                  <a:pt x="70448" y="48894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55920" y="3563111"/>
            <a:ext cx="111251" cy="25450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511546" y="3585209"/>
            <a:ext cx="0" cy="156845"/>
          </a:xfrm>
          <a:custGeom>
            <a:avLst/>
            <a:gdLst/>
            <a:ahLst/>
            <a:cxnLst/>
            <a:rect l="l" t="t" r="r" b="b"/>
            <a:pathLst>
              <a:path h="156845">
                <a:moveTo>
                  <a:pt x="0" y="0"/>
                </a:moveTo>
                <a:lnTo>
                  <a:pt x="0" y="156717"/>
                </a:lnTo>
              </a:path>
            </a:pathLst>
          </a:custGeom>
          <a:ln w="25908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55920" y="3557015"/>
            <a:ext cx="1040891" cy="11125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11546" y="3592829"/>
            <a:ext cx="942975" cy="0"/>
          </a:xfrm>
          <a:custGeom>
            <a:avLst/>
            <a:gdLst/>
            <a:ahLst/>
            <a:cxnLst/>
            <a:rect l="l" t="t" r="r" b="b"/>
            <a:pathLst>
              <a:path w="942975">
                <a:moveTo>
                  <a:pt x="942975" y="0"/>
                </a:moveTo>
                <a:lnTo>
                  <a:pt x="0" y="0"/>
                </a:lnTo>
              </a:path>
            </a:pathLst>
          </a:custGeom>
          <a:ln w="25908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99276" y="3563111"/>
            <a:ext cx="111251" cy="132130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54902" y="3585209"/>
            <a:ext cx="0" cy="1224280"/>
          </a:xfrm>
          <a:custGeom>
            <a:avLst/>
            <a:gdLst/>
            <a:ahLst/>
            <a:cxnLst/>
            <a:rect l="l" t="t" r="r" b="b"/>
            <a:pathLst>
              <a:path h="1224279">
                <a:moveTo>
                  <a:pt x="0" y="0"/>
                </a:moveTo>
                <a:lnTo>
                  <a:pt x="0" y="1223886"/>
                </a:lnTo>
              </a:path>
            </a:pathLst>
          </a:custGeom>
          <a:ln w="25908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35523" y="4663440"/>
            <a:ext cx="1161288" cy="31546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493258" y="4741227"/>
            <a:ext cx="960755" cy="120650"/>
          </a:xfrm>
          <a:custGeom>
            <a:avLst/>
            <a:gdLst/>
            <a:ahLst/>
            <a:cxnLst/>
            <a:rect l="l" t="t" r="r" b="b"/>
            <a:pathLst>
              <a:path w="960754" h="120650">
                <a:moveTo>
                  <a:pt x="102996" y="0"/>
                </a:moveTo>
                <a:lnTo>
                  <a:pt x="0" y="60134"/>
                </a:lnTo>
                <a:lnTo>
                  <a:pt x="102996" y="120269"/>
                </a:lnTo>
                <a:lnTo>
                  <a:pt x="110997" y="118173"/>
                </a:lnTo>
                <a:lnTo>
                  <a:pt x="118109" y="105816"/>
                </a:lnTo>
                <a:lnTo>
                  <a:pt x="116077" y="97891"/>
                </a:lnTo>
                <a:lnTo>
                  <a:pt x="73518" y="73088"/>
                </a:lnTo>
                <a:lnTo>
                  <a:pt x="25653" y="73088"/>
                </a:lnTo>
                <a:lnTo>
                  <a:pt x="25653" y="47180"/>
                </a:lnTo>
                <a:lnTo>
                  <a:pt x="73518" y="47180"/>
                </a:lnTo>
                <a:lnTo>
                  <a:pt x="116077" y="22377"/>
                </a:lnTo>
                <a:lnTo>
                  <a:pt x="118109" y="14452"/>
                </a:lnTo>
                <a:lnTo>
                  <a:pt x="110997" y="2082"/>
                </a:lnTo>
                <a:lnTo>
                  <a:pt x="102996" y="0"/>
                </a:lnTo>
                <a:close/>
              </a:path>
              <a:path w="960754" h="120650">
                <a:moveTo>
                  <a:pt x="73518" y="47180"/>
                </a:moveTo>
                <a:lnTo>
                  <a:pt x="25653" y="47180"/>
                </a:lnTo>
                <a:lnTo>
                  <a:pt x="25653" y="73088"/>
                </a:lnTo>
                <a:lnTo>
                  <a:pt x="73518" y="73088"/>
                </a:lnTo>
                <a:lnTo>
                  <a:pt x="70492" y="71323"/>
                </a:lnTo>
                <a:lnTo>
                  <a:pt x="32130" y="71323"/>
                </a:lnTo>
                <a:lnTo>
                  <a:pt x="32130" y="48945"/>
                </a:lnTo>
                <a:lnTo>
                  <a:pt x="70492" y="48945"/>
                </a:lnTo>
                <a:lnTo>
                  <a:pt x="73518" y="47180"/>
                </a:lnTo>
                <a:close/>
              </a:path>
              <a:path w="960754" h="120650">
                <a:moveTo>
                  <a:pt x="960754" y="47180"/>
                </a:moveTo>
                <a:lnTo>
                  <a:pt x="73518" y="47180"/>
                </a:lnTo>
                <a:lnTo>
                  <a:pt x="51311" y="60134"/>
                </a:lnTo>
                <a:lnTo>
                  <a:pt x="73518" y="73088"/>
                </a:lnTo>
                <a:lnTo>
                  <a:pt x="960754" y="73088"/>
                </a:lnTo>
                <a:lnTo>
                  <a:pt x="960754" y="47180"/>
                </a:lnTo>
                <a:close/>
              </a:path>
              <a:path w="960754" h="120650">
                <a:moveTo>
                  <a:pt x="32130" y="48945"/>
                </a:moveTo>
                <a:lnTo>
                  <a:pt x="32130" y="71323"/>
                </a:lnTo>
                <a:lnTo>
                  <a:pt x="51311" y="60134"/>
                </a:lnTo>
                <a:lnTo>
                  <a:pt x="32130" y="48945"/>
                </a:lnTo>
                <a:close/>
              </a:path>
              <a:path w="960754" h="120650">
                <a:moveTo>
                  <a:pt x="51311" y="60134"/>
                </a:moveTo>
                <a:lnTo>
                  <a:pt x="32130" y="71323"/>
                </a:lnTo>
                <a:lnTo>
                  <a:pt x="70492" y="71323"/>
                </a:lnTo>
                <a:lnTo>
                  <a:pt x="51311" y="60134"/>
                </a:lnTo>
                <a:close/>
              </a:path>
              <a:path w="960754" h="120650">
                <a:moveTo>
                  <a:pt x="70492" y="48945"/>
                </a:moveTo>
                <a:lnTo>
                  <a:pt x="32130" y="48945"/>
                </a:lnTo>
                <a:lnTo>
                  <a:pt x="51311" y="60134"/>
                </a:lnTo>
                <a:lnTo>
                  <a:pt x="70492" y="48945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62984" y="4392167"/>
            <a:ext cx="126491" cy="17373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094098" y="4422737"/>
            <a:ext cx="65405" cy="113664"/>
          </a:xfrm>
          <a:custGeom>
            <a:avLst/>
            <a:gdLst/>
            <a:ahLst/>
            <a:cxnLst/>
            <a:rect l="l" t="t" r="r" b="b"/>
            <a:pathLst>
              <a:path w="65404" h="113664">
                <a:moveTo>
                  <a:pt x="41910" y="15760"/>
                </a:moveTo>
                <a:lnTo>
                  <a:pt x="26924" y="15760"/>
                </a:lnTo>
                <a:lnTo>
                  <a:pt x="26924" y="101434"/>
                </a:lnTo>
                <a:lnTo>
                  <a:pt x="2539" y="101561"/>
                </a:lnTo>
                <a:lnTo>
                  <a:pt x="635" y="104825"/>
                </a:lnTo>
                <a:lnTo>
                  <a:pt x="380" y="105587"/>
                </a:lnTo>
                <a:lnTo>
                  <a:pt x="380" y="109562"/>
                </a:lnTo>
                <a:lnTo>
                  <a:pt x="635" y="110312"/>
                </a:lnTo>
                <a:lnTo>
                  <a:pt x="762" y="111074"/>
                </a:lnTo>
                <a:lnTo>
                  <a:pt x="1015" y="111683"/>
                </a:lnTo>
                <a:lnTo>
                  <a:pt x="1397" y="112140"/>
                </a:lnTo>
                <a:lnTo>
                  <a:pt x="1650" y="112610"/>
                </a:lnTo>
                <a:lnTo>
                  <a:pt x="2286" y="113144"/>
                </a:lnTo>
                <a:lnTo>
                  <a:pt x="2666" y="113347"/>
                </a:lnTo>
                <a:lnTo>
                  <a:pt x="63118" y="113347"/>
                </a:lnTo>
                <a:lnTo>
                  <a:pt x="65150" y="110312"/>
                </a:lnTo>
                <a:lnTo>
                  <a:pt x="65404" y="109562"/>
                </a:lnTo>
                <a:lnTo>
                  <a:pt x="65404" y="105587"/>
                </a:lnTo>
                <a:lnTo>
                  <a:pt x="65150" y="104076"/>
                </a:lnTo>
                <a:lnTo>
                  <a:pt x="41910" y="101434"/>
                </a:lnTo>
                <a:lnTo>
                  <a:pt x="41910" y="15760"/>
                </a:lnTo>
                <a:close/>
              </a:path>
              <a:path w="65404" h="113664">
                <a:moveTo>
                  <a:pt x="34925" y="0"/>
                </a:moveTo>
                <a:lnTo>
                  <a:pt x="1142" y="18719"/>
                </a:lnTo>
                <a:lnTo>
                  <a:pt x="0" y="26644"/>
                </a:lnTo>
                <a:lnTo>
                  <a:pt x="253" y="28384"/>
                </a:lnTo>
                <a:lnTo>
                  <a:pt x="508" y="29006"/>
                </a:lnTo>
                <a:lnTo>
                  <a:pt x="888" y="29387"/>
                </a:lnTo>
                <a:lnTo>
                  <a:pt x="1397" y="29768"/>
                </a:lnTo>
                <a:lnTo>
                  <a:pt x="1904" y="29895"/>
                </a:lnTo>
                <a:lnTo>
                  <a:pt x="3175" y="29667"/>
                </a:lnTo>
                <a:lnTo>
                  <a:pt x="4063" y="29311"/>
                </a:lnTo>
                <a:lnTo>
                  <a:pt x="5206" y="28740"/>
                </a:lnTo>
                <a:lnTo>
                  <a:pt x="26924" y="15760"/>
                </a:lnTo>
                <a:lnTo>
                  <a:pt x="41910" y="15760"/>
                </a:lnTo>
                <a:lnTo>
                  <a:pt x="41910" y="1765"/>
                </a:lnTo>
                <a:lnTo>
                  <a:pt x="41655" y="1435"/>
                </a:lnTo>
                <a:lnTo>
                  <a:pt x="41528" y="1117"/>
                </a:lnTo>
                <a:lnTo>
                  <a:pt x="41148" y="863"/>
                </a:lnTo>
                <a:lnTo>
                  <a:pt x="40131" y="457"/>
                </a:lnTo>
                <a:lnTo>
                  <a:pt x="39370" y="292"/>
                </a:lnTo>
                <a:lnTo>
                  <a:pt x="38480" y="177"/>
                </a:lnTo>
                <a:lnTo>
                  <a:pt x="349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093971" y="4422737"/>
            <a:ext cx="66040" cy="113664"/>
          </a:xfrm>
          <a:custGeom>
            <a:avLst/>
            <a:gdLst/>
            <a:ahLst/>
            <a:cxnLst/>
            <a:rect l="l" t="t" r="r" b="b"/>
            <a:pathLst>
              <a:path w="66039" h="113664">
                <a:moveTo>
                  <a:pt x="35051" y="0"/>
                </a:moveTo>
                <a:lnTo>
                  <a:pt x="36449" y="0"/>
                </a:lnTo>
                <a:lnTo>
                  <a:pt x="37718" y="63"/>
                </a:lnTo>
                <a:lnTo>
                  <a:pt x="38607" y="177"/>
                </a:lnTo>
                <a:lnTo>
                  <a:pt x="39497" y="292"/>
                </a:lnTo>
                <a:lnTo>
                  <a:pt x="40258" y="457"/>
                </a:lnTo>
                <a:lnTo>
                  <a:pt x="40766" y="660"/>
                </a:lnTo>
                <a:lnTo>
                  <a:pt x="41275" y="863"/>
                </a:lnTo>
                <a:lnTo>
                  <a:pt x="41655" y="1117"/>
                </a:lnTo>
                <a:lnTo>
                  <a:pt x="41782" y="1435"/>
                </a:lnTo>
                <a:lnTo>
                  <a:pt x="42037" y="1765"/>
                </a:lnTo>
                <a:lnTo>
                  <a:pt x="42037" y="2095"/>
                </a:lnTo>
                <a:lnTo>
                  <a:pt x="42037" y="2438"/>
                </a:lnTo>
                <a:lnTo>
                  <a:pt x="42037" y="101434"/>
                </a:lnTo>
                <a:lnTo>
                  <a:pt x="62483" y="101434"/>
                </a:lnTo>
                <a:lnTo>
                  <a:pt x="62864" y="101434"/>
                </a:lnTo>
                <a:lnTo>
                  <a:pt x="63373" y="101561"/>
                </a:lnTo>
                <a:lnTo>
                  <a:pt x="63753" y="101828"/>
                </a:lnTo>
                <a:lnTo>
                  <a:pt x="64135" y="102082"/>
                </a:lnTo>
                <a:lnTo>
                  <a:pt x="64515" y="102463"/>
                </a:lnTo>
                <a:lnTo>
                  <a:pt x="64769" y="102958"/>
                </a:lnTo>
                <a:lnTo>
                  <a:pt x="65024" y="103454"/>
                </a:lnTo>
                <a:lnTo>
                  <a:pt x="65277" y="104076"/>
                </a:lnTo>
                <a:lnTo>
                  <a:pt x="65404" y="104825"/>
                </a:lnTo>
                <a:lnTo>
                  <a:pt x="65531" y="105587"/>
                </a:lnTo>
                <a:lnTo>
                  <a:pt x="65531" y="106489"/>
                </a:lnTo>
                <a:lnTo>
                  <a:pt x="65531" y="107530"/>
                </a:lnTo>
                <a:lnTo>
                  <a:pt x="65531" y="108635"/>
                </a:lnTo>
                <a:lnTo>
                  <a:pt x="65531" y="109562"/>
                </a:lnTo>
                <a:lnTo>
                  <a:pt x="65277" y="110312"/>
                </a:lnTo>
                <a:lnTo>
                  <a:pt x="65150" y="111074"/>
                </a:lnTo>
                <a:lnTo>
                  <a:pt x="64897" y="111683"/>
                </a:lnTo>
                <a:lnTo>
                  <a:pt x="64642" y="112140"/>
                </a:lnTo>
                <a:lnTo>
                  <a:pt x="64388" y="112610"/>
                </a:lnTo>
                <a:lnTo>
                  <a:pt x="64007" y="112941"/>
                </a:lnTo>
                <a:lnTo>
                  <a:pt x="63626" y="113144"/>
                </a:lnTo>
                <a:lnTo>
                  <a:pt x="63245" y="113347"/>
                </a:lnTo>
                <a:lnTo>
                  <a:pt x="62864" y="113449"/>
                </a:lnTo>
                <a:lnTo>
                  <a:pt x="62483" y="113449"/>
                </a:lnTo>
                <a:lnTo>
                  <a:pt x="3555" y="113449"/>
                </a:lnTo>
                <a:lnTo>
                  <a:pt x="3175" y="113449"/>
                </a:lnTo>
                <a:lnTo>
                  <a:pt x="2793" y="113347"/>
                </a:lnTo>
                <a:lnTo>
                  <a:pt x="2412" y="113144"/>
                </a:lnTo>
                <a:lnTo>
                  <a:pt x="2158" y="112941"/>
                </a:lnTo>
                <a:lnTo>
                  <a:pt x="1777" y="112610"/>
                </a:lnTo>
                <a:lnTo>
                  <a:pt x="1524" y="112140"/>
                </a:lnTo>
                <a:lnTo>
                  <a:pt x="1142" y="111683"/>
                </a:lnTo>
                <a:lnTo>
                  <a:pt x="888" y="111074"/>
                </a:lnTo>
                <a:lnTo>
                  <a:pt x="762" y="110312"/>
                </a:lnTo>
                <a:lnTo>
                  <a:pt x="507" y="109562"/>
                </a:lnTo>
                <a:lnTo>
                  <a:pt x="507" y="108635"/>
                </a:lnTo>
                <a:lnTo>
                  <a:pt x="507" y="107530"/>
                </a:lnTo>
                <a:lnTo>
                  <a:pt x="507" y="106489"/>
                </a:lnTo>
                <a:lnTo>
                  <a:pt x="507" y="105587"/>
                </a:lnTo>
                <a:lnTo>
                  <a:pt x="762" y="104825"/>
                </a:lnTo>
                <a:lnTo>
                  <a:pt x="888" y="104076"/>
                </a:lnTo>
                <a:lnTo>
                  <a:pt x="1142" y="103454"/>
                </a:lnTo>
                <a:lnTo>
                  <a:pt x="1397" y="102958"/>
                </a:lnTo>
                <a:lnTo>
                  <a:pt x="1650" y="102463"/>
                </a:lnTo>
                <a:lnTo>
                  <a:pt x="1904" y="102082"/>
                </a:lnTo>
                <a:lnTo>
                  <a:pt x="2286" y="101828"/>
                </a:lnTo>
                <a:lnTo>
                  <a:pt x="2666" y="101561"/>
                </a:lnTo>
                <a:lnTo>
                  <a:pt x="3175" y="101434"/>
                </a:lnTo>
                <a:lnTo>
                  <a:pt x="3555" y="101434"/>
                </a:lnTo>
                <a:lnTo>
                  <a:pt x="27050" y="101434"/>
                </a:lnTo>
                <a:lnTo>
                  <a:pt x="27050" y="15760"/>
                </a:lnTo>
                <a:lnTo>
                  <a:pt x="5333" y="28740"/>
                </a:lnTo>
                <a:lnTo>
                  <a:pt x="4190" y="29311"/>
                </a:lnTo>
                <a:lnTo>
                  <a:pt x="3301" y="29667"/>
                </a:lnTo>
                <a:lnTo>
                  <a:pt x="2666" y="29781"/>
                </a:lnTo>
                <a:lnTo>
                  <a:pt x="2031" y="29895"/>
                </a:lnTo>
                <a:lnTo>
                  <a:pt x="0" y="25539"/>
                </a:lnTo>
                <a:lnTo>
                  <a:pt x="0" y="24206"/>
                </a:lnTo>
                <a:lnTo>
                  <a:pt x="0" y="23215"/>
                </a:lnTo>
                <a:lnTo>
                  <a:pt x="126" y="22377"/>
                </a:lnTo>
                <a:lnTo>
                  <a:pt x="126" y="21678"/>
                </a:lnTo>
                <a:lnTo>
                  <a:pt x="253" y="20980"/>
                </a:lnTo>
                <a:lnTo>
                  <a:pt x="1650" y="18376"/>
                </a:lnTo>
                <a:lnTo>
                  <a:pt x="2031" y="18021"/>
                </a:lnTo>
                <a:lnTo>
                  <a:pt x="2539" y="17678"/>
                </a:lnTo>
                <a:lnTo>
                  <a:pt x="28448" y="1054"/>
                </a:lnTo>
                <a:lnTo>
                  <a:pt x="28701" y="876"/>
                </a:lnTo>
                <a:lnTo>
                  <a:pt x="29082" y="723"/>
                </a:lnTo>
                <a:lnTo>
                  <a:pt x="29337" y="609"/>
                </a:lnTo>
                <a:lnTo>
                  <a:pt x="29717" y="495"/>
                </a:lnTo>
                <a:lnTo>
                  <a:pt x="30099" y="380"/>
                </a:lnTo>
                <a:lnTo>
                  <a:pt x="30733" y="266"/>
                </a:lnTo>
                <a:lnTo>
                  <a:pt x="31241" y="152"/>
                </a:lnTo>
                <a:lnTo>
                  <a:pt x="31750" y="76"/>
                </a:lnTo>
                <a:lnTo>
                  <a:pt x="32512" y="50"/>
                </a:lnTo>
                <a:lnTo>
                  <a:pt x="33147" y="12"/>
                </a:lnTo>
                <a:lnTo>
                  <a:pt x="34036" y="0"/>
                </a:lnTo>
                <a:lnTo>
                  <a:pt x="35051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015228" y="3855720"/>
            <a:ext cx="131063" cy="17525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045580" y="3885488"/>
            <a:ext cx="70485" cy="114935"/>
          </a:xfrm>
          <a:custGeom>
            <a:avLst/>
            <a:gdLst/>
            <a:ahLst/>
            <a:cxnLst/>
            <a:rect l="l" t="t" r="r" b="b"/>
            <a:pathLst>
              <a:path w="70485" h="114935">
                <a:moveTo>
                  <a:pt x="61212" y="13233"/>
                </a:moveTo>
                <a:lnTo>
                  <a:pt x="34036" y="13233"/>
                </a:lnTo>
                <a:lnTo>
                  <a:pt x="36703" y="13728"/>
                </a:lnTo>
                <a:lnTo>
                  <a:pt x="41529" y="15709"/>
                </a:lnTo>
                <a:lnTo>
                  <a:pt x="43561" y="17043"/>
                </a:lnTo>
                <a:lnTo>
                  <a:pt x="45085" y="18719"/>
                </a:lnTo>
                <a:lnTo>
                  <a:pt x="46736" y="20408"/>
                </a:lnTo>
                <a:lnTo>
                  <a:pt x="47879" y="22364"/>
                </a:lnTo>
                <a:lnTo>
                  <a:pt x="49657" y="26835"/>
                </a:lnTo>
                <a:lnTo>
                  <a:pt x="50038" y="29197"/>
                </a:lnTo>
                <a:lnTo>
                  <a:pt x="50038" y="34188"/>
                </a:lnTo>
                <a:lnTo>
                  <a:pt x="49784" y="36855"/>
                </a:lnTo>
                <a:lnTo>
                  <a:pt x="49149" y="39700"/>
                </a:lnTo>
                <a:lnTo>
                  <a:pt x="48641" y="42544"/>
                </a:lnTo>
                <a:lnTo>
                  <a:pt x="3556" y="98297"/>
                </a:lnTo>
                <a:lnTo>
                  <a:pt x="2794" y="99059"/>
                </a:lnTo>
                <a:lnTo>
                  <a:pt x="2286" y="99771"/>
                </a:lnTo>
                <a:lnTo>
                  <a:pt x="127" y="104736"/>
                </a:lnTo>
                <a:lnTo>
                  <a:pt x="0" y="105613"/>
                </a:lnTo>
                <a:lnTo>
                  <a:pt x="0" y="110147"/>
                </a:lnTo>
                <a:lnTo>
                  <a:pt x="508" y="111886"/>
                </a:lnTo>
                <a:lnTo>
                  <a:pt x="762" y="112547"/>
                </a:lnTo>
                <a:lnTo>
                  <a:pt x="1270" y="113017"/>
                </a:lnTo>
                <a:lnTo>
                  <a:pt x="1651" y="113474"/>
                </a:lnTo>
                <a:lnTo>
                  <a:pt x="2159" y="113817"/>
                </a:lnTo>
                <a:lnTo>
                  <a:pt x="3429" y="114223"/>
                </a:lnTo>
                <a:lnTo>
                  <a:pt x="67691" y="114325"/>
                </a:lnTo>
                <a:lnTo>
                  <a:pt x="68199" y="114185"/>
                </a:lnTo>
                <a:lnTo>
                  <a:pt x="68580" y="113931"/>
                </a:lnTo>
                <a:lnTo>
                  <a:pt x="69088" y="113664"/>
                </a:lnTo>
                <a:lnTo>
                  <a:pt x="69342" y="113258"/>
                </a:lnTo>
                <a:lnTo>
                  <a:pt x="69850" y="112153"/>
                </a:lnTo>
                <a:lnTo>
                  <a:pt x="70104" y="111480"/>
                </a:lnTo>
                <a:lnTo>
                  <a:pt x="70358" y="105917"/>
                </a:lnTo>
                <a:lnTo>
                  <a:pt x="70104" y="104355"/>
                </a:lnTo>
                <a:lnTo>
                  <a:pt x="67564" y="101612"/>
                </a:lnTo>
                <a:lnTo>
                  <a:pt x="18034" y="101612"/>
                </a:lnTo>
                <a:lnTo>
                  <a:pt x="35941" y="82981"/>
                </a:lnTo>
                <a:lnTo>
                  <a:pt x="62357" y="47434"/>
                </a:lnTo>
                <a:lnTo>
                  <a:pt x="65405" y="32854"/>
                </a:lnTo>
                <a:lnTo>
                  <a:pt x="65405" y="25247"/>
                </a:lnTo>
                <a:lnTo>
                  <a:pt x="64643" y="21475"/>
                </a:lnTo>
                <a:lnTo>
                  <a:pt x="63373" y="17945"/>
                </a:lnTo>
                <a:lnTo>
                  <a:pt x="61976" y="14401"/>
                </a:lnTo>
                <a:lnTo>
                  <a:pt x="61212" y="13233"/>
                </a:lnTo>
                <a:close/>
              </a:path>
              <a:path w="70485" h="114935">
                <a:moveTo>
                  <a:pt x="38227" y="0"/>
                </a:moveTo>
                <a:lnTo>
                  <a:pt x="29337" y="0"/>
                </a:lnTo>
                <a:lnTo>
                  <a:pt x="26035" y="355"/>
                </a:lnTo>
                <a:lnTo>
                  <a:pt x="19939" y="1739"/>
                </a:lnTo>
                <a:lnTo>
                  <a:pt x="17018" y="2603"/>
                </a:lnTo>
                <a:lnTo>
                  <a:pt x="14478" y="3619"/>
                </a:lnTo>
                <a:lnTo>
                  <a:pt x="11811" y="4635"/>
                </a:lnTo>
                <a:lnTo>
                  <a:pt x="9779" y="5664"/>
                </a:lnTo>
                <a:lnTo>
                  <a:pt x="8001" y="6705"/>
                </a:lnTo>
                <a:lnTo>
                  <a:pt x="5080" y="8585"/>
                </a:lnTo>
                <a:lnTo>
                  <a:pt x="4445" y="9194"/>
                </a:lnTo>
                <a:lnTo>
                  <a:pt x="3683" y="9804"/>
                </a:lnTo>
                <a:lnTo>
                  <a:pt x="3175" y="10312"/>
                </a:lnTo>
                <a:lnTo>
                  <a:pt x="3048" y="10718"/>
                </a:lnTo>
                <a:lnTo>
                  <a:pt x="2540" y="11556"/>
                </a:lnTo>
                <a:lnTo>
                  <a:pt x="2286" y="12484"/>
                </a:lnTo>
                <a:lnTo>
                  <a:pt x="2218" y="13728"/>
                </a:lnTo>
                <a:lnTo>
                  <a:pt x="2103" y="17945"/>
                </a:lnTo>
                <a:lnTo>
                  <a:pt x="2286" y="19938"/>
                </a:lnTo>
                <a:lnTo>
                  <a:pt x="2540" y="20637"/>
                </a:lnTo>
                <a:lnTo>
                  <a:pt x="2667" y="21158"/>
                </a:lnTo>
                <a:lnTo>
                  <a:pt x="2921" y="21678"/>
                </a:lnTo>
                <a:lnTo>
                  <a:pt x="3175" y="22059"/>
                </a:lnTo>
                <a:lnTo>
                  <a:pt x="3556" y="22288"/>
                </a:lnTo>
                <a:lnTo>
                  <a:pt x="3810" y="22529"/>
                </a:lnTo>
                <a:lnTo>
                  <a:pt x="5334" y="22644"/>
                </a:lnTo>
                <a:lnTo>
                  <a:pt x="6477" y="22148"/>
                </a:lnTo>
                <a:lnTo>
                  <a:pt x="7874" y="21158"/>
                </a:lnTo>
                <a:lnTo>
                  <a:pt x="9398" y="20180"/>
                </a:lnTo>
                <a:lnTo>
                  <a:pt x="11176" y="19100"/>
                </a:lnTo>
                <a:lnTo>
                  <a:pt x="13462" y="17945"/>
                </a:lnTo>
                <a:lnTo>
                  <a:pt x="15621" y="16776"/>
                </a:lnTo>
                <a:lnTo>
                  <a:pt x="18161" y="15709"/>
                </a:lnTo>
                <a:lnTo>
                  <a:pt x="24003" y="13728"/>
                </a:lnTo>
                <a:lnTo>
                  <a:pt x="27178" y="13233"/>
                </a:lnTo>
                <a:lnTo>
                  <a:pt x="61212" y="13233"/>
                </a:lnTo>
                <a:lnTo>
                  <a:pt x="59944" y="11290"/>
                </a:lnTo>
                <a:lnTo>
                  <a:pt x="54610" y="5956"/>
                </a:lnTo>
                <a:lnTo>
                  <a:pt x="51181" y="3848"/>
                </a:lnTo>
                <a:lnTo>
                  <a:pt x="43053" y="774"/>
                </a:lnTo>
                <a:lnTo>
                  <a:pt x="382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45580" y="3885488"/>
            <a:ext cx="70485" cy="114935"/>
          </a:xfrm>
          <a:custGeom>
            <a:avLst/>
            <a:gdLst/>
            <a:ahLst/>
            <a:cxnLst/>
            <a:rect l="l" t="t" r="r" b="b"/>
            <a:pathLst>
              <a:path w="70485" h="114935">
                <a:moveTo>
                  <a:pt x="32766" y="0"/>
                </a:moveTo>
                <a:lnTo>
                  <a:pt x="38227" y="0"/>
                </a:lnTo>
                <a:lnTo>
                  <a:pt x="43053" y="774"/>
                </a:lnTo>
                <a:lnTo>
                  <a:pt x="47117" y="2311"/>
                </a:lnTo>
                <a:lnTo>
                  <a:pt x="51181" y="3848"/>
                </a:lnTo>
                <a:lnTo>
                  <a:pt x="65405" y="25247"/>
                </a:lnTo>
                <a:lnTo>
                  <a:pt x="65405" y="29260"/>
                </a:lnTo>
                <a:lnTo>
                  <a:pt x="65405" y="32854"/>
                </a:lnTo>
                <a:lnTo>
                  <a:pt x="65024" y="36436"/>
                </a:lnTo>
                <a:lnTo>
                  <a:pt x="64389" y="40004"/>
                </a:lnTo>
                <a:lnTo>
                  <a:pt x="63754" y="43586"/>
                </a:lnTo>
                <a:lnTo>
                  <a:pt x="62357" y="47434"/>
                </a:lnTo>
                <a:lnTo>
                  <a:pt x="60325" y="51587"/>
                </a:lnTo>
                <a:lnTo>
                  <a:pt x="58293" y="55740"/>
                </a:lnTo>
                <a:lnTo>
                  <a:pt x="35941" y="82981"/>
                </a:lnTo>
                <a:lnTo>
                  <a:pt x="18034" y="101612"/>
                </a:lnTo>
                <a:lnTo>
                  <a:pt x="67056" y="101612"/>
                </a:lnTo>
                <a:lnTo>
                  <a:pt x="67564" y="101612"/>
                </a:lnTo>
                <a:lnTo>
                  <a:pt x="67945" y="101739"/>
                </a:lnTo>
                <a:lnTo>
                  <a:pt x="70485" y="106832"/>
                </a:lnTo>
                <a:lnTo>
                  <a:pt x="70485" y="107873"/>
                </a:lnTo>
                <a:lnTo>
                  <a:pt x="70485" y="108927"/>
                </a:lnTo>
                <a:lnTo>
                  <a:pt x="68580" y="113931"/>
                </a:lnTo>
                <a:lnTo>
                  <a:pt x="68199" y="114185"/>
                </a:lnTo>
                <a:lnTo>
                  <a:pt x="67691" y="114325"/>
                </a:lnTo>
                <a:lnTo>
                  <a:pt x="67183" y="114325"/>
                </a:lnTo>
                <a:lnTo>
                  <a:pt x="4953" y="114325"/>
                </a:lnTo>
                <a:lnTo>
                  <a:pt x="4064" y="114325"/>
                </a:lnTo>
                <a:lnTo>
                  <a:pt x="3429" y="114223"/>
                </a:lnTo>
                <a:lnTo>
                  <a:pt x="2794" y="114020"/>
                </a:lnTo>
                <a:lnTo>
                  <a:pt x="2159" y="113817"/>
                </a:lnTo>
                <a:lnTo>
                  <a:pt x="1651" y="113474"/>
                </a:lnTo>
                <a:lnTo>
                  <a:pt x="1270" y="113017"/>
                </a:lnTo>
                <a:lnTo>
                  <a:pt x="762" y="112547"/>
                </a:lnTo>
                <a:lnTo>
                  <a:pt x="508" y="111886"/>
                </a:lnTo>
                <a:lnTo>
                  <a:pt x="254" y="111010"/>
                </a:lnTo>
                <a:lnTo>
                  <a:pt x="0" y="110147"/>
                </a:lnTo>
                <a:lnTo>
                  <a:pt x="0" y="109067"/>
                </a:lnTo>
                <a:lnTo>
                  <a:pt x="0" y="107784"/>
                </a:lnTo>
                <a:lnTo>
                  <a:pt x="0" y="106629"/>
                </a:lnTo>
                <a:lnTo>
                  <a:pt x="0" y="105613"/>
                </a:lnTo>
                <a:lnTo>
                  <a:pt x="127" y="104736"/>
                </a:lnTo>
                <a:lnTo>
                  <a:pt x="127" y="103873"/>
                </a:lnTo>
                <a:lnTo>
                  <a:pt x="381" y="103098"/>
                </a:lnTo>
                <a:lnTo>
                  <a:pt x="635" y="102438"/>
                </a:lnTo>
                <a:lnTo>
                  <a:pt x="1016" y="101765"/>
                </a:lnTo>
                <a:lnTo>
                  <a:pt x="1397" y="101104"/>
                </a:lnTo>
                <a:lnTo>
                  <a:pt x="1778" y="100431"/>
                </a:lnTo>
                <a:lnTo>
                  <a:pt x="2286" y="99771"/>
                </a:lnTo>
                <a:lnTo>
                  <a:pt x="2794" y="99059"/>
                </a:lnTo>
                <a:lnTo>
                  <a:pt x="3556" y="98297"/>
                </a:lnTo>
                <a:lnTo>
                  <a:pt x="26035" y="75145"/>
                </a:lnTo>
                <a:lnTo>
                  <a:pt x="31242" y="69799"/>
                </a:lnTo>
                <a:lnTo>
                  <a:pt x="35433" y="65011"/>
                </a:lnTo>
                <a:lnTo>
                  <a:pt x="38608" y="60769"/>
                </a:lnTo>
                <a:lnTo>
                  <a:pt x="41783" y="56540"/>
                </a:lnTo>
                <a:lnTo>
                  <a:pt x="44196" y="52679"/>
                </a:lnTo>
                <a:lnTo>
                  <a:pt x="45847" y="49199"/>
                </a:lnTo>
                <a:lnTo>
                  <a:pt x="47498" y="45707"/>
                </a:lnTo>
                <a:lnTo>
                  <a:pt x="48641" y="42544"/>
                </a:lnTo>
                <a:lnTo>
                  <a:pt x="49149" y="39700"/>
                </a:lnTo>
                <a:lnTo>
                  <a:pt x="49784" y="36855"/>
                </a:lnTo>
                <a:lnTo>
                  <a:pt x="50038" y="34188"/>
                </a:lnTo>
                <a:lnTo>
                  <a:pt x="50038" y="31699"/>
                </a:lnTo>
                <a:lnTo>
                  <a:pt x="50038" y="29197"/>
                </a:lnTo>
                <a:lnTo>
                  <a:pt x="49657" y="26835"/>
                </a:lnTo>
                <a:lnTo>
                  <a:pt x="48768" y="24599"/>
                </a:lnTo>
                <a:lnTo>
                  <a:pt x="47879" y="22364"/>
                </a:lnTo>
                <a:lnTo>
                  <a:pt x="46736" y="20408"/>
                </a:lnTo>
                <a:lnTo>
                  <a:pt x="45085" y="18719"/>
                </a:lnTo>
                <a:lnTo>
                  <a:pt x="43561" y="17043"/>
                </a:lnTo>
                <a:lnTo>
                  <a:pt x="41529" y="15709"/>
                </a:lnTo>
                <a:lnTo>
                  <a:pt x="39116" y="14719"/>
                </a:lnTo>
                <a:lnTo>
                  <a:pt x="36703" y="13728"/>
                </a:lnTo>
                <a:lnTo>
                  <a:pt x="34036" y="13233"/>
                </a:lnTo>
                <a:lnTo>
                  <a:pt x="30861" y="13233"/>
                </a:lnTo>
                <a:lnTo>
                  <a:pt x="27178" y="13233"/>
                </a:lnTo>
                <a:lnTo>
                  <a:pt x="13462" y="17945"/>
                </a:lnTo>
                <a:lnTo>
                  <a:pt x="11176" y="19100"/>
                </a:lnTo>
                <a:lnTo>
                  <a:pt x="9398" y="20180"/>
                </a:lnTo>
                <a:lnTo>
                  <a:pt x="7874" y="21158"/>
                </a:lnTo>
                <a:lnTo>
                  <a:pt x="6477" y="22148"/>
                </a:lnTo>
                <a:lnTo>
                  <a:pt x="5334" y="22644"/>
                </a:lnTo>
                <a:lnTo>
                  <a:pt x="4699" y="22644"/>
                </a:lnTo>
                <a:lnTo>
                  <a:pt x="4191" y="22644"/>
                </a:lnTo>
                <a:lnTo>
                  <a:pt x="3810" y="22529"/>
                </a:lnTo>
                <a:lnTo>
                  <a:pt x="3556" y="22288"/>
                </a:lnTo>
                <a:lnTo>
                  <a:pt x="3175" y="22059"/>
                </a:lnTo>
                <a:lnTo>
                  <a:pt x="2921" y="21678"/>
                </a:lnTo>
                <a:lnTo>
                  <a:pt x="2667" y="21158"/>
                </a:lnTo>
                <a:lnTo>
                  <a:pt x="2540" y="20637"/>
                </a:lnTo>
                <a:lnTo>
                  <a:pt x="2286" y="19938"/>
                </a:lnTo>
                <a:lnTo>
                  <a:pt x="2286" y="19075"/>
                </a:lnTo>
                <a:lnTo>
                  <a:pt x="2159" y="18199"/>
                </a:lnTo>
                <a:lnTo>
                  <a:pt x="2032" y="17157"/>
                </a:lnTo>
                <a:lnTo>
                  <a:pt x="2032" y="15938"/>
                </a:lnTo>
                <a:lnTo>
                  <a:pt x="2032" y="15062"/>
                </a:lnTo>
                <a:lnTo>
                  <a:pt x="2032" y="14312"/>
                </a:lnTo>
                <a:lnTo>
                  <a:pt x="2159" y="13677"/>
                </a:lnTo>
                <a:lnTo>
                  <a:pt x="2159" y="13030"/>
                </a:lnTo>
                <a:lnTo>
                  <a:pt x="2286" y="12484"/>
                </a:lnTo>
                <a:lnTo>
                  <a:pt x="2413" y="12014"/>
                </a:lnTo>
                <a:lnTo>
                  <a:pt x="2540" y="11556"/>
                </a:lnTo>
                <a:lnTo>
                  <a:pt x="2794" y="11125"/>
                </a:lnTo>
                <a:lnTo>
                  <a:pt x="3048" y="10718"/>
                </a:lnTo>
                <a:lnTo>
                  <a:pt x="3175" y="10312"/>
                </a:lnTo>
                <a:lnTo>
                  <a:pt x="3683" y="9804"/>
                </a:lnTo>
                <a:lnTo>
                  <a:pt x="4445" y="9194"/>
                </a:lnTo>
                <a:lnTo>
                  <a:pt x="5080" y="8585"/>
                </a:lnTo>
                <a:lnTo>
                  <a:pt x="14478" y="3619"/>
                </a:lnTo>
                <a:lnTo>
                  <a:pt x="17018" y="2603"/>
                </a:lnTo>
                <a:lnTo>
                  <a:pt x="19939" y="1739"/>
                </a:lnTo>
                <a:lnTo>
                  <a:pt x="22987" y="1054"/>
                </a:lnTo>
                <a:lnTo>
                  <a:pt x="26035" y="355"/>
                </a:lnTo>
                <a:lnTo>
                  <a:pt x="29337" y="0"/>
                </a:lnTo>
                <a:lnTo>
                  <a:pt x="32766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45479" y="4693920"/>
            <a:ext cx="132587" cy="17678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767323" y="4714544"/>
            <a:ext cx="88900" cy="13426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69791" y="4773167"/>
            <a:ext cx="478536" cy="11125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725417" y="4808982"/>
            <a:ext cx="380365" cy="0"/>
          </a:xfrm>
          <a:custGeom>
            <a:avLst/>
            <a:gdLst/>
            <a:ahLst/>
            <a:cxnLst/>
            <a:rect l="l" t="t" r="r" b="b"/>
            <a:pathLst>
              <a:path w="380364">
                <a:moveTo>
                  <a:pt x="379984" y="0"/>
                </a:moveTo>
                <a:lnTo>
                  <a:pt x="0" y="0"/>
                </a:lnTo>
              </a:path>
            </a:pathLst>
          </a:custGeom>
          <a:ln w="25908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669791" y="4088891"/>
            <a:ext cx="111251" cy="80314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725417" y="4110990"/>
            <a:ext cx="0" cy="706120"/>
          </a:xfrm>
          <a:custGeom>
            <a:avLst/>
            <a:gdLst/>
            <a:ahLst/>
            <a:cxnLst/>
            <a:rect l="l" t="t" r="r" b="b"/>
            <a:pathLst>
              <a:path h="706120">
                <a:moveTo>
                  <a:pt x="0" y="0"/>
                </a:moveTo>
                <a:lnTo>
                  <a:pt x="0" y="705954"/>
                </a:lnTo>
              </a:path>
            </a:pathLst>
          </a:custGeom>
          <a:ln w="25908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681984" y="3973067"/>
            <a:ext cx="582167" cy="31546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725417" y="4050855"/>
            <a:ext cx="380365" cy="120650"/>
          </a:xfrm>
          <a:custGeom>
            <a:avLst/>
            <a:gdLst/>
            <a:ahLst/>
            <a:cxnLst/>
            <a:rect l="l" t="t" r="r" b="b"/>
            <a:pathLst>
              <a:path w="380364" h="120650">
                <a:moveTo>
                  <a:pt x="328672" y="60134"/>
                </a:moveTo>
                <a:lnTo>
                  <a:pt x="263906" y="97891"/>
                </a:lnTo>
                <a:lnTo>
                  <a:pt x="261874" y="105816"/>
                </a:lnTo>
                <a:lnTo>
                  <a:pt x="265430" y="112001"/>
                </a:lnTo>
                <a:lnTo>
                  <a:pt x="269113" y="118186"/>
                </a:lnTo>
                <a:lnTo>
                  <a:pt x="276987" y="120268"/>
                </a:lnTo>
                <a:lnTo>
                  <a:pt x="357904" y="73088"/>
                </a:lnTo>
                <a:lnTo>
                  <a:pt x="354330" y="73088"/>
                </a:lnTo>
                <a:lnTo>
                  <a:pt x="354330" y="71323"/>
                </a:lnTo>
                <a:lnTo>
                  <a:pt x="347853" y="71323"/>
                </a:lnTo>
                <a:lnTo>
                  <a:pt x="328672" y="60134"/>
                </a:lnTo>
                <a:close/>
              </a:path>
              <a:path w="380364" h="120650">
                <a:moveTo>
                  <a:pt x="306465" y="47180"/>
                </a:moveTo>
                <a:lnTo>
                  <a:pt x="0" y="47180"/>
                </a:lnTo>
                <a:lnTo>
                  <a:pt x="0" y="73088"/>
                </a:lnTo>
                <a:lnTo>
                  <a:pt x="306465" y="73088"/>
                </a:lnTo>
                <a:lnTo>
                  <a:pt x="328672" y="60134"/>
                </a:lnTo>
                <a:lnTo>
                  <a:pt x="306465" y="47180"/>
                </a:lnTo>
                <a:close/>
              </a:path>
              <a:path w="380364" h="120650">
                <a:moveTo>
                  <a:pt x="357904" y="47180"/>
                </a:moveTo>
                <a:lnTo>
                  <a:pt x="354330" y="47180"/>
                </a:lnTo>
                <a:lnTo>
                  <a:pt x="354330" y="73088"/>
                </a:lnTo>
                <a:lnTo>
                  <a:pt x="357904" y="73088"/>
                </a:lnTo>
                <a:lnTo>
                  <a:pt x="380111" y="60134"/>
                </a:lnTo>
                <a:lnTo>
                  <a:pt x="357904" y="47180"/>
                </a:lnTo>
                <a:close/>
              </a:path>
              <a:path w="380364" h="120650">
                <a:moveTo>
                  <a:pt x="347853" y="48945"/>
                </a:moveTo>
                <a:lnTo>
                  <a:pt x="328672" y="60134"/>
                </a:lnTo>
                <a:lnTo>
                  <a:pt x="347853" y="71323"/>
                </a:lnTo>
                <a:lnTo>
                  <a:pt x="347853" y="48945"/>
                </a:lnTo>
                <a:close/>
              </a:path>
              <a:path w="380364" h="120650">
                <a:moveTo>
                  <a:pt x="354330" y="48945"/>
                </a:moveTo>
                <a:lnTo>
                  <a:pt x="347853" y="48945"/>
                </a:lnTo>
                <a:lnTo>
                  <a:pt x="347853" y="71323"/>
                </a:lnTo>
                <a:lnTo>
                  <a:pt x="354330" y="71323"/>
                </a:lnTo>
                <a:lnTo>
                  <a:pt x="354330" y="48945"/>
                </a:lnTo>
                <a:close/>
              </a:path>
              <a:path w="380364" h="120650">
                <a:moveTo>
                  <a:pt x="276987" y="0"/>
                </a:moveTo>
                <a:lnTo>
                  <a:pt x="269113" y="2082"/>
                </a:lnTo>
                <a:lnTo>
                  <a:pt x="265430" y="8267"/>
                </a:lnTo>
                <a:lnTo>
                  <a:pt x="261874" y="14452"/>
                </a:lnTo>
                <a:lnTo>
                  <a:pt x="263906" y="22377"/>
                </a:lnTo>
                <a:lnTo>
                  <a:pt x="328672" y="60134"/>
                </a:lnTo>
                <a:lnTo>
                  <a:pt x="347853" y="48945"/>
                </a:lnTo>
                <a:lnTo>
                  <a:pt x="354330" y="48945"/>
                </a:lnTo>
                <a:lnTo>
                  <a:pt x="354330" y="47180"/>
                </a:lnTo>
                <a:lnTo>
                  <a:pt x="357904" y="47180"/>
                </a:lnTo>
                <a:lnTo>
                  <a:pt x="276987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889247" y="3764279"/>
            <a:ext cx="173736" cy="21640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924548" y="3799966"/>
            <a:ext cx="104139" cy="146050"/>
          </a:xfrm>
          <a:custGeom>
            <a:avLst/>
            <a:gdLst/>
            <a:ahLst/>
            <a:cxnLst/>
            <a:rect l="l" t="t" r="r" b="b"/>
            <a:pathLst>
              <a:path w="104139" h="146050">
                <a:moveTo>
                  <a:pt x="71125" y="0"/>
                </a:moveTo>
                <a:lnTo>
                  <a:pt x="66426" y="0"/>
                </a:lnTo>
                <a:lnTo>
                  <a:pt x="64394" y="127"/>
                </a:lnTo>
                <a:lnTo>
                  <a:pt x="2672" y="91236"/>
                </a:lnTo>
                <a:lnTo>
                  <a:pt x="259" y="97574"/>
                </a:lnTo>
                <a:lnTo>
                  <a:pt x="5" y="98602"/>
                </a:lnTo>
                <a:lnTo>
                  <a:pt x="2799" y="111658"/>
                </a:lnTo>
                <a:lnTo>
                  <a:pt x="3307" y="111887"/>
                </a:lnTo>
                <a:lnTo>
                  <a:pt x="64013" y="112001"/>
                </a:lnTo>
                <a:lnTo>
                  <a:pt x="64140" y="143459"/>
                </a:lnTo>
                <a:lnTo>
                  <a:pt x="64394" y="143865"/>
                </a:lnTo>
                <a:lnTo>
                  <a:pt x="70109" y="145745"/>
                </a:lnTo>
                <a:lnTo>
                  <a:pt x="76967" y="145745"/>
                </a:lnTo>
                <a:lnTo>
                  <a:pt x="83190" y="112001"/>
                </a:lnTo>
                <a:lnTo>
                  <a:pt x="100843" y="112001"/>
                </a:lnTo>
                <a:lnTo>
                  <a:pt x="101986" y="111290"/>
                </a:lnTo>
                <a:lnTo>
                  <a:pt x="102641" y="109842"/>
                </a:lnTo>
                <a:lnTo>
                  <a:pt x="103383" y="108458"/>
                </a:lnTo>
                <a:lnTo>
                  <a:pt x="103764" y="106527"/>
                </a:lnTo>
                <a:lnTo>
                  <a:pt x="103764" y="101396"/>
                </a:lnTo>
                <a:lnTo>
                  <a:pt x="103383" y="99402"/>
                </a:lnTo>
                <a:lnTo>
                  <a:pt x="101859" y="96799"/>
                </a:lnTo>
                <a:lnTo>
                  <a:pt x="100843" y="96139"/>
                </a:lnTo>
                <a:lnTo>
                  <a:pt x="17404" y="96139"/>
                </a:lnTo>
                <a:lnTo>
                  <a:pt x="63886" y="16891"/>
                </a:lnTo>
                <a:lnTo>
                  <a:pt x="83190" y="16891"/>
                </a:lnTo>
                <a:lnTo>
                  <a:pt x="83190" y="3302"/>
                </a:lnTo>
                <a:lnTo>
                  <a:pt x="75189" y="381"/>
                </a:lnTo>
                <a:lnTo>
                  <a:pt x="73411" y="127"/>
                </a:lnTo>
                <a:lnTo>
                  <a:pt x="71125" y="0"/>
                </a:lnTo>
                <a:close/>
              </a:path>
              <a:path w="104139" h="146050">
                <a:moveTo>
                  <a:pt x="83190" y="16891"/>
                </a:moveTo>
                <a:lnTo>
                  <a:pt x="64013" y="16891"/>
                </a:lnTo>
                <a:lnTo>
                  <a:pt x="64013" y="96139"/>
                </a:lnTo>
                <a:lnTo>
                  <a:pt x="83190" y="96139"/>
                </a:lnTo>
                <a:lnTo>
                  <a:pt x="83190" y="168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941953" y="3816858"/>
            <a:ext cx="46990" cy="79375"/>
          </a:xfrm>
          <a:custGeom>
            <a:avLst/>
            <a:gdLst/>
            <a:ahLst/>
            <a:cxnLst/>
            <a:rect l="l" t="t" r="r" b="b"/>
            <a:pathLst>
              <a:path w="46989" h="79375">
                <a:moveTo>
                  <a:pt x="46482" y="0"/>
                </a:moveTo>
                <a:lnTo>
                  <a:pt x="0" y="79247"/>
                </a:lnTo>
                <a:lnTo>
                  <a:pt x="46609" y="79247"/>
                </a:lnTo>
                <a:lnTo>
                  <a:pt x="46609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924427" y="3799966"/>
            <a:ext cx="104139" cy="146050"/>
          </a:xfrm>
          <a:custGeom>
            <a:avLst/>
            <a:gdLst/>
            <a:ahLst/>
            <a:cxnLst/>
            <a:rect l="l" t="t" r="r" b="b"/>
            <a:pathLst>
              <a:path w="104139" h="146050">
                <a:moveTo>
                  <a:pt x="68834" y="0"/>
                </a:moveTo>
                <a:lnTo>
                  <a:pt x="71247" y="0"/>
                </a:lnTo>
                <a:lnTo>
                  <a:pt x="73533" y="127"/>
                </a:lnTo>
                <a:lnTo>
                  <a:pt x="75311" y="381"/>
                </a:lnTo>
                <a:lnTo>
                  <a:pt x="77215" y="508"/>
                </a:lnTo>
                <a:lnTo>
                  <a:pt x="83312" y="3302"/>
                </a:lnTo>
                <a:lnTo>
                  <a:pt x="83312" y="3937"/>
                </a:lnTo>
                <a:lnTo>
                  <a:pt x="83312" y="96139"/>
                </a:lnTo>
                <a:lnTo>
                  <a:pt x="99695" y="96139"/>
                </a:lnTo>
                <a:lnTo>
                  <a:pt x="100964" y="96139"/>
                </a:lnTo>
                <a:lnTo>
                  <a:pt x="101981" y="96799"/>
                </a:lnTo>
                <a:lnTo>
                  <a:pt x="102743" y="98094"/>
                </a:lnTo>
                <a:lnTo>
                  <a:pt x="103505" y="99402"/>
                </a:lnTo>
                <a:lnTo>
                  <a:pt x="103886" y="101396"/>
                </a:lnTo>
                <a:lnTo>
                  <a:pt x="103886" y="104076"/>
                </a:lnTo>
                <a:lnTo>
                  <a:pt x="103886" y="106527"/>
                </a:lnTo>
                <a:lnTo>
                  <a:pt x="103505" y="108458"/>
                </a:lnTo>
                <a:lnTo>
                  <a:pt x="102743" y="109880"/>
                </a:lnTo>
                <a:lnTo>
                  <a:pt x="102108" y="111290"/>
                </a:lnTo>
                <a:lnTo>
                  <a:pt x="100964" y="112001"/>
                </a:lnTo>
                <a:lnTo>
                  <a:pt x="99695" y="112001"/>
                </a:lnTo>
                <a:lnTo>
                  <a:pt x="83312" y="112001"/>
                </a:lnTo>
                <a:lnTo>
                  <a:pt x="83312" y="142354"/>
                </a:lnTo>
                <a:lnTo>
                  <a:pt x="83312" y="142951"/>
                </a:lnTo>
                <a:lnTo>
                  <a:pt x="83185" y="143459"/>
                </a:lnTo>
                <a:lnTo>
                  <a:pt x="82931" y="143865"/>
                </a:lnTo>
                <a:lnTo>
                  <a:pt x="82550" y="144272"/>
                </a:lnTo>
                <a:lnTo>
                  <a:pt x="82042" y="144627"/>
                </a:lnTo>
                <a:lnTo>
                  <a:pt x="81280" y="144919"/>
                </a:lnTo>
                <a:lnTo>
                  <a:pt x="80518" y="145224"/>
                </a:lnTo>
                <a:lnTo>
                  <a:pt x="79501" y="145440"/>
                </a:lnTo>
                <a:lnTo>
                  <a:pt x="78359" y="145592"/>
                </a:lnTo>
                <a:lnTo>
                  <a:pt x="77088" y="145745"/>
                </a:lnTo>
                <a:lnTo>
                  <a:pt x="75564" y="145821"/>
                </a:lnTo>
                <a:lnTo>
                  <a:pt x="73533" y="145821"/>
                </a:lnTo>
                <a:lnTo>
                  <a:pt x="71755" y="145821"/>
                </a:lnTo>
                <a:lnTo>
                  <a:pt x="66039" y="144919"/>
                </a:lnTo>
                <a:lnTo>
                  <a:pt x="65277" y="144627"/>
                </a:lnTo>
                <a:lnTo>
                  <a:pt x="64897" y="144272"/>
                </a:lnTo>
                <a:lnTo>
                  <a:pt x="64515" y="143865"/>
                </a:lnTo>
                <a:lnTo>
                  <a:pt x="64262" y="143459"/>
                </a:lnTo>
                <a:lnTo>
                  <a:pt x="64135" y="142951"/>
                </a:lnTo>
                <a:lnTo>
                  <a:pt x="64135" y="142354"/>
                </a:lnTo>
                <a:lnTo>
                  <a:pt x="64135" y="112001"/>
                </a:lnTo>
                <a:lnTo>
                  <a:pt x="5080" y="112001"/>
                </a:lnTo>
                <a:lnTo>
                  <a:pt x="4190" y="112001"/>
                </a:lnTo>
                <a:lnTo>
                  <a:pt x="3428" y="111887"/>
                </a:lnTo>
                <a:lnTo>
                  <a:pt x="2921" y="111658"/>
                </a:lnTo>
                <a:lnTo>
                  <a:pt x="2286" y="111442"/>
                </a:lnTo>
                <a:lnTo>
                  <a:pt x="1777" y="111023"/>
                </a:lnTo>
                <a:lnTo>
                  <a:pt x="1270" y="110426"/>
                </a:lnTo>
                <a:lnTo>
                  <a:pt x="762" y="109842"/>
                </a:lnTo>
                <a:lnTo>
                  <a:pt x="508" y="108978"/>
                </a:lnTo>
                <a:lnTo>
                  <a:pt x="253" y="107861"/>
                </a:lnTo>
                <a:lnTo>
                  <a:pt x="126" y="106743"/>
                </a:lnTo>
                <a:lnTo>
                  <a:pt x="0" y="105295"/>
                </a:lnTo>
                <a:lnTo>
                  <a:pt x="0" y="103517"/>
                </a:lnTo>
                <a:lnTo>
                  <a:pt x="0" y="102095"/>
                </a:lnTo>
                <a:lnTo>
                  <a:pt x="0" y="100838"/>
                </a:lnTo>
                <a:lnTo>
                  <a:pt x="126" y="99720"/>
                </a:lnTo>
                <a:lnTo>
                  <a:pt x="126" y="98602"/>
                </a:lnTo>
                <a:lnTo>
                  <a:pt x="381" y="97574"/>
                </a:lnTo>
                <a:lnTo>
                  <a:pt x="508" y="96647"/>
                </a:lnTo>
                <a:lnTo>
                  <a:pt x="762" y="95719"/>
                </a:lnTo>
                <a:lnTo>
                  <a:pt x="1015" y="94818"/>
                </a:lnTo>
                <a:lnTo>
                  <a:pt x="1397" y="93967"/>
                </a:lnTo>
                <a:lnTo>
                  <a:pt x="1777" y="93116"/>
                </a:lnTo>
                <a:lnTo>
                  <a:pt x="2286" y="92202"/>
                </a:lnTo>
                <a:lnTo>
                  <a:pt x="2794" y="91236"/>
                </a:lnTo>
                <a:lnTo>
                  <a:pt x="54228" y="3556"/>
                </a:lnTo>
                <a:lnTo>
                  <a:pt x="62864" y="254"/>
                </a:lnTo>
                <a:lnTo>
                  <a:pt x="64515" y="127"/>
                </a:lnTo>
                <a:lnTo>
                  <a:pt x="66548" y="0"/>
                </a:lnTo>
                <a:lnTo>
                  <a:pt x="68834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Rectangle 45"/>
          <p:cNvSpPr/>
          <p:nvPr/>
        </p:nvSpPr>
        <p:spPr>
          <a:xfrm>
            <a:off x="0" y="514350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43171" y="4012691"/>
            <a:ext cx="173736" cy="2164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78092" y="4047667"/>
            <a:ext cx="104139" cy="146050"/>
          </a:xfrm>
          <a:custGeom>
            <a:avLst/>
            <a:gdLst/>
            <a:ahLst/>
            <a:cxnLst/>
            <a:rect l="l" t="t" r="r" b="b"/>
            <a:pathLst>
              <a:path w="104139" h="146050">
                <a:moveTo>
                  <a:pt x="68712" y="0"/>
                </a:moveTo>
                <a:lnTo>
                  <a:pt x="2672" y="91186"/>
                </a:lnTo>
                <a:lnTo>
                  <a:pt x="2164" y="92163"/>
                </a:lnTo>
                <a:lnTo>
                  <a:pt x="1656" y="93065"/>
                </a:lnTo>
                <a:lnTo>
                  <a:pt x="1275" y="93929"/>
                </a:lnTo>
                <a:lnTo>
                  <a:pt x="1021" y="94780"/>
                </a:lnTo>
                <a:lnTo>
                  <a:pt x="640" y="95669"/>
                </a:lnTo>
                <a:lnTo>
                  <a:pt x="474" y="96748"/>
                </a:lnTo>
                <a:lnTo>
                  <a:pt x="259" y="97536"/>
                </a:lnTo>
                <a:lnTo>
                  <a:pt x="132" y="98552"/>
                </a:lnTo>
                <a:lnTo>
                  <a:pt x="101" y="99352"/>
                </a:lnTo>
                <a:lnTo>
                  <a:pt x="0" y="106489"/>
                </a:lnTo>
                <a:lnTo>
                  <a:pt x="132" y="107822"/>
                </a:lnTo>
                <a:lnTo>
                  <a:pt x="2799" y="111620"/>
                </a:lnTo>
                <a:lnTo>
                  <a:pt x="3307" y="111836"/>
                </a:lnTo>
                <a:lnTo>
                  <a:pt x="64140" y="111950"/>
                </a:lnTo>
                <a:lnTo>
                  <a:pt x="64267" y="143408"/>
                </a:lnTo>
                <a:lnTo>
                  <a:pt x="64775" y="144233"/>
                </a:lnTo>
                <a:lnTo>
                  <a:pt x="70109" y="145694"/>
                </a:lnTo>
                <a:lnTo>
                  <a:pt x="76967" y="145694"/>
                </a:lnTo>
                <a:lnTo>
                  <a:pt x="82809" y="143814"/>
                </a:lnTo>
                <a:lnTo>
                  <a:pt x="83190" y="143408"/>
                </a:lnTo>
                <a:lnTo>
                  <a:pt x="83317" y="111950"/>
                </a:lnTo>
                <a:lnTo>
                  <a:pt x="100970" y="111950"/>
                </a:lnTo>
                <a:lnTo>
                  <a:pt x="101986" y="111252"/>
                </a:lnTo>
                <a:lnTo>
                  <a:pt x="103510" y="108419"/>
                </a:lnTo>
                <a:lnTo>
                  <a:pt x="103764" y="106489"/>
                </a:lnTo>
                <a:lnTo>
                  <a:pt x="103764" y="101346"/>
                </a:lnTo>
                <a:lnTo>
                  <a:pt x="103383" y="99352"/>
                </a:lnTo>
                <a:lnTo>
                  <a:pt x="101859" y="96748"/>
                </a:lnTo>
                <a:lnTo>
                  <a:pt x="100843" y="96100"/>
                </a:lnTo>
                <a:lnTo>
                  <a:pt x="17404" y="96100"/>
                </a:lnTo>
                <a:lnTo>
                  <a:pt x="63886" y="16852"/>
                </a:lnTo>
                <a:lnTo>
                  <a:pt x="83317" y="16852"/>
                </a:lnTo>
                <a:lnTo>
                  <a:pt x="83317" y="3238"/>
                </a:lnTo>
                <a:lnTo>
                  <a:pt x="73411" y="88"/>
                </a:lnTo>
                <a:lnTo>
                  <a:pt x="68712" y="0"/>
                </a:lnTo>
                <a:close/>
              </a:path>
              <a:path w="104139" h="146050">
                <a:moveTo>
                  <a:pt x="83317" y="16852"/>
                </a:moveTo>
                <a:lnTo>
                  <a:pt x="64140" y="16852"/>
                </a:lnTo>
                <a:lnTo>
                  <a:pt x="64140" y="96100"/>
                </a:lnTo>
                <a:lnTo>
                  <a:pt x="83317" y="96100"/>
                </a:lnTo>
                <a:lnTo>
                  <a:pt x="83317" y="168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95496" y="4064520"/>
            <a:ext cx="46990" cy="79375"/>
          </a:xfrm>
          <a:custGeom>
            <a:avLst/>
            <a:gdLst/>
            <a:ahLst/>
            <a:cxnLst/>
            <a:rect l="l" t="t" r="r" b="b"/>
            <a:pathLst>
              <a:path w="46989" h="79375">
                <a:moveTo>
                  <a:pt x="46481" y="0"/>
                </a:moveTo>
                <a:lnTo>
                  <a:pt x="0" y="79248"/>
                </a:lnTo>
                <a:lnTo>
                  <a:pt x="46736" y="79248"/>
                </a:lnTo>
                <a:lnTo>
                  <a:pt x="46736" y="0"/>
                </a:lnTo>
                <a:lnTo>
                  <a:pt x="46481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77970" y="4047667"/>
            <a:ext cx="104139" cy="146050"/>
          </a:xfrm>
          <a:custGeom>
            <a:avLst/>
            <a:gdLst/>
            <a:ahLst/>
            <a:cxnLst/>
            <a:rect l="l" t="t" r="r" b="b"/>
            <a:pathLst>
              <a:path w="104139" h="146050">
                <a:moveTo>
                  <a:pt x="68833" y="0"/>
                </a:moveTo>
                <a:lnTo>
                  <a:pt x="71374" y="0"/>
                </a:lnTo>
                <a:lnTo>
                  <a:pt x="73532" y="88"/>
                </a:lnTo>
                <a:lnTo>
                  <a:pt x="75437" y="279"/>
                </a:lnTo>
                <a:lnTo>
                  <a:pt x="77215" y="457"/>
                </a:lnTo>
                <a:lnTo>
                  <a:pt x="78739" y="698"/>
                </a:lnTo>
                <a:lnTo>
                  <a:pt x="79882" y="1003"/>
                </a:lnTo>
                <a:lnTo>
                  <a:pt x="81025" y="1295"/>
                </a:lnTo>
                <a:lnTo>
                  <a:pt x="81914" y="1689"/>
                </a:lnTo>
                <a:lnTo>
                  <a:pt x="82550" y="2171"/>
                </a:lnTo>
                <a:lnTo>
                  <a:pt x="83057" y="2654"/>
                </a:lnTo>
                <a:lnTo>
                  <a:pt x="83438" y="3238"/>
                </a:lnTo>
                <a:lnTo>
                  <a:pt x="83438" y="3898"/>
                </a:lnTo>
                <a:lnTo>
                  <a:pt x="83438" y="96100"/>
                </a:lnTo>
                <a:lnTo>
                  <a:pt x="99694" y="96100"/>
                </a:lnTo>
                <a:lnTo>
                  <a:pt x="100964" y="96100"/>
                </a:lnTo>
                <a:lnTo>
                  <a:pt x="101980" y="96748"/>
                </a:lnTo>
                <a:lnTo>
                  <a:pt x="102742" y="98056"/>
                </a:lnTo>
                <a:lnTo>
                  <a:pt x="103504" y="99352"/>
                </a:lnTo>
                <a:lnTo>
                  <a:pt x="103885" y="101346"/>
                </a:lnTo>
                <a:lnTo>
                  <a:pt x="103885" y="104025"/>
                </a:lnTo>
                <a:lnTo>
                  <a:pt x="103885" y="106489"/>
                </a:lnTo>
                <a:lnTo>
                  <a:pt x="103631" y="108419"/>
                </a:lnTo>
                <a:lnTo>
                  <a:pt x="102869" y="109829"/>
                </a:lnTo>
                <a:lnTo>
                  <a:pt x="102107" y="111252"/>
                </a:lnTo>
                <a:lnTo>
                  <a:pt x="101091" y="111950"/>
                </a:lnTo>
                <a:lnTo>
                  <a:pt x="99694" y="111950"/>
                </a:lnTo>
                <a:lnTo>
                  <a:pt x="83438" y="111950"/>
                </a:lnTo>
                <a:lnTo>
                  <a:pt x="83438" y="142316"/>
                </a:lnTo>
                <a:lnTo>
                  <a:pt x="83438" y="142913"/>
                </a:lnTo>
                <a:lnTo>
                  <a:pt x="83312" y="143408"/>
                </a:lnTo>
                <a:lnTo>
                  <a:pt x="82930" y="143814"/>
                </a:lnTo>
                <a:lnTo>
                  <a:pt x="82676" y="144233"/>
                </a:lnTo>
                <a:lnTo>
                  <a:pt x="82041" y="144589"/>
                </a:lnTo>
                <a:lnTo>
                  <a:pt x="81279" y="144881"/>
                </a:lnTo>
                <a:lnTo>
                  <a:pt x="80517" y="145173"/>
                </a:lnTo>
                <a:lnTo>
                  <a:pt x="79628" y="145402"/>
                </a:lnTo>
                <a:lnTo>
                  <a:pt x="78358" y="145554"/>
                </a:lnTo>
                <a:lnTo>
                  <a:pt x="77088" y="145694"/>
                </a:lnTo>
                <a:lnTo>
                  <a:pt x="75564" y="145770"/>
                </a:lnTo>
                <a:lnTo>
                  <a:pt x="73659" y="145770"/>
                </a:lnTo>
                <a:lnTo>
                  <a:pt x="71754" y="145770"/>
                </a:lnTo>
                <a:lnTo>
                  <a:pt x="70230" y="145694"/>
                </a:lnTo>
                <a:lnTo>
                  <a:pt x="69087" y="145554"/>
                </a:lnTo>
                <a:lnTo>
                  <a:pt x="67817" y="145402"/>
                </a:lnTo>
                <a:lnTo>
                  <a:pt x="64642" y="143814"/>
                </a:lnTo>
                <a:lnTo>
                  <a:pt x="64388" y="143408"/>
                </a:lnTo>
                <a:lnTo>
                  <a:pt x="64262" y="142913"/>
                </a:lnTo>
                <a:lnTo>
                  <a:pt x="64262" y="142316"/>
                </a:lnTo>
                <a:lnTo>
                  <a:pt x="64262" y="111950"/>
                </a:lnTo>
                <a:lnTo>
                  <a:pt x="5079" y="111950"/>
                </a:lnTo>
                <a:lnTo>
                  <a:pt x="4190" y="111950"/>
                </a:lnTo>
                <a:lnTo>
                  <a:pt x="3428" y="111836"/>
                </a:lnTo>
                <a:lnTo>
                  <a:pt x="2920" y="111620"/>
                </a:lnTo>
                <a:lnTo>
                  <a:pt x="2285" y="111391"/>
                </a:lnTo>
                <a:lnTo>
                  <a:pt x="1777" y="110985"/>
                </a:lnTo>
                <a:lnTo>
                  <a:pt x="0" y="105257"/>
                </a:lnTo>
                <a:lnTo>
                  <a:pt x="0" y="103466"/>
                </a:lnTo>
                <a:lnTo>
                  <a:pt x="0" y="102057"/>
                </a:lnTo>
                <a:lnTo>
                  <a:pt x="0" y="100787"/>
                </a:lnTo>
                <a:lnTo>
                  <a:pt x="126" y="99669"/>
                </a:lnTo>
                <a:lnTo>
                  <a:pt x="253" y="98552"/>
                </a:lnTo>
                <a:lnTo>
                  <a:pt x="380" y="97536"/>
                </a:lnTo>
                <a:lnTo>
                  <a:pt x="634" y="96608"/>
                </a:lnTo>
                <a:lnTo>
                  <a:pt x="762" y="95669"/>
                </a:lnTo>
                <a:lnTo>
                  <a:pt x="1142" y="94780"/>
                </a:lnTo>
                <a:lnTo>
                  <a:pt x="1396" y="93929"/>
                </a:lnTo>
                <a:lnTo>
                  <a:pt x="1777" y="93065"/>
                </a:lnTo>
                <a:lnTo>
                  <a:pt x="2285" y="92163"/>
                </a:lnTo>
                <a:lnTo>
                  <a:pt x="2793" y="91186"/>
                </a:lnTo>
                <a:lnTo>
                  <a:pt x="54228" y="3454"/>
                </a:lnTo>
                <a:lnTo>
                  <a:pt x="66547" y="0"/>
                </a:lnTo>
                <a:lnTo>
                  <a:pt x="68833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7491" y="3997452"/>
            <a:ext cx="6547104" cy="6248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29283" y="4084320"/>
            <a:ext cx="5300472" cy="5120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0164" y="4020311"/>
            <a:ext cx="6461760" cy="539750"/>
          </a:xfrm>
          <a:custGeom>
            <a:avLst/>
            <a:gdLst/>
            <a:ahLst/>
            <a:cxnLst/>
            <a:rect l="l" t="t" r="r" b="b"/>
            <a:pathLst>
              <a:path w="6461759" h="539750">
                <a:moveTo>
                  <a:pt x="6371843" y="0"/>
                </a:moveTo>
                <a:lnTo>
                  <a:pt x="89727" y="0"/>
                </a:lnTo>
                <a:lnTo>
                  <a:pt x="48485" y="10093"/>
                </a:lnTo>
                <a:lnTo>
                  <a:pt x="17307" y="36870"/>
                </a:lnTo>
                <a:lnTo>
                  <a:pt x="1173" y="75349"/>
                </a:lnTo>
                <a:lnTo>
                  <a:pt x="0" y="449767"/>
                </a:lnTo>
                <a:lnTo>
                  <a:pt x="1203" y="464325"/>
                </a:lnTo>
                <a:lnTo>
                  <a:pt x="17410" y="502766"/>
                </a:lnTo>
                <a:lnTo>
                  <a:pt x="48642" y="529483"/>
                </a:lnTo>
                <a:lnTo>
                  <a:pt x="89915" y="539496"/>
                </a:lnTo>
                <a:lnTo>
                  <a:pt x="6372031" y="539495"/>
                </a:lnTo>
                <a:lnTo>
                  <a:pt x="6413273" y="529402"/>
                </a:lnTo>
                <a:lnTo>
                  <a:pt x="6444451" y="502625"/>
                </a:lnTo>
                <a:lnTo>
                  <a:pt x="6460585" y="464146"/>
                </a:lnTo>
                <a:lnTo>
                  <a:pt x="6461759" y="89728"/>
                </a:lnTo>
                <a:lnTo>
                  <a:pt x="6460556" y="75170"/>
                </a:lnTo>
                <a:lnTo>
                  <a:pt x="6444348" y="36729"/>
                </a:lnTo>
                <a:lnTo>
                  <a:pt x="6413117" y="10012"/>
                </a:lnTo>
                <a:lnTo>
                  <a:pt x="6371843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42340" y="3701320"/>
            <a:ext cx="6884034" cy="718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1205" indent="-739140">
              <a:lnSpc>
                <a:spcPct val="100000"/>
              </a:lnSpc>
            </a:pPr>
            <a:r>
              <a:rPr sz="1400" b="1" spc="-5" dirty="0">
                <a:solidFill>
                  <a:srgbClr val="252525"/>
                </a:solidFill>
                <a:latin typeface="Tahoma"/>
                <a:cs typeface="Tahoma"/>
              </a:rPr>
              <a:t>dis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tcp:</a:t>
            </a:r>
            <a:r>
              <a:rPr sz="1400" b="1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ist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ibuted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opy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mo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v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da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be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twe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400" spc="-5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clusters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,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use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f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or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ba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cku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v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ry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50">
              <a:latin typeface="Times New Roman"/>
              <a:cs typeface="Times New Roman"/>
            </a:endParaRPr>
          </a:p>
          <a:p>
            <a:pPr marL="751205">
              <a:lnSpc>
                <a:spcPct val="100000"/>
              </a:lnSpc>
            </a:pPr>
            <a:r>
              <a:rPr sz="1600" spc="-10" dirty="0">
                <a:solidFill>
                  <a:srgbClr val="252525"/>
                </a:solidFill>
                <a:latin typeface="Tahoma"/>
                <a:cs typeface="Tahoma"/>
              </a:rPr>
              <a:t>hado</a:t>
            </a:r>
            <a:r>
              <a:rPr sz="1600" spc="-1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600" spc="-10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600" spc="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600" spc="-15" dirty="0">
                <a:solidFill>
                  <a:srgbClr val="252525"/>
                </a:solidFill>
                <a:latin typeface="Tahoma"/>
                <a:cs typeface="Tahoma"/>
              </a:rPr>
              <a:t>is</a:t>
            </a:r>
            <a:r>
              <a:rPr sz="1600" spc="-2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600" spc="-15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1600" spc="-10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600" spc="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Tahoma"/>
                <a:cs typeface="Tahoma"/>
              </a:rPr>
              <a:t>hd</a:t>
            </a:r>
            <a:r>
              <a:rPr sz="1600" spc="-20" dirty="0">
                <a:solidFill>
                  <a:srgbClr val="252525"/>
                </a:solidFill>
                <a:latin typeface="Tahoma"/>
                <a:cs typeface="Tahoma"/>
              </a:rPr>
              <a:t>f</a:t>
            </a:r>
            <a:r>
              <a:rPr sz="1600" spc="-15" dirty="0">
                <a:solidFill>
                  <a:srgbClr val="252525"/>
                </a:solidFill>
                <a:latin typeface="Tahoma"/>
                <a:cs typeface="Tahoma"/>
              </a:rPr>
              <a:t>s://</a:t>
            </a:r>
            <a:r>
              <a:rPr sz="1600" spc="-10" dirty="0">
                <a:solidFill>
                  <a:srgbClr val="252525"/>
                </a:solidFill>
                <a:latin typeface="Tahoma"/>
                <a:cs typeface="Tahoma"/>
              </a:rPr>
              <a:t>&lt;</a:t>
            </a:r>
            <a:r>
              <a:rPr sz="1600" spc="-15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600" spc="-2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600" spc="-10" dirty="0">
                <a:solidFill>
                  <a:srgbClr val="252525"/>
                </a:solidFill>
                <a:latin typeface="Tahoma"/>
                <a:cs typeface="Tahoma"/>
              </a:rPr>
              <a:t>u</a:t>
            </a:r>
            <a:r>
              <a:rPr sz="1600" spc="-2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600" spc="-15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1600" spc="-1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6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600" spc="-15" dirty="0">
                <a:solidFill>
                  <a:srgbClr val="252525"/>
                </a:solidFill>
                <a:latin typeface="Tahoma"/>
                <a:cs typeface="Tahoma"/>
              </a:rPr>
              <a:t>N&gt;</a:t>
            </a:r>
            <a:r>
              <a:rPr sz="1600" spc="-10" dirty="0">
                <a:solidFill>
                  <a:srgbClr val="252525"/>
                </a:solidFill>
                <a:latin typeface="Tahoma"/>
                <a:cs typeface="Tahoma"/>
              </a:rPr>
              <a:t> hd</a:t>
            </a:r>
            <a:r>
              <a:rPr sz="1600" spc="-20" dirty="0">
                <a:solidFill>
                  <a:srgbClr val="252525"/>
                </a:solidFill>
                <a:latin typeface="Tahoma"/>
                <a:cs typeface="Tahoma"/>
              </a:rPr>
              <a:t>f</a:t>
            </a:r>
            <a:r>
              <a:rPr sz="1600" spc="-15" dirty="0">
                <a:solidFill>
                  <a:srgbClr val="252525"/>
                </a:solidFill>
                <a:latin typeface="Tahoma"/>
                <a:cs typeface="Tahoma"/>
              </a:rPr>
              <a:t>s://</a:t>
            </a:r>
            <a:r>
              <a:rPr sz="1600" spc="-10" dirty="0">
                <a:solidFill>
                  <a:srgbClr val="252525"/>
                </a:solidFill>
                <a:latin typeface="Tahoma"/>
                <a:cs typeface="Tahoma"/>
              </a:rPr>
              <a:t>&lt;</a:t>
            </a:r>
            <a:r>
              <a:rPr sz="1600" spc="-2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6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600" spc="-2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600" spc="-10" dirty="0">
                <a:solidFill>
                  <a:srgbClr val="252525"/>
                </a:solidFill>
                <a:latin typeface="Tahoma"/>
                <a:cs typeface="Tahoma"/>
              </a:rPr>
              <a:t>g</a:t>
            </a:r>
            <a:r>
              <a:rPr sz="1600" spc="-1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600" spc="-1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6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600" spc="-15" dirty="0">
                <a:solidFill>
                  <a:srgbClr val="252525"/>
                </a:solidFill>
                <a:latin typeface="Tahoma"/>
                <a:cs typeface="Tahoma"/>
              </a:rPr>
              <a:t>N&gt;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09016" y="1482852"/>
            <a:ext cx="6545580" cy="5486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92708" y="1531619"/>
            <a:ext cx="5376672" cy="51206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1687" y="1505711"/>
            <a:ext cx="6460490" cy="463550"/>
          </a:xfrm>
          <a:custGeom>
            <a:avLst/>
            <a:gdLst/>
            <a:ahLst/>
            <a:cxnLst/>
            <a:rect l="l" t="t" r="r" b="b"/>
            <a:pathLst>
              <a:path w="6460490" h="463550">
                <a:moveTo>
                  <a:pt x="6383020" y="0"/>
                </a:moveTo>
                <a:lnTo>
                  <a:pt x="68438" y="493"/>
                </a:lnTo>
                <a:lnTo>
                  <a:pt x="29859" y="16213"/>
                </a:lnTo>
                <a:lnTo>
                  <a:pt x="5277" y="49091"/>
                </a:lnTo>
                <a:lnTo>
                  <a:pt x="0" y="77215"/>
                </a:lnTo>
                <a:lnTo>
                  <a:pt x="493" y="394862"/>
                </a:lnTo>
                <a:lnTo>
                  <a:pt x="16221" y="433447"/>
                </a:lnTo>
                <a:lnTo>
                  <a:pt x="49101" y="458021"/>
                </a:lnTo>
                <a:lnTo>
                  <a:pt x="77216" y="463295"/>
                </a:lnTo>
                <a:lnTo>
                  <a:pt x="6391802" y="462802"/>
                </a:lnTo>
                <a:lnTo>
                  <a:pt x="6430387" y="447082"/>
                </a:lnTo>
                <a:lnTo>
                  <a:pt x="6454961" y="414204"/>
                </a:lnTo>
                <a:lnTo>
                  <a:pt x="6460236" y="386079"/>
                </a:lnTo>
                <a:lnTo>
                  <a:pt x="6459742" y="68433"/>
                </a:lnTo>
                <a:lnTo>
                  <a:pt x="6444022" y="29848"/>
                </a:lnTo>
                <a:lnTo>
                  <a:pt x="6411144" y="5274"/>
                </a:lnTo>
                <a:lnTo>
                  <a:pt x="638302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0727" y="2625851"/>
            <a:ext cx="6563868" cy="6873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2355" y="2744723"/>
            <a:ext cx="6420612" cy="5120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3400" y="2648711"/>
            <a:ext cx="6478905" cy="601980"/>
          </a:xfrm>
          <a:custGeom>
            <a:avLst/>
            <a:gdLst/>
            <a:ahLst/>
            <a:cxnLst/>
            <a:rect l="l" t="t" r="r" b="b"/>
            <a:pathLst>
              <a:path w="6478905" h="601980">
                <a:moveTo>
                  <a:pt x="6378194" y="0"/>
                </a:moveTo>
                <a:lnTo>
                  <a:pt x="97774" y="31"/>
                </a:lnTo>
                <a:lnTo>
                  <a:pt x="56455" y="10083"/>
                </a:lnTo>
                <a:lnTo>
                  <a:pt x="23904" y="35340"/>
                </a:lnTo>
                <a:lnTo>
                  <a:pt x="4121" y="71792"/>
                </a:lnTo>
                <a:lnTo>
                  <a:pt x="0" y="100330"/>
                </a:lnTo>
                <a:lnTo>
                  <a:pt x="31" y="504204"/>
                </a:lnTo>
                <a:lnTo>
                  <a:pt x="10076" y="545507"/>
                </a:lnTo>
                <a:lnTo>
                  <a:pt x="35325" y="578062"/>
                </a:lnTo>
                <a:lnTo>
                  <a:pt x="71778" y="597855"/>
                </a:lnTo>
                <a:lnTo>
                  <a:pt x="100329" y="601980"/>
                </a:lnTo>
                <a:lnTo>
                  <a:pt x="6380748" y="601948"/>
                </a:lnTo>
                <a:lnTo>
                  <a:pt x="6422051" y="591896"/>
                </a:lnTo>
                <a:lnTo>
                  <a:pt x="6454606" y="566639"/>
                </a:lnTo>
                <a:lnTo>
                  <a:pt x="6474399" y="530187"/>
                </a:lnTo>
                <a:lnTo>
                  <a:pt x="6478524" y="501650"/>
                </a:lnTo>
                <a:lnTo>
                  <a:pt x="6478492" y="97775"/>
                </a:lnTo>
                <a:lnTo>
                  <a:pt x="6468440" y="56472"/>
                </a:lnTo>
                <a:lnTo>
                  <a:pt x="6443183" y="23917"/>
                </a:lnTo>
                <a:lnTo>
                  <a:pt x="6406731" y="4124"/>
                </a:lnTo>
                <a:lnTo>
                  <a:pt x="637819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14908" y="957865"/>
            <a:ext cx="8236584" cy="2120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403985">
              <a:lnSpc>
                <a:spcPct val="100000"/>
              </a:lnSpc>
            </a:pP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400" b="1" spc="-5" dirty="0">
                <a:solidFill>
                  <a:srgbClr val="252525"/>
                </a:solidFill>
                <a:latin typeface="Tahoma"/>
                <a:cs typeface="Tahoma"/>
              </a:rPr>
              <a:t>u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t:</a:t>
            </a:r>
            <a:r>
              <a:rPr sz="1400" b="1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Copy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fil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(s)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fr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om l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l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fil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y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ste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m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stin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ti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fil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y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stem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.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It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n also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d 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f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om “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stdi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n”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nd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writ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to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stin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ti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file s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y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stem.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1650">
              <a:latin typeface="Times New Roman"/>
              <a:cs typeface="Times New Roman"/>
            </a:endParaRPr>
          </a:p>
          <a:p>
            <a:pPr marR="1694180" algn="ctr">
              <a:lnSpc>
                <a:spcPct val="100000"/>
              </a:lnSpc>
            </a:pPr>
            <a:r>
              <a:rPr sz="1600" spc="-10" dirty="0">
                <a:solidFill>
                  <a:srgbClr val="252525"/>
                </a:solidFill>
                <a:latin typeface="Tahoma"/>
                <a:cs typeface="Tahoma"/>
              </a:rPr>
              <a:t>hado</a:t>
            </a:r>
            <a:r>
              <a:rPr sz="1600" spc="-1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600" spc="-10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600" spc="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600" spc="-25" dirty="0">
                <a:solidFill>
                  <a:srgbClr val="252525"/>
                </a:solidFill>
                <a:latin typeface="Tahoma"/>
                <a:cs typeface="Tahoma"/>
              </a:rPr>
              <a:t>f</a:t>
            </a:r>
            <a:r>
              <a:rPr sz="1600" spc="-1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6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Tahoma"/>
                <a:cs typeface="Tahoma"/>
              </a:rPr>
              <a:t>–put</a:t>
            </a:r>
            <a:r>
              <a:rPr sz="16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252525"/>
                </a:solidFill>
                <a:latin typeface="Tahoma"/>
                <a:cs typeface="Tahoma"/>
              </a:rPr>
              <a:t>we</a:t>
            </a:r>
            <a:r>
              <a:rPr sz="16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600" spc="-2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600" spc="-10" dirty="0">
                <a:solidFill>
                  <a:srgbClr val="252525"/>
                </a:solidFill>
                <a:latin typeface="Tahoma"/>
                <a:cs typeface="Tahoma"/>
              </a:rPr>
              <a:t>he</a:t>
            </a:r>
            <a:r>
              <a:rPr sz="1600" spc="-229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600" spc="-5" dirty="0">
                <a:solidFill>
                  <a:srgbClr val="252525"/>
                </a:solidFill>
                <a:latin typeface="Tahoma"/>
                <a:cs typeface="Tahoma"/>
              </a:rPr>
              <a:t>.</a:t>
            </a:r>
            <a:r>
              <a:rPr sz="1600" spc="-2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600" spc="-15" dirty="0">
                <a:solidFill>
                  <a:srgbClr val="252525"/>
                </a:solidFill>
                <a:latin typeface="Tahoma"/>
                <a:cs typeface="Tahoma"/>
              </a:rPr>
              <a:t>x</a:t>
            </a:r>
            <a:r>
              <a:rPr sz="1600" spc="-1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6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Tahoma"/>
                <a:cs typeface="Tahoma"/>
              </a:rPr>
              <a:t>hd</a:t>
            </a:r>
            <a:r>
              <a:rPr sz="1600" spc="-20" dirty="0">
                <a:solidFill>
                  <a:srgbClr val="252525"/>
                </a:solidFill>
                <a:latin typeface="Tahoma"/>
                <a:cs typeface="Tahoma"/>
              </a:rPr>
              <a:t>f</a:t>
            </a:r>
            <a:r>
              <a:rPr sz="1600" spc="-15" dirty="0">
                <a:solidFill>
                  <a:srgbClr val="252525"/>
                </a:solidFill>
                <a:latin typeface="Tahoma"/>
                <a:cs typeface="Tahoma"/>
              </a:rPr>
              <a:t>s://</a:t>
            </a:r>
            <a:r>
              <a:rPr sz="1600" spc="-10" dirty="0">
                <a:solidFill>
                  <a:srgbClr val="252525"/>
                </a:solidFill>
                <a:latin typeface="Tahoma"/>
                <a:cs typeface="Tahoma"/>
              </a:rPr>
              <a:t>&lt;</a:t>
            </a:r>
            <a:r>
              <a:rPr sz="1600" spc="-2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6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600" spc="-2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600" spc="-10" dirty="0">
                <a:solidFill>
                  <a:srgbClr val="252525"/>
                </a:solidFill>
                <a:latin typeface="Tahoma"/>
                <a:cs typeface="Tahoma"/>
              </a:rPr>
              <a:t>g</a:t>
            </a:r>
            <a:r>
              <a:rPr sz="1600" spc="-1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600" spc="-1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600" spc="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600" spc="-10" dirty="0">
                <a:solidFill>
                  <a:srgbClr val="252525"/>
                </a:solidFill>
                <a:latin typeface="Tahoma"/>
                <a:cs typeface="Tahoma"/>
              </a:rPr>
              <a:t>amenod</a:t>
            </a:r>
            <a:r>
              <a:rPr sz="1600" spc="-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600" spc="-15" dirty="0">
                <a:solidFill>
                  <a:srgbClr val="252525"/>
                </a:solidFill>
                <a:latin typeface="Tahoma"/>
                <a:cs typeface="Tahoma"/>
              </a:rPr>
              <a:t>&gt;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252525"/>
                </a:solidFill>
                <a:latin typeface="Tahoma"/>
                <a:cs typeface="Tahoma"/>
              </a:rPr>
              <a:t>co</a:t>
            </a:r>
            <a:r>
              <a:rPr sz="1400" b="1" spc="5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400" b="1" spc="-5" dirty="0">
                <a:solidFill>
                  <a:srgbClr val="252525"/>
                </a:solidFill>
                <a:latin typeface="Tahoma"/>
                <a:cs typeface="Tahoma"/>
              </a:rPr>
              <a:t>y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Fro</a:t>
            </a:r>
            <a:r>
              <a:rPr sz="1400" b="1" spc="5" dirty="0">
                <a:solidFill>
                  <a:srgbClr val="252525"/>
                </a:solidFill>
                <a:latin typeface="Tahoma"/>
                <a:cs typeface="Tahoma"/>
              </a:rPr>
              <a:t>m</a:t>
            </a:r>
            <a:r>
              <a:rPr sz="1400" b="1" spc="-5" dirty="0">
                <a:solidFill>
                  <a:srgbClr val="252525"/>
                </a:solidFill>
                <a:latin typeface="Tahoma"/>
                <a:cs typeface="Tahoma"/>
              </a:rPr>
              <a:t>Lo</a:t>
            </a:r>
            <a:r>
              <a:rPr sz="1400" b="1" spc="-15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al:</a:t>
            </a:r>
            <a:r>
              <a:rPr sz="1400" b="1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Similar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to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“pu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”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m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ma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nd,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x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cept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h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h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sou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ce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est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ict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to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l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l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file</a:t>
            </a:r>
            <a:r>
              <a:rPr sz="14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f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ence.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50">
              <a:latin typeface="Times New Roman"/>
              <a:cs typeface="Times New Roman"/>
            </a:endParaRPr>
          </a:p>
          <a:p>
            <a:pPr marR="1713230" algn="ctr">
              <a:lnSpc>
                <a:spcPct val="100000"/>
              </a:lnSpc>
            </a:pPr>
            <a:r>
              <a:rPr sz="1600" spc="-10" dirty="0">
                <a:solidFill>
                  <a:srgbClr val="252525"/>
                </a:solidFill>
                <a:latin typeface="Tahoma"/>
                <a:cs typeface="Tahoma"/>
              </a:rPr>
              <a:t>hado</a:t>
            </a:r>
            <a:r>
              <a:rPr sz="1600" spc="-1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600" spc="-10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600" spc="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600" spc="-25" dirty="0">
                <a:solidFill>
                  <a:srgbClr val="252525"/>
                </a:solidFill>
                <a:latin typeface="Tahoma"/>
                <a:cs typeface="Tahoma"/>
              </a:rPr>
              <a:t>f</a:t>
            </a:r>
            <a:r>
              <a:rPr sz="1600" spc="-1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6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Tahoma"/>
                <a:cs typeface="Tahoma"/>
              </a:rPr>
              <a:t>–</a:t>
            </a:r>
            <a:r>
              <a:rPr sz="1600" spc="-15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1600" spc="-2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600" spc="-10" dirty="0">
                <a:solidFill>
                  <a:srgbClr val="252525"/>
                </a:solidFill>
                <a:latin typeface="Tahoma"/>
                <a:cs typeface="Tahoma"/>
              </a:rPr>
              <a:t>py</a:t>
            </a:r>
            <a:r>
              <a:rPr sz="1600" spc="-20" dirty="0">
                <a:solidFill>
                  <a:srgbClr val="252525"/>
                </a:solidFill>
                <a:latin typeface="Tahoma"/>
                <a:cs typeface="Tahoma"/>
              </a:rPr>
              <a:t>F</a:t>
            </a:r>
            <a:r>
              <a:rPr sz="1600" spc="-2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600" spc="-15" dirty="0">
                <a:solidFill>
                  <a:srgbClr val="252525"/>
                </a:solidFill>
                <a:latin typeface="Tahoma"/>
                <a:cs typeface="Tahoma"/>
              </a:rPr>
              <a:t>om</a:t>
            </a:r>
            <a:r>
              <a:rPr sz="1600" spc="-5" dirty="0">
                <a:solidFill>
                  <a:srgbClr val="252525"/>
                </a:solidFill>
                <a:latin typeface="Tahoma"/>
                <a:cs typeface="Tahoma"/>
              </a:rPr>
              <a:t>Lo</a:t>
            </a:r>
            <a:r>
              <a:rPr sz="1600" spc="-15" dirty="0">
                <a:solidFill>
                  <a:srgbClr val="252525"/>
                </a:solidFill>
                <a:latin typeface="Tahoma"/>
                <a:cs typeface="Tahoma"/>
              </a:rPr>
              <a:t>ca</a:t>
            </a:r>
            <a:r>
              <a:rPr sz="1600" spc="-5" dirty="0">
                <a:solidFill>
                  <a:srgbClr val="252525"/>
                </a:solidFill>
                <a:latin typeface="Tahoma"/>
                <a:cs typeface="Tahoma"/>
              </a:rPr>
              <a:t>l</a:t>
            </a:r>
            <a:r>
              <a:rPr sz="1600" spc="5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252525"/>
                </a:solidFill>
                <a:latin typeface="Tahoma"/>
                <a:cs typeface="Tahoma"/>
              </a:rPr>
              <a:t>we</a:t>
            </a:r>
            <a:r>
              <a:rPr sz="16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600" spc="-2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600" spc="-10" dirty="0">
                <a:solidFill>
                  <a:srgbClr val="252525"/>
                </a:solidFill>
                <a:latin typeface="Tahoma"/>
                <a:cs typeface="Tahoma"/>
              </a:rPr>
              <a:t>he</a:t>
            </a:r>
            <a:r>
              <a:rPr sz="1600" spc="-229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600" spc="-5" dirty="0">
                <a:solidFill>
                  <a:srgbClr val="252525"/>
                </a:solidFill>
                <a:latin typeface="Tahoma"/>
                <a:cs typeface="Tahoma"/>
              </a:rPr>
              <a:t>.</a:t>
            </a:r>
            <a:r>
              <a:rPr sz="1600" spc="-2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600" spc="-15" dirty="0">
                <a:solidFill>
                  <a:srgbClr val="252525"/>
                </a:solidFill>
                <a:latin typeface="Tahoma"/>
                <a:cs typeface="Tahoma"/>
              </a:rPr>
              <a:t>x</a:t>
            </a:r>
            <a:r>
              <a:rPr sz="1600" spc="-1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600" spc="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Tahoma"/>
                <a:cs typeface="Tahoma"/>
              </a:rPr>
              <a:t>hd</a:t>
            </a:r>
            <a:r>
              <a:rPr sz="1600" spc="-20" dirty="0">
                <a:solidFill>
                  <a:srgbClr val="252525"/>
                </a:solidFill>
                <a:latin typeface="Tahoma"/>
                <a:cs typeface="Tahoma"/>
              </a:rPr>
              <a:t>f</a:t>
            </a:r>
            <a:r>
              <a:rPr sz="1600" spc="-15" dirty="0">
                <a:solidFill>
                  <a:srgbClr val="252525"/>
                </a:solidFill>
                <a:latin typeface="Tahoma"/>
                <a:cs typeface="Tahoma"/>
              </a:rPr>
              <a:t>s://</a:t>
            </a:r>
            <a:r>
              <a:rPr sz="1600" spc="-10" dirty="0">
                <a:solidFill>
                  <a:srgbClr val="252525"/>
                </a:solidFill>
                <a:latin typeface="Tahoma"/>
                <a:cs typeface="Tahoma"/>
              </a:rPr>
              <a:t>&lt;</a:t>
            </a:r>
            <a:r>
              <a:rPr sz="1600" spc="-2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6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600" spc="-2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600" spc="-10" dirty="0">
                <a:solidFill>
                  <a:srgbClr val="252525"/>
                </a:solidFill>
                <a:latin typeface="Tahoma"/>
                <a:cs typeface="Tahoma"/>
              </a:rPr>
              <a:t>g</a:t>
            </a:r>
            <a:r>
              <a:rPr sz="1600" spc="-1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600" spc="-1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6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600" spc="-10" dirty="0">
                <a:solidFill>
                  <a:srgbClr val="252525"/>
                </a:solidFill>
                <a:latin typeface="Tahoma"/>
                <a:cs typeface="Tahoma"/>
              </a:rPr>
              <a:t>amenod</a:t>
            </a:r>
            <a:r>
              <a:rPr sz="1600" spc="-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600" spc="-15" dirty="0">
                <a:solidFill>
                  <a:srgbClr val="252525"/>
                </a:solidFill>
                <a:latin typeface="Tahoma"/>
                <a:cs typeface="Tahoma"/>
              </a:rPr>
              <a:t>&gt;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0" y="-9525"/>
            <a:ext cx="7886700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Calibri "/>
              </a:rPr>
              <a:t>Hado</a:t>
            </a:r>
            <a:r>
              <a:rPr spc="-15" dirty="0">
                <a:latin typeface="Calibri "/>
              </a:rPr>
              <a:t>o</a:t>
            </a:r>
            <a:r>
              <a:rPr dirty="0">
                <a:latin typeface="Calibri "/>
              </a:rPr>
              <a:t>p</a:t>
            </a:r>
            <a:r>
              <a:rPr spc="10" dirty="0">
                <a:latin typeface="Calibri "/>
              </a:rPr>
              <a:t> </a:t>
            </a:r>
            <a:r>
              <a:rPr spc="-5" dirty="0">
                <a:latin typeface="Calibri "/>
              </a:rPr>
              <a:t>Co</a:t>
            </a:r>
            <a:r>
              <a:rPr spc="-15" dirty="0">
                <a:latin typeface="Calibri "/>
              </a:rPr>
              <a:t>p</a:t>
            </a:r>
            <a:r>
              <a:rPr dirty="0">
                <a:latin typeface="Calibri "/>
              </a:rPr>
              <a:t>y</a:t>
            </a:r>
            <a:r>
              <a:rPr spc="-15" dirty="0">
                <a:latin typeface="Calibri "/>
              </a:rPr>
              <a:t> </a:t>
            </a:r>
            <a:r>
              <a:rPr spc="-5" dirty="0">
                <a:latin typeface="Calibri "/>
              </a:rPr>
              <a:t>Com</a:t>
            </a:r>
            <a:r>
              <a:rPr spc="-10" dirty="0">
                <a:latin typeface="Calibri "/>
              </a:rPr>
              <a:t>m</a:t>
            </a:r>
            <a:r>
              <a:rPr dirty="0">
                <a:latin typeface="Calibri "/>
              </a:rPr>
              <a:t>ands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7625" y="544831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7288" y="1030383"/>
            <a:ext cx="7436484" cy="417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Flum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spc="-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is a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distribu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ed,</a:t>
            </a:r>
            <a:r>
              <a:rPr sz="1400" spc="-3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eliable,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n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d</a:t>
            </a:r>
            <a:r>
              <a:rPr sz="1400" spc="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spc="-30" dirty="0">
                <a:solidFill>
                  <a:srgbClr val="006FC0"/>
                </a:solidFill>
                <a:latin typeface="Tahoma"/>
                <a:cs typeface="Tahoma"/>
              </a:rPr>
              <a:t>v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ilable 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v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ice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006FC0"/>
                </a:solidFill>
                <a:latin typeface="Tahoma"/>
                <a:cs typeface="Tahoma"/>
              </a:rPr>
              <a:t>f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or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spc="-20" dirty="0">
                <a:solidFill>
                  <a:srgbClr val="006FC0"/>
                </a:solidFill>
                <a:latin typeface="Tahoma"/>
                <a:cs typeface="Tahoma"/>
              </a:rPr>
              <a:t>f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fici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ntl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y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co</a:t>
            </a:r>
            <a:r>
              <a:rPr sz="1400" spc="5" dirty="0">
                <a:solidFill>
                  <a:srgbClr val="006FC0"/>
                </a:solidFill>
                <a:latin typeface="Tahoma"/>
                <a:cs typeface="Tahoma"/>
              </a:rPr>
              <a:t>l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le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ctin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g,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gg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ega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ing,</a:t>
            </a:r>
            <a:r>
              <a:rPr sz="1400" spc="-2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n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d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m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vin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g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la</a:t>
            </a:r>
            <a:r>
              <a:rPr sz="1400" spc="-20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ge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mou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n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400" spc="-2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of 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st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ming</a:t>
            </a:r>
            <a:r>
              <a:rPr sz="1400" spc="-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spc="-20" dirty="0">
                <a:solidFill>
                  <a:srgbClr val="006FC0"/>
                </a:solidFill>
                <a:latin typeface="Tahoma"/>
                <a:cs typeface="Tahoma"/>
              </a:rPr>
              <a:t>v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ent</a:t>
            </a:r>
            <a:r>
              <a:rPr sz="1400" spc="-2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dat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57883" y="3176016"/>
            <a:ext cx="6643370" cy="972819"/>
          </a:xfrm>
          <a:custGeom>
            <a:avLst/>
            <a:gdLst/>
            <a:ahLst/>
            <a:cxnLst/>
            <a:rect l="l" t="t" r="r" b="b"/>
            <a:pathLst>
              <a:path w="6643370" h="972820">
                <a:moveTo>
                  <a:pt x="0" y="972312"/>
                </a:moveTo>
                <a:lnTo>
                  <a:pt x="6643116" y="972312"/>
                </a:lnTo>
                <a:lnTo>
                  <a:pt x="6643116" y="0"/>
                </a:lnTo>
                <a:lnTo>
                  <a:pt x="0" y="0"/>
                </a:lnTo>
                <a:lnTo>
                  <a:pt x="0" y="97231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03348" y="3579876"/>
            <a:ext cx="1249679" cy="3916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29255" y="3605784"/>
            <a:ext cx="1143000" cy="285115"/>
          </a:xfrm>
          <a:custGeom>
            <a:avLst/>
            <a:gdLst/>
            <a:ahLst/>
            <a:cxnLst/>
            <a:rect l="l" t="t" r="r" b="b"/>
            <a:pathLst>
              <a:path w="1143000" h="285114">
                <a:moveTo>
                  <a:pt x="1000506" y="0"/>
                </a:moveTo>
                <a:lnTo>
                  <a:pt x="1000506" y="71246"/>
                </a:lnTo>
                <a:lnTo>
                  <a:pt x="0" y="71246"/>
                </a:lnTo>
                <a:lnTo>
                  <a:pt x="0" y="213740"/>
                </a:lnTo>
                <a:lnTo>
                  <a:pt x="1000506" y="213740"/>
                </a:lnTo>
                <a:lnTo>
                  <a:pt x="1000506" y="284987"/>
                </a:lnTo>
                <a:lnTo>
                  <a:pt x="1142999" y="142493"/>
                </a:lnTo>
                <a:lnTo>
                  <a:pt x="1000506" y="0"/>
                </a:lnTo>
                <a:close/>
              </a:path>
            </a:pathLst>
          </a:custGeom>
          <a:solidFill>
            <a:srgbClr val="5C5C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45336" y="3436620"/>
            <a:ext cx="1464564" cy="6781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48611" y="3454908"/>
            <a:ext cx="908303" cy="6934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71244" y="3462528"/>
            <a:ext cx="1357883" cy="571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968500" y="3552221"/>
            <a:ext cx="562610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" marR="5080" indent="-1905">
              <a:lnSpc>
                <a:spcPct val="100000"/>
              </a:lnSpc>
            </a:pPr>
            <a:r>
              <a:rPr sz="1400" spc="-14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wi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er 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Sou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ce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189220" y="3579876"/>
            <a:ext cx="1249679" cy="3916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15128" y="3605784"/>
            <a:ext cx="1143000" cy="285115"/>
          </a:xfrm>
          <a:custGeom>
            <a:avLst/>
            <a:gdLst/>
            <a:ahLst/>
            <a:cxnLst/>
            <a:rect l="l" t="t" r="r" b="b"/>
            <a:pathLst>
              <a:path w="1143000" h="285114">
                <a:moveTo>
                  <a:pt x="1000506" y="0"/>
                </a:moveTo>
                <a:lnTo>
                  <a:pt x="1000506" y="71246"/>
                </a:lnTo>
                <a:lnTo>
                  <a:pt x="0" y="71246"/>
                </a:lnTo>
                <a:lnTo>
                  <a:pt x="0" y="213740"/>
                </a:lnTo>
                <a:lnTo>
                  <a:pt x="1000506" y="213740"/>
                </a:lnTo>
                <a:lnTo>
                  <a:pt x="1000506" y="284987"/>
                </a:lnTo>
                <a:lnTo>
                  <a:pt x="1143000" y="142493"/>
                </a:lnTo>
                <a:lnTo>
                  <a:pt x="1000506" y="0"/>
                </a:lnTo>
                <a:close/>
              </a:path>
            </a:pathLst>
          </a:custGeom>
          <a:solidFill>
            <a:srgbClr val="5C5C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14131" y="3534155"/>
            <a:ext cx="1947274" cy="4282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08060" y="3534155"/>
            <a:ext cx="106905" cy="42741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008501" y="3668426"/>
            <a:ext cx="134175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Memo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ha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el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116835" y="2650235"/>
            <a:ext cx="393192" cy="8214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42744" y="2676144"/>
            <a:ext cx="287020" cy="715010"/>
          </a:xfrm>
          <a:custGeom>
            <a:avLst/>
            <a:gdLst/>
            <a:ahLst/>
            <a:cxnLst/>
            <a:rect l="l" t="t" r="r" b="b"/>
            <a:pathLst>
              <a:path w="287019" h="715010">
                <a:moveTo>
                  <a:pt x="286512" y="571500"/>
                </a:moveTo>
                <a:lnTo>
                  <a:pt x="0" y="571500"/>
                </a:lnTo>
                <a:lnTo>
                  <a:pt x="143256" y="714756"/>
                </a:lnTo>
                <a:lnTo>
                  <a:pt x="286512" y="571500"/>
                </a:lnTo>
                <a:close/>
              </a:path>
              <a:path w="287019" h="715010">
                <a:moveTo>
                  <a:pt x="214883" y="0"/>
                </a:moveTo>
                <a:lnTo>
                  <a:pt x="71628" y="0"/>
                </a:lnTo>
                <a:lnTo>
                  <a:pt x="71628" y="571500"/>
                </a:lnTo>
                <a:lnTo>
                  <a:pt x="214883" y="571500"/>
                </a:lnTo>
                <a:lnTo>
                  <a:pt x="214883" y="0"/>
                </a:lnTo>
                <a:close/>
              </a:path>
            </a:pathLst>
          </a:custGeom>
          <a:solidFill>
            <a:srgbClr val="5C5C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22475" y="1938527"/>
            <a:ext cx="1453896" cy="10226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70000" y="1966066"/>
            <a:ext cx="1359714" cy="92836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70000" y="1965867"/>
            <a:ext cx="1360170" cy="929005"/>
          </a:xfrm>
          <a:custGeom>
            <a:avLst/>
            <a:gdLst/>
            <a:ahLst/>
            <a:cxnLst/>
            <a:rect l="l" t="t" r="r" b="b"/>
            <a:pathLst>
              <a:path w="1360170" h="929005">
                <a:moveTo>
                  <a:pt x="123798" y="305780"/>
                </a:moveTo>
                <a:lnTo>
                  <a:pt x="122155" y="289643"/>
                </a:lnTo>
                <a:lnTo>
                  <a:pt x="121922" y="273693"/>
                </a:lnTo>
                <a:lnTo>
                  <a:pt x="123051" y="257986"/>
                </a:lnTo>
                <a:lnTo>
                  <a:pt x="134145" y="212897"/>
                </a:lnTo>
                <a:lnTo>
                  <a:pt x="155823" y="172055"/>
                </a:lnTo>
                <a:lnTo>
                  <a:pt x="186827" y="137001"/>
                </a:lnTo>
                <a:lnTo>
                  <a:pt x="225900" y="109274"/>
                </a:lnTo>
                <a:lnTo>
                  <a:pt x="271783" y="90415"/>
                </a:lnTo>
                <a:lnTo>
                  <a:pt x="318289" y="82278"/>
                </a:lnTo>
                <a:lnTo>
                  <a:pt x="331046" y="81743"/>
                </a:lnTo>
                <a:lnTo>
                  <a:pt x="343772" y="81920"/>
                </a:lnTo>
                <a:lnTo>
                  <a:pt x="393688" y="89628"/>
                </a:lnTo>
                <a:lnTo>
                  <a:pt x="440385" y="108239"/>
                </a:lnTo>
                <a:lnTo>
                  <a:pt x="447474" y="97247"/>
                </a:lnTo>
                <a:lnTo>
                  <a:pt x="473295" y="68654"/>
                </a:lnTo>
                <a:lnTo>
                  <a:pt x="504742" y="46984"/>
                </a:lnTo>
                <a:lnTo>
                  <a:pt x="540259" y="32692"/>
                </a:lnTo>
                <a:lnTo>
                  <a:pt x="578296" y="26231"/>
                </a:lnTo>
                <a:lnTo>
                  <a:pt x="591266" y="25896"/>
                </a:lnTo>
                <a:lnTo>
                  <a:pt x="604286" y="26499"/>
                </a:lnTo>
                <a:lnTo>
                  <a:pt x="643069" y="34099"/>
                </a:lnTo>
                <a:lnTo>
                  <a:pt x="679414" y="50282"/>
                </a:lnTo>
                <a:lnTo>
                  <a:pt x="700232" y="64839"/>
                </a:lnTo>
                <a:lnTo>
                  <a:pt x="707593" y="55369"/>
                </a:lnTo>
                <a:lnTo>
                  <a:pt x="743940" y="24214"/>
                </a:lnTo>
                <a:lnTo>
                  <a:pt x="788319" y="5195"/>
                </a:lnTo>
                <a:lnTo>
                  <a:pt x="824452" y="0"/>
                </a:lnTo>
                <a:lnTo>
                  <a:pt x="836704" y="148"/>
                </a:lnTo>
                <a:lnTo>
                  <a:pt x="885068" y="10904"/>
                </a:lnTo>
                <a:lnTo>
                  <a:pt x="920202" y="31782"/>
                </a:lnTo>
                <a:lnTo>
                  <a:pt x="937075" y="48061"/>
                </a:lnTo>
                <a:lnTo>
                  <a:pt x="946130" y="39569"/>
                </a:lnTo>
                <a:lnTo>
                  <a:pt x="987546" y="13746"/>
                </a:lnTo>
                <a:lnTo>
                  <a:pt x="1034425" y="1262"/>
                </a:lnTo>
                <a:lnTo>
                  <a:pt x="1058726" y="154"/>
                </a:lnTo>
                <a:lnTo>
                  <a:pt x="1070885" y="906"/>
                </a:lnTo>
                <a:lnTo>
                  <a:pt x="1118183" y="12775"/>
                </a:lnTo>
                <a:lnTo>
                  <a:pt x="1161463" y="40360"/>
                </a:lnTo>
                <a:lnTo>
                  <a:pt x="1187182" y="70706"/>
                </a:lnTo>
                <a:lnTo>
                  <a:pt x="1205665" y="116572"/>
                </a:lnTo>
                <a:lnTo>
                  <a:pt x="1218784" y="120480"/>
                </a:lnTo>
                <a:lnTo>
                  <a:pt x="1254543" y="137374"/>
                </a:lnTo>
                <a:lnTo>
                  <a:pt x="1292697" y="170129"/>
                </a:lnTo>
                <a:lnTo>
                  <a:pt x="1318188" y="211695"/>
                </a:lnTo>
                <a:lnTo>
                  <a:pt x="1329081" y="258933"/>
                </a:lnTo>
                <a:lnTo>
                  <a:pt x="1329296" y="271260"/>
                </a:lnTo>
                <a:lnTo>
                  <a:pt x="1328448" y="283697"/>
                </a:lnTo>
                <a:lnTo>
                  <a:pt x="1318741" y="322544"/>
                </a:lnTo>
                <a:lnTo>
                  <a:pt x="1315693" y="329148"/>
                </a:lnTo>
                <a:lnTo>
                  <a:pt x="1325770" y="342431"/>
                </a:lnTo>
                <a:lnTo>
                  <a:pt x="1348079" y="384954"/>
                </a:lnTo>
                <a:lnTo>
                  <a:pt x="1358715" y="429988"/>
                </a:lnTo>
                <a:lnTo>
                  <a:pt x="1359714" y="445222"/>
                </a:lnTo>
                <a:lnTo>
                  <a:pt x="1359456" y="460449"/>
                </a:lnTo>
                <a:lnTo>
                  <a:pt x="1351244" y="505363"/>
                </a:lnTo>
                <a:lnTo>
                  <a:pt x="1332087" y="547622"/>
                </a:lnTo>
                <a:lnTo>
                  <a:pt x="1302258" y="585291"/>
                </a:lnTo>
                <a:lnTo>
                  <a:pt x="1265999" y="614000"/>
                </a:lnTo>
                <a:lnTo>
                  <a:pt x="1231955" y="631400"/>
                </a:lnTo>
                <a:lnTo>
                  <a:pt x="1195139" y="642724"/>
                </a:lnTo>
                <a:lnTo>
                  <a:pt x="1182406" y="645102"/>
                </a:lnTo>
                <a:lnTo>
                  <a:pt x="1180902" y="659071"/>
                </a:lnTo>
                <a:lnTo>
                  <a:pt x="1170002" y="698837"/>
                </a:lnTo>
                <a:lnTo>
                  <a:pt x="1150424" y="734496"/>
                </a:lnTo>
                <a:lnTo>
                  <a:pt x="1123327" y="764898"/>
                </a:lnTo>
                <a:lnTo>
                  <a:pt x="1089874" y="788896"/>
                </a:lnTo>
                <a:lnTo>
                  <a:pt x="1051226" y="805339"/>
                </a:lnTo>
                <a:lnTo>
                  <a:pt x="1008544" y="813079"/>
                </a:lnTo>
                <a:lnTo>
                  <a:pt x="993621" y="813526"/>
                </a:lnTo>
                <a:lnTo>
                  <a:pt x="980648" y="813002"/>
                </a:lnTo>
                <a:lnTo>
                  <a:pt x="942651" y="806395"/>
                </a:lnTo>
                <a:lnTo>
                  <a:pt x="907010" y="792448"/>
                </a:lnTo>
                <a:lnTo>
                  <a:pt x="900123" y="807163"/>
                </a:lnTo>
                <a:lnTo>
                  <a:pt x="873212" y="847234"/>
                </a:lnTo>
                <a:lnTo>
                  <a:pt x="838230" y="880413"/>
                </a:lnTo>
                <a:lnTo>
                  <a:pt x="796850" y="905697"/>
                </a:lnTo>
                <a:lnTo>
                  <a:pt x="750748" y="922083"/>
                </a:lnTo>
                <a:lnTo>
                  <a:pt x="701596" y="928568"/>
                </a:lnTo>
                <a:lnTo>
                  <a:pt x="684824" y="928356"/>
                </a:lnTo>
                <a:lnTo>
                  <a:pt x="634211" y="920079"/>
                </a:lnTo>
                <a:lnTo>
                  <a:pt x="597336" y="905983"/>
                </a:lnTo>
                <a:lnTo>
                  <a:pt x="564142" y="885889"/>
                </a:lnTo>
                <a:lnTo>
                  <a:pt x="535479" y="860367"/>
                </a:lnTo>
                <a:lnTo>
                  <a:pt x="519306" y="840620"/>
                </a:lnTo>
                <a:lnTo>
                  <a:pt x="501820" y="849551"/>
                </a:lnTo>
                <a:lnTo>
                  <a:pt x="465661" y="863030"/>
                </a:lnTo>
                <a:lnTo>
                  <a:pt x="409731" y="872593"/>
                </a:lnTo>
                <a:lnTo>
                  <a:pt x="390978" y="873018"/>
                </a:lnTo>
                <a:lnTo>
                  <a:pt x="372314" y="872095"/>
                </a:lnTo>
                <a:lnTo>
                  <a:pt x="317701" y="861437"/>
                </a:lnTo>
                <a:lnTo>
                  <a:pt x="266954" y="839362"/>
                </a:lnTo>
                <a:lnTo>
                  <a:pt x="222379" y="806406"/>
                </a:lnTo>
                <a:lnTo>
                  <a:pt x="186282" y="763107"/>
                </a:lnTo>
                <a:lnTo>
                  <a:pt x="183742" y="759043"/>
                </a:lnTo>
                <a:lnTo>
                  <a:pt x="169430" y="759923"/>
                </a:lnTo>
                <a:lnTo>
                  <a:pt x="128356" y="754614"/>
                </a:lnTo>
                <a:lnTo>
                  <a:pt x="91784" y="738642"/>
                </a:lnTo>
                <a:lnTo>
                  <a:pt x="61915" y="713628"/>
                </a:lnTo>
                <a:lnTo>
                  <a:pt x="40950" y="681193"/>
                </a:lnTo>
                <a:lnTo>
                  <a:pt x="31709" y="641982"/>
                </a:lnTo>
                <a:lnTo>
                  <a:pt x="31677" y="628303"/>
                </a:lnTo>
                <a:lnTo>
                  <a:pt x="32876" y="615221"/>
                </a:lnTo>
                <a:lnTo>
                  <a:pt x="49267" y="569055"/>
                </a:lnTo>
                <a:lnTo>
                  <a:pt x="63923" y="549799"/>
                </a:lnTo>
                <a:lnTo>
                  <a:pt x="53526" y="542434"/>
                </a:lnTo>
                <a:lnTo>
                  <a:pt x="20599" y="506317"/>
                </a:lnTo>
                <a:lnTo>
                  <a:pt x="2756" y="462835"/>
                </a:lnTo>
                <a:lnTo>
                  <a:pt x="0" y="439699"/>
                </a:lnTo>
                <a:lnTo>
                  <a:pt x="252" y="428022"/>
                </a:lnTo>
                <a:lnTo>
                  <a:pt x="12725" y="382181"/>
                </a:lnTo>
                <a:lnTo>
                  <a:pt x="34745" y="350770"/>
                </a:lnTo>
                <a:lnTo>
                  <a:pt x="65329" y="326829"/>
                </a:lnTo>
                <a:lnTo>
                  <a:pt x="102055" y="312195"/>
                </a:lnTo>
                <a:lnTo>
                  <a:pt x="115288" y="309603"/>
                </a:lnTo>
                <a:lnTo>
                  <a:pt x="123798" y="305780"/>
                </a:lnTo>
                <a:close/>
              </a:path>
            </a:pathLst>
          </a:custGeom>
          <a:ln w="9143">
            <a:solidFill>
              <a:srgbClr val="0025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44674" y="2510983"/>
            <a:ext cx="74295" cy="15240"/>
          </a:xfrm>
          <a:custGeom>
            <a:avLst/>
            <a:gdLst/>
            <a:ahLst/>
            <a:cxnLst/>
            <a:rect l="l" t="t" r="r" b="b"/>
            <a:pathLst>
              <a:path w="74294" h="15239">
                <a:moveTo>
                  <a:pt x="74143" y="14284"/>
                </a:moveTo>
                <a:lnTo>
                  <a:pt x="35942" y="12047"/>
                </a:lnTo>
                <a:lnTo>
                  <a:pt x="11590" y="5077"/>
                </a:lnTo>
                <a:lnTo>
                  <a:pt x="0" y="0"/>
                </a:lnTo>
              </a:path>
            </a:pathLst>
          </a:custGeom>
          <a:ln w="9143">
            <a:solidFill>
              <a:srgbClr val="0025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64524" y="2712720"/>
            <a:ext cx="24765" cy="6985"/>
          </a:xfrm>
          <a:custGeom>
            <a:avLst/>
            <a:gdLst/>
            <a:ahLst/>
            <a:cxnLst/>
            <a:rect l="l" t="t" r="r" b="b"/>
            <a:pathLst>
              <a:path w="24764" h="6985">
                <a:moveTo>
                  <a:pt x="24524" y="0"/>
                </a:moveTo>
                <a:lnTo>
                  <a:pt x="12433" y="3828"/>
                </a:lnTo>
                <a:lnTo>
                  <a:pt x="0" y="6634"/>
                </a:lnTo>
              </a:path>
            </a:pathLst>
          </a:custGeom>
          <a:ln w="9143">
            <a:solidFill>
              <a:srgbClr val="0025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70133" y="2769724"/>
            <a:ext cx="19050" cy="33655"/>
          </a:xfrm>
          <a:custGeom>
            <a:avLst/>
            <a:gdLst/>
            <a:ahLst/>
            <a:cxnLst/>
            <a:rect l="l" t="t" r="r" b="b"/>
            <a:pathLst>
              <a:path w="19050" h="33655">
                <a:moveTo>
                  <a:pt x="19016" y="33038"/>
                </a:moveTo>
                <a:lnTo>
                  <a:pt x="11944" y="22385"/>
                </a:lnTo>
                <a:lnTo>
                  <a:pt x="5605" y="11379"/>
                </a:lnTo>
                <a:lnTo>
                  <a:pt x="0" y="0"/>
                </a:lnTo>
              </a:path>
            </a:pathLst>
          </a:custGeom>
          <a:ln w="9144">
            <a:solidFill>
              <a:srgbClr val="0025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470136" y="2709545"/>
            <a:ext cx="7620" cy="37465"/>
          </a:xfrm>
          <a:custGeom>
            <a:avLst/>
            <a:gdLst/>
            <a:ahLst/>
            <a:cxnLst/>
            <a:rect l="l" t="t" r="r" b="b"/>
            <a:pathLst>
              <a:path w="7619" h="37464">
                <a:moveTo>
                  <a:pt x="7253" y="0"/>
                </a:moveTo>
                <a:lnTo>
                  <a:pt x="5676" y="12582"/>
                </a:lnTo>
                <a:lnTo>
                  <a:pt x="3259" y="25080"/>
                </a:lnTo>
                <a:lnTo>
                  <a:pt x="0" y="37408"/>
                </a:lnTo>
              </a:path>
            </a:pathLst>
          </a:custGeom>
          <a:ln w="9143">
            <a:solidFill>
              <a:srgbClr val="0025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44013" y="2456052"/>
            <a:ext cx="102235" cy="146050"/>
          </a:xfrm>
          <a:custGeom>
            <a:avLst/>
            <a:gdLst/>
            <a:ahLst/>
            <a:cxnLst/>
            <a:rect l="l" t="t" r="r" b="b"/>
            <a:pathLst>
              <a:path w="102235" h="146050">
                <a:moveTo>
                  <a:pt x="0" y="0"/>
                </a:moveTo>
                <a:lnTo>
                  <a:pt x="35844" y="21400"/>
                </a:lnTo>
                <a:lnTo>
                  <a:pt x="64869" y="49366"/>
                </a:lnTo>
                <a:lnTo>
                  <a:pt x="86178" y="82563"/>
                </a:lnTo>
                <a:lnTo>
                  <a:pt x="98877" y="119657"/>
                </a:lnTo>
                <a:lnTo>
                  <a:pt x="101043" y="132656"/>
                </a:lnTo>
                <a:lnTo>
                  <a:pt x="102119" y="145891"/>
                </a:lnTo>
              </a:path>
            </a:pathLst>
          </a:custGeom>
          <a:ln w="9144">
            <a:solidFill>
              <a:srgbClr val="0025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847285" y="2292730"/>
            <a:ext cx="38100" cy="51435"/>
          </a:xfrm>
          <a:custGeom>
            <a:avLst/>
            <a:gdLst/>
            <a:ahLst/>
            <a:cxnLst/>
            <a:rect l="l" t="t" r="r" b="b"/>
            <a:pathLst>
              <a:path w="38100" h="51435">
                <a:moveTo>
                  <a:pt x="37773" y="0"/>
                </a:moveTo>
                <a:lnTo>
                  <a:pt x="32010" y="11311"/>
                </a:lnTo>
                <a:lnTo>
                  <a:pt x="25307" y="22117"/>
                </a:lnTo>
                <a:lnTo>
                  <a:pt x="17709" y="32372"/>
                </a:lnTo>
                <a:lnTo>
                  <a:pt x="9259" y="42027"/>
                </a:lnTo>
                <a:lnTo>
                  <a:pt x="0" y="51034"/>
                </a:lnTo>
              </a:path>
            </a:pathLst>
          </a:custGeom>
          <a:ln w="9144">
            <a:solidFill>
              <a:srgbClr val="0025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775839" y="2079498"/>
            <a:ext cx="2540" cy="25400"/>
          </a:xfrm>
          <a:custGeom>
            <a:avLst/>
            <a:gdLst/>
            <a:ahLst/>
            <a:cxnLst/>
            <a:rect l="l" t="t" r="r" b="b"/>
            <a:pathLst>
              <a:path w="2539" h="25400">
                <a:moveTo>
                  <a:pt x="0" y="0"/>
                </a:moveTo>
                <a:lnTo>
                  <a:pt x="1834" y="12542"/>
                </a:lnTo>
                <a:lnTo>
                  <a:pt x="2426" y="25260"/>
                </a:lnTo>
              </a:path>
            </a:pathLst>
          </a:custGeom>
          <a:ln w="9144">
            <a:solidFill>
              <a:srgbClr val="0025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485263" y="2015957"/>
            <a:ext cx="20955" cy="32384"/>
          </a:xfrm>
          <a:custGeom>
            <a:avLst/>
            <a:gdLst/>
            <a:ahLst/>
            <a:cxnLst/>
            <a:rect l="l" t="t" r="r" b="b"/>
            <a:pathLst>
              <a:path w="20955" h="32385">
                <a:moveTo>
                  <a:pt x="0" y="31917"/>
                </a:moveTo>
                <a:lnTo>
                  <a:pt x="5886" y="20698"/>
                </a:lnTo>
                <a:lnTo>
                  <a:pt x="12836" y="10038"/>
                </a:lnTo>
                <a:lnTo>
                  <a:pt x="20787" y="0"/>
                </a:lnTo>
              </a:path>
            </a:pathLst>
          </a:custGeom>
          <a:ln w="9144">
            <a:solidFill>
              <a:srgbClr val="0025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67204" y="2040306"/>
            <a:ext cx="8890" cy="24130"/>
          </a:xfrm>
          <a:custGeom>
            <a:avLst/>
            <a:gdLst/>
            <a:ahLst/>
            <a:cxnLst/>
            <a:rect l="l" t="t" r="r" b="b"/>
            <a:pathLst>
              <a:path w="8889" h="24130">
                <a:moveTo>
                  <a:pt x="0" y="23951"/>
                </a:moveTo>
                <a:lnTo>
                  <a:pt x="3536" y="11807"/>
                </a:lnTo>
                <a:lnTo>
                  <a:pt x="8352" y="0"/>
                </a:lnTo>
              </a:path>
            </a:pathLst>
          </a:custGeom>
          <a:ln w="9144">
            <a:solidFill>
              <a:srgbClr val="0025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011298" y="2074417"/>
            <a:ext cx="32384" cy="21590"/>
          </a:xfrm>
          <a:custGeom>
            <a:avLst/>
            <a:gdLst/>
            <a:ahLst/>
            <a:cxnLst/>
            <a:rect l="l" t="t" r="r" b="b"/>
            <a:pathLst>
              <a:path w="32385" h="21589">
                <a:moveTo>
                  <a:pt x="0" y="0"/>
                </a:moveTo>
                <a:lnTo>
                  <a:pt x="11073" y="6492"/>
                </a:lnTo>
                <a:lnTo>
                  <a:pt x="21682" y="13583"/>
                </a:lnTo>
                <a:lnTo>
                  <a:pt x="31800" y="21236"/>
                </a:lnTo>
              </a:path>
            </a:pathLst>
          </a:custGeom>
          <a:ln w="9144">
            <a:solidFill>
              <a:srgbClr val="0025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94754" y="2277451"/>
            <a:ext cx="6350" cy="24765"/>
          </a:xfrm>
          <a:custGeom>
            <a:avLst/>
            <a:gdLst/>
            <a:ahLst/>
            <a:cxnLst/>
            <a:rect l="l" t="t" r="r" b="b"/>
            <a:pathLst>
              <a:path w="6350" h="24764">
                <a:moveTo>
                  <a:pt x="6156" y="24677"/>
                </a:moveTo>
                <a:lnTo>
                  <a:pt x="2676" y="12401"/>
                </a:lnTo>
                <a:lnTo>
                  <a:pt x="0" y="0"/>
                </a:lnTo>
              </a:path>
            </a:pathLst>
          </a:custGeom>
          <a:ln w="9144">
            <a:solidFill>
              <a:srgbClr val="0025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803273" y="2143537"/>
            <a:ext cx="821690" cy="630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</a:pPr>
            <a:r>
              <a:rPr sz="1400" spc="-14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er 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St</a:t>
            </a: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mi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g A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903719" y="2793492"/>
            <a:ext cx="391668" cy="11064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929628" y="2819400"/>
            <a:ext cx="285115" cy="1000125"/>
          </a:xfrm>
          <a:custGeom>
            <a:avLst/>
            <a:gdLst/>
            <a:ahLst/>
            <a:cxnLst/>
            <a:rect l="l" t="t" r="r" b="b"/>
            <a:pathLst>
              <a:path w="285115" h="1000125">
                <a:moveTo>
                  <a:pt x="213741" y="142494"/>
                </a:moveTo>
                <a:lnTo>
                  <a:pt x="71247" y="142494"/>
                </a:lnTo>
                <a:lnTo>
                  <a:pt x="71247" y="999744"/>
                </a:lnTo>
                <a:lnTo>
                  <a:pt x="213741" y="999744"/>
                </a:lnTo>
                <a:lnTo>
                  <a:pt x="213741" y="142494"/>
                </a:lnTo>
                <a:close/>
              </a:path>
              <a:path w="285115" h="1000125">
                <a:moveTo>
                  <a:pt x="142494" y="0"/>
                </a:moveTo>
                <a:lnTo>
                  <a:pt x="0" y="142494"/>
                </a:lnTo>
                <a:lnTo>
                  <a:pt x="284988" y="142494"/>
                </a:lnTo>
                <a:lnTo>
                  <a:pt x="142494" y="0"/>
                </a:lnTo>
                <a:close/>
              </a:path>
            </a:pathLst>
          </a:custGeom>
          <a:solidFill>
            <a:srgbClr val="5C5C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403847" y="3364991"/>
            <a:ext cx="1463040" cy="67817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757416" y="3383279"/>
            <a:ext cx="752855" cy="69341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429755" y="3390900"/>
            <a:ext cx="1356360" cy="5715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879081" y="3480593"/>
            <a:ext cx="459105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HDFS</a:t>
            </a:r>
            <a:endParaRPr sz="1400">
              <a:latin typeface="Tahoma"/>
              <a:cs typeface="Tahoma"/>
            </a:endParaRPr>
          </a:p>
          <a:p>
            <a:pPr marL="66040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Sin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358128" y="2061082"/>
            <a:ext cx="1286255" cy="68668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358128" y="1962911"/>
            <a:ext cx="1286255" cy="19621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358128" y="1962911"/>
            <a:ext cx="1286510" cy="196215"/>
          </a:xfrm>
          <a:custGeom>
            <a:avLst/>
            <a:gdLst/>
            <a:ahLst/>
            <a:cxnLst/>
            <a:rect l="l" t="t" r="r" b="b"/>
            <a:pathLst>
              <a:path w="1286509" h="196214">
                <a:moveTo>
                  <a:pt x="1286255" y="98170"/>
                </a:moveTo>
                <a:lnTo>
                  <a:pt x="1253471" y="129142"/>
                </a:lnTo>
                <a:lnTo>
                  <a:pt x="1214476" y="143207"/>
                </a:lnTo>
                <a:lnTo>
                  <a:pt x="1162178" y="156054"/>
                </a:lnTo>
                <a:lnTo>
                  <a:pt x="1097899" y="167481"/>
                </a:lnTo>
                <a:lnTo>
                  <a:pt x="1022963" y="177284"/>
                </a:lnTo>
                <a:lnTo>
                  <a:pt x="981913" y="181514"/>
                </a:lnTo>
                <a:lnTo>
                  <a:pt x="938695" y="185262"/>
                </a:lnTo>
                <a:lnTo>
                  <a:pt x="893474" y="188503"/>
                </a:lnTo>
                <a:lnTo>
                  <a:pt x="846417" y="191212"/>
                </a:lnTo>
                <a:lnTo>
                  <a:pt x="797688" y="193362"/>
                </a:lnTo>
                <a:lnTo>
                  <a:pt x="747453" y="194930"/>
                </a:lnTo>
                <a:lnTo>
                  <a:pt x="695878" y="195889"/>
                </a:lnTo>
                <a:lnTo>
                  <a:pt x="643127" y="196214"/>
                </a:lnTo>
                <a:lnTo>
                  <a:pt x="590377" y="195889"/>
                </a:lnTo>
                <a:lnTo>
                  <a:pt x="538802" y="194930"/>
                </a:lnTo>
                <a:lnTo>
                  <a:pt x="488567" y="193362"/>
                </a:lnTo>
                <a:lnTo>
                  <a:pt x="439838" y="191212"/>
                </a:lnTo>
                <a:lnTo>
                  <a:pt x="392781" y="188503"/>
                </a:lnTo>
                <a:lnTo>
                  <a:pt x="347560" y="185262"/>
                </a:lnTo>
                <a:lnTo>
                  <a:pt x="304342" y="181514"/>
                </a:lnTo>
                <a:lnTo>
                  <a:pt x="263292" y="177284"/>
                </a:lnTo>
                <a:lnTo>
                  <a:pt x="224575" y="172598"/>
                </a:lnTo>
                <a:lnTo>
                  <a:pt x="154802" y="161958"/>
                </a:lnTo>
                <a:lnTo>
                  <a:pt x="96348" y="149795"/>
                </a:lnTo>
                <a:lnTo>
                  <a:pt x="50536" y="136314"/>
                </a:lnTo>
                <a:lnTo>
                  <a:pt x="8416" y="114063"/>
                </a:lnTo>
                <a:lnTo>
                  <a:pt x="0" y="98170"/>
                </a:lnTo>
                <a:lnTo>
                  <a:pt x="2131" y="90118"/>
                </a:lnTo>
                <a:lnTo>
                  <a:pt x="32784" y="67137"/>
                </a:lnTo>
                <a:lnTo>
                  <a:pt x="71779" y="53051"/>
                </a:lnTo>
                <a:lnTo>
                  <a:pt x="124077" y="40187"/>
                </a:lnTo>
                <a:lnTo>
                  <a:pt x="188356" y="28749"/>
                </a:lnTo>
                <a:lnTo>
                  <a:pt x="263292" y="18938"/>
                </a:lnTo>
                <a:lnTo>
                  <a:pt x="304342" y="14705"/>
                </a:lnTo>
                <a:lnTo>
                  <a:pt x="347560" y="10955"/>
                </a:lnTo>
                <a:lnTo>
                  <a:pt x="392781" y="7713"/>
                </a:lnTo>
                <a:lnTo>
                  <a:pt x="439838" y="5003"/>
                </a:lnTo>
                <a:lnTo>
                  <a:pt x="488567" y="2852"/>
                </a:lnTo>
                <a:lnTo>
                  <a:pt x="538802" y="1284"/>
                </a:lnTo>
                <a:lnTo>
                  <a:pt x="590377" y="325"/>
                </a:lnTo>
                <a:lnTo>
                  <a:pt x="643127" y="0"/>
                </a:lnTo>
                <a:lnTo>
                  <a:pt x="695878" y="325"/>
                </a:lnTo>
                <a:lnTo>
                  <a:pt x="747453" y="1284"/>
                </a:lnTo>
                <a:lnTo>
                  <a:pt x="797688" y="2852"/>
                </a:lnTo>
                <a:lnTo>
                  <a:pt x="846417" y="5003"/>
                </a:lnTo>
                <a:lnTo>
                  <a:pt x="893474" y="7713"/>
                </a:lnTo>
                <a:lnTo>
                  <a:pt x="938695" y="10955"/>
                </a:lnTo>
                <a:lnTo>
                  <a:pt x="981913" y="14705"/>
                </a:lnTo>
                <a:lnTo>
                  <a:pt x="1022963" y="18938"/>
                </a:lnTo>
                <a:lnTo>
                  <a:pt x="1061680" y="23627"/>
                </a:lnTo>
                <a:lnTo>
                  <a:pt x="1131453" y="34278"/>
                </a:lnTo>
                <a:lnTo>
                  <a:pt x="1189907" y="46453"/>
                </a:lnTo>
                <a:lnTo>
                  <a:pt x="1235719" y="59953"/>
                </a:lnTo>
                <a:lnTo>
                  <a:pt x="1277839" y="82244"/>
                </a:lnTo>
                <a:lnTo>
                  <a:pt x="1286255" y="98170"/>
                </a:lnTo>
                <a:close/>
              </a:path>
            </a:pathLst>
          </a:custGeom>
          <a:ln w="12192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358128" y="2061082"/>
            <a:ext cx="1286510" cy="687070"/>
          </a:xfrm>
          <a:custGeom>
            <a:avLst/>
            <a:gdLst/>
            <a:ahLst/>
            <a:cxnLst/>
            <a:rect l="l" t="t" r="r" b="b"/>
            <a:pathLst>
              <a:path w="1286509" h="687069">
                <a:moveTo>
                  <a:pt x="1286255" y="0"/>
                </a:moveTo>
                <a:lnTo>
                  <a:pt x="1286255" y="588518"/>
                </a:lnTo>
                <a:lnTo>
                  <a:pt x="1284124" y="596570"/>
                </a:lnTo>
                <a:lnTo>
                  <a:pt x="1253471" y="619551"/>
                </a:lnTo>
                <a:lnTo>
                  <a:pt x="1214476" y="633637"/>
                </a:lnTo>
                <a:lnTo>
                  <a:pt x="1162178" y="646501"/>
                </a:lnTo>
                <a:lnTo>
                  <a:pt x="1097899" y="657939"/>
                </a:lnTo>
                <a:lnTo>
                  <a:pt x="1022963" y="667750"/>
                </a:lnTo>
                <a:lnTo>
                  <a:pt x="981913" y="671983"/>
                </a:lnTo>
                <a:lnTo>
                  <a:pt x="938695" y="675733"/>
                </a:lnTo>
                <a:lnTo>
                  <a:pt x="893474" y="678975"/>
                </a:lnTo>
                <a:lnTo>
                  <a:pt x="846417" y="681685"/>
                </a:lnTo>
                <a:lnTo>
                  <a:pt x="797688" y="683836"/>
                </a:lnTo>
                <a:lnTo>
                  <a:pt x="747453" y="685404"/>
                </a:lnTo>
                <a:lnTo>
                  <a:pt x="695878" y="686363"/>
                </a:lnTo>
                <a:lnTo>
                  <a:pt x="643127" y="686689"/>
                </a:lnTo>
                <a:lnTo>
                  <a:pt x="590377" y="686363"/>
                </a:lnTo>
                <a:lnTo>
                  <a:pt x="538802" y="685404"/>
                </a:lnTo>
                <a:lnTo>
                  <a:pt x="488567" y="683836"/>
                </a:lnTo>
                <a:lnTo>
                  <a:pt x="439838" y="681685"/>
                </a:lnTo>
                <a:lnTo>
                  <a:pt x="392781" y="678975"/>
                </a:lnTo>
                <a:lnTo>
                  <a:pt x="347560" y="675733"/>
                </a:lnTo>
                <a:lnTo>
                  <a:pt x="304342" y="671983"/>
                </a:lnTo>
                <a:lnTo>
                  <a:pt x="263292" y="667750"/>
                </a:lnTo>
                <a:lnTo>
                  <a:pt x="224575" y="663061"/>
                </a:lnTo>
                <a:lnTo>
                  <a:pt x="154802" y="652410"/>
                </a:lnTo>
                <a:lnTo>
                  <a:pt x="96348" y="640235"/>
                </a:lnTo>
                <a:lnTo>
                  <a:pt x="50536" y="626735"/>
                </a:lnTo>
                <a:lnTo>
                  <a:pt x="8416" y="604444"/>
                </a:lnTo>
                <a:lnTo>
                  <a:pt x="0" y="588518"/>
                </a:lnTo>
                <a:lnTo>
                  <a:pt x="0" y="0"/>
                </a:lnTo>
              </a:path>
            </a:pathLst>
          </a:custGeom>
          <a:ln w="1219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6744716" y="2296922"/>
            <a:ext cx="51498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xfrm>
            <a:off x="0" y="1763"/>
            <a:ext cx="7886700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Calibri "/>
              </a:rPr>
              <a:t>D</a:t>
            </a:r>
            <a:r>
              <a:rPr spc="-20" dirty="0">
                <a:latin typeface="Calibri "/>
              </a:rPr>
              <a:t>a</a:t>
            </a:r>
            <a:r>
              <a:rPr spc="-35" dirty="0">
                <a:latin typeface="Calibri "/>
              </a:rPr>
              <a:t>t</a:t>
            </a:r>
            <a:r>
              <a:rPr dirty="0">
                <a:latin typeface="Calibri "/>
              </a:rPr>
              <a:t>a </a:t>
            </a:r>
            <a:r>
              <a:rPr spc="-5" dirty="0">
                <a:latin typeface="Calibri "/>
              </a:rPr>
              <a:t>Loadin</a:t>
            </a:r>
            <a:r>
              <a:rPr dirty="0">
                <a:latin typeface="Calibri "/>
              </a:rPr>
              <a:t>g</a:t>
            </a:r>
            <a:r>
              <a:rPr spc="-10" dirty="0">
                <a:latin typeface="Calibri "/>
              </a:rPr>
              <a:t> </a:t>
            </a:r>
            <a:r>
              <a:rPr dirty="0">
                <a:latin typeface="Calibri "/>
              </a:rPr>
              <a:t>Using</a:t>
            </a:r>
            <a:r>
              <a:rPr spc="-25" dirty="0">
                <a:latin typeface="Calibri "/>
              </a:rPr>
              <a:t> </a:t>
            </a:r>
            <a:r>
              <a:rPr spc="-5" dirty="0">
                <a:latin typeface="Calibri "/>
              </a:rPr>
              <a:t>Flume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4487671" y="3288697"/>
            <a:ext cx="502284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Flu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m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0" y="509215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86628" y="1470660"/>
            <a:ext cx="2142744" cy="21945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7288" y="1062133"/>
            <a:ext cx="8192134" cy="2252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Ap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ch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Sqo</a:t>
            </a:r>
            <a:r>
              <a:rPr sz="1400" spc="5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p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006FC0"/>
                </a:solidFill>
                <a:latin typeface="Tahoma"/>
                <a:cs typeface="Tahoma"/>
              </a:rPr>
              <a:t>(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M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)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is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t</a:t>
            </a:r>
            <a:r>
              <a:rPr sz="1400" spc="5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ol</a:t>
            </a:r>
            <a:r>
              <a:rPr sz="1400" spc="-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d</a:t>
            </a:r>
            <a:r>
              <a:rPr sz="1400" spc="5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signe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d</a:t>
            </a:r>
            <a:r>
              <a:rPr sz="1400" spc="-2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006FC0"/>
                </a:solidFill>
                <a:latin typeface="Tahoma"/>
                <a:cs typeface="Tahoma"/>
              </a:rPr>
              <a:t>f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or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spc="-20" dirty="0">
                <a:solidFill>
                  <a:srgbClr val="006FC0"/>
                </a:solidFill>
                <a:latin typeface="Tahoma"/>
                <a:cs typeface="Tahoma"/>
              </a:rPr>
              <a:t>f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fici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ntl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y 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400" spc="-30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ns</a:t>
            </a:r>
            <a:r>
              <a:rPr sz="1400" spc="-20" dirty="0">
                <a:solidFill>
                  <a:srgbClr val="006FC0"/>
                </a:solidFill>
                <a:latin typeface="Tahoma"/>
                <a:cs typeface="Tahoma"/>
              </a:rPr>
              <a:t>f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rr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ing</a:t>
            </a:r>
            <a:r>
              <a:rPr sz="1400" spc="-3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bulk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da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b</a:t>
            </a:r>
            <a:r>
              <a:rPr sz="1400" spc="5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twe</a:t>
            </a:r>
            <a:r>
              <a:rPr sz="1400" spc="5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n</a:t>
            </a:r>
            <a:r>
              <a:rPr sz="1400" spc="-3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u="sng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Ap</a:t>
            </a:r>
            <a:r>
              <a:rPr sz="1400" u="sng" spc="-10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a</a:t>
            </a:r>
            <a:r>
              <a:rPr sz="1400" u="sng" spc="-5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ch</a:t>
            </a:r>
            <a:r>
              <a:rPr sz="1400" u="sng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e</a:t>
            </a:r>
            <a:r>
              <a:rPr sz="1400" u="sng" spc="-10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 </a:t>
            </a:r>
            <a:r>
              <a:rPr sz="1400" u="sng" spc="-5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H</a:t>
            </a:r>
            <a:r>
              <a:rPr sz="1400" u="sng" spc="-10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a</a:t>
            </a:r>
            <a:r>
              <a:rPr sz="1400" u="sng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d</a:t>
            </a:r>
            <a:r>
              <a:rPr sz="1400" u="sng" spc="5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o</a:t>
            </a:r>
            <a:r>
              <a:rPr sz="1400" u="sng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op</a:t>
            </a:r>
            <a:r>
              <a:rPr sz="1400" spc="-10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n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d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str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uct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u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ed</a:t>
            </a:r>
            <a:r>
              <a:rPr sz="1400" spc="-2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data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sto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es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suc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h</a:t>
            </a:r>
            <a:r>
              <a:rPr sz="1400" spc="-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s 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elation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l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dat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bases.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1070"/>
              </a:spcBef>
              <a:buClr>
                <a:srgbClr val="252525"/>
              </a:buClr>
              <a:buFont typeface="Wingdings"/>
              <a:buChar char=""/>
              <a:tabLst>
                <a:tab pos="280035" algn="l"/>
              </a:tabLst>
            </a:pP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mpo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rt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individu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l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t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bles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or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en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dat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bases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HDF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2"/>
              </a:spcBef>
              <a:buClr>
                <a:srgbClr val="252525"/>
              </a:buClr>
              <a:buFont typeface="Wingdings"/>
              <a:buChar char=""/>
            </a:pPr>
            <a:endParaRPr sz="14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280035" algn="l"/>
              </a:tabLst>
            </a:pP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Gene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te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J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v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clas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es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ll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w 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y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ou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in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wit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h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y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u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endParaRPr sz="1400">
              <a:latin typeface="Tahoma"/>
              <a:cs typeface="Tahoma"/>
            </a:endParaRPr>
          </a:p>
          <a:p>
            <a:pPr marL="279400">
              <a:lnSpc>
                <a:spcPct val="100000"/>
              </a:lnSpc>
            </a:pP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imp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rte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dat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450">
              <a:latin typeface="Times New Roman"/>
              <a:cs typeface="Times New Roman"/>
            </a:endParaRPr>
          </a:p>
          <a:p>
            <a:pPr marL="279400" marR="3016885" indent="-266700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280035" algn="l"/>
              </a:tabLst>
            </a:pP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vid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s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th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bili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y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imp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fr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om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SQ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L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dat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bases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st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ight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into 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y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our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Hi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v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data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wa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ehouse.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-19050" y="0"/>
            <a:ext cx="7886700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Calibri "/>
              </a:rPr>
              <a:t>D</a:t>
            </a:r>
            <a:r>
              <a:rPr spc="-20" dirty="0">
                <a:latin typeface="Calibri "/>
              </a:rPr>
              <a:t>a</a:t>
            </a:r>
            <a:r>
              <a:rPr spc="-35" dirty="0">
                <a:latin typeface="Calibri "/>
              </a:rPr>
              <a:t>t</a:t>
            </a:r>
            <a:r>
              <a:rPr dirty="0">
                <a:latin typeface="Calibri "/>
              </a:rPr>
              <a:t>a </a:t>
            </a:r>
            <a:r>
              <a:rPr spc="-5" dirty="0">
                <a:latin typeface="Calibri "/>
              </a:rPr>
              <a:t>Loadin</a:t>
            </a:r>
            <a:r>
              <a:rPr dirty="0">
                <a:latin typeface="Calibri "/>
              </a:rPr>
              <a:t>g</a:t>
            </a:r>
            <a:r>
              <a:rPr spc="-10" dirty="0">
                <a:latin typeface="Calibri "/>
              </a:rPr>
              <a:t> </a:t>
            </a:r>
            <a:r>
              <a:rPr dirty="0">
                <a:latin typeface="Calibri "/>
              </a:rPr>
              <a:t>Using</a:t>
            </a:r>
            <a:r>
              <a:rPr spc="-20" dirty="0">
                <a:latin typeface="Calibri "/>
              </a:rPr>
              <a:t> </a:t>
            </a:r>
            <a:r>
              <a:rPr spc="-5" dirty="0">
                <a:latin typeface="Calibri "/>
              </a:rPr>
              <a:t>Sqoop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514498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idx="1"/>
          </p:nvPr>
        </p:nvSpPr>
        <p:spPr>
          <a:xfrm>
            <a:off x="-1828800" y="1022329"/>
            <a:ext cx="10972800" cy="19184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38070" marR="5080">
              <a:lnSpc>
                <a:spcPct val="150000"/>
              </a:lnSpc>
            </a:pPr>
            <a:r>
              <a:rPr sz="1400" spc="-9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</a:t>
            </a:r>
            <a:r>
              <a:rPr sz="14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wa</a:t>
            </a:r>
            <a:r>
              <a:rPr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nt</a:t>
            </a:r>
            <a:r>
              <a:rPr sz="1400" spc="-1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400" spc="-2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join</a:t>
            </a:r>
            <a:r>
              <a:rPr sz="14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  <a:r>
              <a:rPr sz="14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</a:t>
            </a:r>
            <a:r>
              <a:rPr sz="1400" spc="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lle</a:t>
            </a:r>
            <a:r>
              <a:rPr sz="14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ct</a:t>
            </a:r>
            <a:r>
              <a:rPr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</a:t>
            </a:r>
            <a:r>
              <a:rPr sz="1400" spc="-1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fr</a:t>
            </a:r>
            <a:r>
              <a:rPr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om </a:t>
            </a:r>
            <a:r>
              <a:rPr sz="14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tw</a:t>
            </a:r>
            <a:r>
              <a:rPr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400" spc="-1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</a:t>
            </a:r>
            <a:r>
              <a:rPr sz="1400" spc="-1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4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4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sz="1400" spc="-2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One</a:t>
            </a:r>
            <a:r>
              <a:rPr sz="1400" spc="-2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</a:t>
            </a:r>
            <a:r>
              <a:rPr sz="1400" spc="-1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4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4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</a:t>
            </a:r>
            <a:r>
              <a:rPr sz="14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</a:t>
            </a:r>
            <a:r>
              <a:rPr sz="14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sz="1400" spc="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lle</a:t>
            </a:r>
            <a:r>
              <a:rPr sz="14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ct</a:t>
            </a:r>
            <a:r>
              <a:rPr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</a:t>
            </a:r>
            <a:r>
              <a:rPr sz="1400" spc="-1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fr</a:t>
            </a:r>
            <a:r>
              <a:rPr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om a big</a:t>
            </a:r>
            <a:r>
              <a:rPr sz="1400" spc="-1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</a:t>
            </a:r>
            <a:r>
              <a:rPr sz="14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 of</a:t>
            </a:r>
            <a:r>
              <a:rPr sz="14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</a:t>
            </a:r>
            <a:r>
              <a:rPr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ll</a:t>
            </a:r>
            <a:r>
              <a:rPr sz="1400" spc="2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1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4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sz="1400" spc="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400" spc="-1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ds</a:t>
            </a:r>
            <a:r>
              <a:rPr sz="1400" spc="-2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</a:t>
            </a:r>
            <a:r>
              <a:rPr sz="14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sz="1400" spc="-1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4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dy</a:t>
            </a:r>
            <a:r>
              <a:rPr sz="1400" spc="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2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400" spc="-3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  <a:r>
              <a:rPr sz="14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</a:t>
            </a:r>
            <a:r>
              <a:rPr sz="14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ble</a:t>
            </a:r>
            <a:r>
              <a:rPr sz="1400" spc="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</a:t>
            </a:r>
            <a:r>
              <a:rPr sz="14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HDF</a:t>
            </a:r>
            <a:r>
              <a:rPr sz="1400" spc="-2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sz="1400" spc="-1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4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400" spc="-1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nother</a:t>
            </a:r>
            <a:r>
              <a:rPr sz="1400" spc="-2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</a:t>
            </a:r>
            <a:r>
              <a:rPr sz="1400" spc="-1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4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400" spc="-1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d</a:t>
            </a:r>
            <a:r>
              <a:rPr sz="14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4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400" spc="-1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</a:t>
            </a:r>
            <a:r>
              <a:rPr sz="1400" spc="-2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400" spc="-3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  <a:r>
              <a:rPr sz="14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</a:t>
            </a:r>
            <a:r>
              <a:rPr sz="14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ble</a:t>
            </a:r>
            <a:r>
              <a:rPr sz="1400" spc="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</a:t>
            </a:r>
            <a:r>
              <a:rPr sz="14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4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</a:t>
            </a:r>
            <a:r>
              <a:rPr sz="14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</a:t>
            </a:r>
            <a:r>
              <a:rPr sz="14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4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ble.</a:t>
            </a:r>
          </a:p>
          <a:p>
            <a:pPr marL="2338070">
              <a:lnSpc>
                <a:spcPct val="100000"/>
              </a:lnSpc>
              <a:spcBef>
                <a:spcPts val="840"/>
              </a:spcBef>
            </a:pPr>
            <a:r>
              <a:rPr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4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400" spc="-1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sz="1400" spc="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4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400" spc="-2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  <a:r>
              <a:rPr sz="1400" spc="-2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 </a:t>
            </a:r>
            <a:r>
              <a:rPr sz="14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4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sz="14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400" spc="-2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  <a:r>
              <a:rPr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4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</a:t>
            </a:r>
            <a:r>
              <a:rPr sz="14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400" spc="-2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  <a:r>
              <a:rPr sz="14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</a:t>
            </a:r>
            <a:r>
              <a:rPr sz="14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HDF</a:t>
            </a:r>
            <a:r>
              <a:rPr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1400" spc="-1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is:</a:t>
            </a:r>
          </a:p>
          <a:p>
            <a:pPr marL="2624455" indent="-286385">
              <a:lnSpc>
                <a:spcPct val="100000"/>
              </a:lnSpc>
              <a:spcBef>
                <a:spcPts val="840"/>
              </a:spcBef>
              <a:buClr>
                <a:srgbClr val="FFFFFF"/>
              </a:buClr>
              <a:buFont typeface="Tahoma"/>
              <a:buChar char="-"/>
              <a:tabLst>
                <a:tab pos="2625090" algn="l"/>
              </a:tabLst>
            </a:pPr>
            <a:r>
              <a:rPr sz="14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SQOO</a:t>
            </a:r>
            <a:r>
              <a:rPr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sz="1400" spc="-3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</a:t>
            </a:r>
            <a:r>
              <a:rPr sz="1400" spc="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4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rt</a:t>
            </a:r>
          </a:p>
          <a:p>
            <a:pPr marL="2624455" indent="-286385">
              <a:lnSpc>
                <a:spcPct val="100000"/>
              </a:lnSpc>
              <a:spcBef>
                <a:spcPts val="840"/>
              </a:spcBef>
              <a:buClr>
                <a:srgbClr val="FFFFFF"/>
              </a:buClr>
              <a:buFont typeface="Tahoma"/>
              <a:buChar char="-"/>
              <a:tabLst>
                <a:tab pos="2625090" algn="l"/>
              </a:tabLst>
            </a:pPr>
            <a:r>
              <a:rPr sz="14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IG </a:t>
            </a:r>
            <a:r>
              <a:rPr sz="14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scri</a:t>
            </a:r>
            <a:r>
              <a:rPr sz="1400" spc="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</a:p>
          <a:p>
            <a:pPr marL="2624455" indent="-286385">
              <a:lnSpc>
                <a:spcPct val="100000"/>
              </a:lnSpc>
              <a:spcBef>
                <a:spcPts val="840"/>
              </a:spcBef>
              <a:buClr>
                <a:srgbClr val="FFFFFF"/>
              </a:buClr>
              <a:buFont typeface="Tahoma"/>
              <a:buChar char="-"/>
              <a:tabLst>
                <a:tab pos="2625090" algn="l"/>
              </a:tabLst>
            </a:pPr>
            <a:r>
              <a:rPr sz="14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</a:t>
            </a:r>
            <a:r>
              <a:rPr sz="1400" spc="-1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  <a:r>
              <a:rPr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400" spc="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Query</a:t>
            </a:r>
            <a:endParaRPr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575" y="6667"/>
            <a:ext cx="6038292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300" dirty="0" smtClean="0">
                <a:latin typeface="Calibri"/>
                <a:cs typeface="Calibri"/>
              </a:rPr>
              <a:t>DES</a:t>
            </a:r>
            <a:endParaRPr sz="3300" dirty="0">
              <a:latin typeface="Calibri"/>
              <a:cs typeface="Calibri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514498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832603" y="1245108"/>
            <a:ext cx="1825752" cy="14401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15840" y="1254252"/>
            <a:ext cx="1799843" cy="13700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08447" y="1249680"/>
            <a:ext cx="1211579" cy="14188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58511" y="1277111"/>
            <a:ext cx="1714499" cy="12847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15840" y="2083307"/>
            <a:ext cx="1799843" cy="868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15840" y="1703832"/>
            <a:ext cx="1799843" cy="868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58511" y="1776983"/>
            <a:ext cx="1714500" cy="1905"/>
          </a:xfrm>
          <a:custGeom>
            <a:avLst/>
            <a:gdLst/>
            <a:ahLst/>
            <a:cxnLst/>
            <a:rect l="l" t="t" r="r" b="b"/>
            <a:pathLst>
              <a:path w="1714500" h="1905">
                <a:moveTo>
                  <a:pt x="0" y="0"/>
                </a:moveTo>
                <a:lnTo>
                  <a:pt x="1714499" y="1650"/>
                </a:lnTo>
              </a:path>
            </a:pathLst>
          </a:custGeom>
          <a:ln w="9144">
            <a:solidFill>
              <a:srgbClr val="4F61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58511" y="2133600"/>
            <a:ext cx="1714500" cy="1905"/>
          </a:xfrm>
          <a:custGeom>
            <a:avLst/>
            <a:gdLst/>
            <a:ahLst/>
            <a:cxnLst/>
            <a:rect l="l" t="t" r="r" b="b"/>
            <a:pathLst>
              <a:path w="1714500" h="1905">
                <a:moveTo>
                  <a:pt x="0" y="0"/>
                </a:moveTo>
                <a:lnTo>
                  <a:pt x="1714499" y="1650"/>
                </a:lnTo>
              </a:path>
            </a:pathLst>
          </a:custGeom>
          <a:ln w="9144">
            <a:solidFill>
              <a:srgbClr val="4F61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61872" y="1260347"/>
            <a:ext cx="2177795" cy="174955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23416" y="1249680"/>
            <a:ext cx="1850136" cy="17830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87780" y="1286255"/>
            <a:ext cx="2071116" cy="164287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87780" y="2313432"/>
            <a:ext cx="2072005" cy="1905"/>
          </a:xfrm>
          <a:custGeom>
            <a:avLst/>
            <a:gdLst/>
            <a:ahLst/>
            <a:cxnLst/>
            <a:rect l="l" t="t" r="r" b="b"/>
            <a:pathLst>
              <a:path w="2072004" h="1905">
                <a:moveTo>
                  <a:pt x="0" y="0"/>
                </a:moveTo>
                <a:lnTo>
                  <a:pt x="2071750" y="1524"/>
                </a:lnTo>
              </a:path>
            </a:pathLst>
          </a:custGeom>
          <a:ln w="9144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87780" y="1696211"/>
            <a:ext cx="2072005" cy="1905"/>
          </a:xfrm>
          <a:custGeom>
            <a:avLst/>
            <a:gdLst/>
            <a:ahLst/>
            <a:cxnLst/>
            <a:rect l="l" t="t" r="r" b="b"/>
            <a:pathLst>
              <a:path w="2072004" h="1905">
                <a:moveTo>
                  <a:pt x="0" y="0"/>
                </a:moveTo>
                <a:lnTo>
                  <a:pt x="2071750" y="1524"/>
                </a:lnTo>
              </a:path>
            </a:pathLst>
          </a:custGeom>
          <a:ln w="9144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74335" y="1673351"/>
            <a:ext cx="1825752" cy="144018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57571" y="1682495"/>
            <a:ext cx="1799844" cy="13715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51703" y="1677923"/>
            <a:ext cx="1211579" cy="14188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000244" y="1705355"/>
            <a:ext cx="1714500" cy="128625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57571" y="2511551"/>
            <a:ext cx="1799844" cy="868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57571" y="2132076"/>
            <a:ext cx="1799844" cy="868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00244" y="2205227"/>
            <a:ext cx="1714500" cy="1905"/>
          </a:xfrm>
          <a:custGeom>
            <a:avLst/>
            <a:gdLst/>
            <a:ahLst/>
            <a:cxnLst/>
            <a:rect l="l" t="t" r="r" b="b"/>
            <a:pathLst>
              <a:path w="1714500" h="1905">
                <a:moveTo>
                  <a:pt x="0" y="0"/>
                </a:moveTo>
                <a:lnTo>
                  <a:pt x="1714500" y="1651"/>
                </a:lnTo>
              </a:path>
            </a:pathLst>
          </a:custGeom>
          <a:ln w="9144">
            <a:solidFill>
              <a:srgbClr val="4F61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00244" y="2561844"/>
            <a:ext cx="1714500" cy="1905"/>
          </a:xfrm>
          <a:custGeom>
            <a:avLst/>
            <a:gdLst/>
            <a:ahLst/>
            <a:cxnLst/>
            <a:rect l="l" t="t" r="r" b="b"/>
            <a:pathLst>
              <a:path w="1714500" h="1905">
                <a:moveTo>
                  <a:pt x="0" y="0"/>
                </a:moveTo>
                <a:lnTo>
                  <a:pt x="1714500" y="1650"/>
                </a:lnTo>
              </a:path>
            </a:pathLst>
          </a:custGeom>
          <a:ln w="9144">
            <a:solidFill>
              <a:srgbClr val="4F61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260847" y="2107692"/>
            <a:ext cx="1821179" cy="139293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553455" y="2103120"/>
            <a:ext cx="1232916" cy="144018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286755" y="2133600"/>
            <a:ext cx="1714500" cy="128625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244084" y="2941320"/>
            <a:ext cx="1799843" cy="868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244084" y="2560320"/>
            <a:ext cx="1799843" cy="868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286755" y="2633472"/>
            <a:ext cx="1714500" cy="1905"/>
          </a:xfrm>
          <a:custGeom>
            <a:avLst/>
            <a:gdLst/>
            <a:ahLst/>
            <a:cxnLst/>
            <a:rect l="l" t="t" r="r" b="b"/>
            <a:pathLst>
              <a:path w="1714500" h="1905">
                <a:moveTo>
                  <a:pt x="0" y="0"/>
                </a:moveTo>
                <a:lnTo>
                  <a:pt x="1714500" y="1650"/>
                </a:lnTo>
              </a:path>
            </a:pathLst>
          </a:custGeom>
          <a:ln w="9144">
            <a:solidFill>
              <a:srgbClr val="4F61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286755" y="2991611"/>
            <a:ext cx="1714500" cy="1905"/>
          </a:xfrm>
          <a:custGeom>
            <a:avLst/>
            <a:gdLst/>
            <a:ahLst/>
            <a:cxnLst/>
            <a:rect l="l" t="t" r="r" b="b"/>
            <a:pathLst>
              <a:path w="1714500" h="1905">
                <a:moveTo>
                  <a:pt x="0" y="0"/>
                </a:moveTo>
                <a:lnTo>
                  <a:pt x="1714500" y="1650"/>
                </a:lnTo>
              </a:path>
            </a:pathLst>
          </a:custGeom>
          <a:ln w="9144">
            <a:solidFill>
              <a:srgbClr val="4F61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474208" y="2602992"/>
            <a:ext cx="1821180" cy="144018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457444" y="2610611"/>
            <a:ext cx="1799844" cy="13716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751576" y="2606039"/>
            <a:ext cx="1211579" cy="14188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500115" y="2633472"/>
            <a:ext cx="1714500" cy="128625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500115" y="3133344"/>
            <a:ext cx="1714500" cy="1905"/>
          </a:xfrm>
          <a:custGeom>
            <a:avLst/>
            <a:gdLst/>
            <a:ahLst/>
            <a:cxnLst/>
            <a:rect l="l" t="t" r="r" b="b"/>
            <a:pathLst>
              <a:path w="1714500" h="1905">
                <a:moveTo>
                  <a:pt x="0" y="0"/>
                </a:moveTo>
                <a:lnTo>
                  <a:pt x="1714500" y="1650"/>
                </a:lnTo>
              </a:path>
            </a:pathLst>
          </a:custGeom>
          <a:ln w="9144">
            <a:solidFill>
              <a:srgbClr val="4F61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500115" y="3491484"/>
            <a:ext cx="1714500" cy="1905"/>
          </a:xfrm>
          <a:custGeom>
            <a:avLst/>
            <a:gdLst/>
            <a:ahLst/>
            <a:cxnLst/>
            <a:rect l="l" t="t" r="r" b="b"/>
            <a:pathLst>
              <a:path w="1714500" h="1904">
                <a:moveTo>
                  <a:pt x="0" y="0"/>
                </a:moveTo>
                <a:lnTo>
                  <a:pt x="1714500" y="1651"/>
                </a:lnTo>
              </a:path>
            </a:pathLst>
          </a:custGeom>
          <a:ln w="9144">
            <a:solidFill>
              <a:srgbClr val="4F61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689091" y="3031235"/>
            <a:ext cx="1825752" cy="144018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672328" y="3038855"/>
            <a:ext cx="1799844" cy="13716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001511" y="3034283"/>
            <a:ext cx="1232915" cy="141884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715000" y="3061716"/>
            <a:ext cx="1714500" cy="128625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0" y="-25801"/>
            <a:ext cx="8458200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 smtClean="0"/>
              <a:t>Hado</a:t>
            </a:r>
            <a:r>
              <a:rPr sz="3200" spc="-15" dirty="0" smtClean="0"/>
              <a:t>o</a:t>
            </a:r>
            <a:r>
              <a:rPr sz="3200" dirty="0" smtClean="0"/>
              <a:t>p</a:t>
            </a:r>
            <a:r>
              <a:rPr sz="3200" spc="10" dirty="0" smtClean="0"/>
              <a:t> </a:t>
            </a:r>
            <a:r>
              <a:rPr sz="3200" spc="-5" dirty="0" smtClean="0"/>
              <a:t>Clu</a:t>
            </a:r>
            <a:r>
              <a:rPr sz="3200" spc="-15" dirty="0" smtClean="0"/>
              <a:t>s</a:t>
            </a:r>
            <a:r>
              <a:rPr sz="3200" spc="-25" dirty="0" smtClean="0"/>
              <a:t>t</a:t>
            </a:r>
            <a:r>
              <a:rPr sz="3200" dirty="0" smtClean="0"/>
              <a:t>er</a:t>
            </a:r>
            <a:r>
              <a:rPr sz="3200" spc="-35" dirty="0" smtClean="0"/>
              <a:t> </a:t>
            </a:r>
            <a:r>
              <a:rPr sz="3200" spc="-5" dirty="0"/>
              <a:t>Architecture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sz="half" idx="1"/>
          </p:nvPr>
        </p:nvSpPr>
        <p:spPr>
          <a:xfrm>
            <a:off x="5237989" y="1245108"/>
            <a:ext cx="1852295" cy="47398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56260" indent="65405">
              <a:lnSpc>
                <a:spcPct val="163500"/>
              </a:lnSpc>
            </a:pPr>
            <a:r>
              <a:rPr sz="1800" spc="-5" dirty="0" smtClean="0"/>
              <a:t>Sl</a:t>
            </a:r>
            <a:r>
              <a:rPr sz="1800" spc="-10" dirty="0" smtClean="0"/>
              <a:t>av</a:t>
            </a:r>
            <a:r>
              <a:rPr sz="1800" spc="-5" dirty="0" smtClean="0"/>
              <a:t>e01 </a:t>
            </a:r>
            <a:r>
              <a:rPr spc="-5" dirty="0" smtClean="0">
                <a:solidFill>
                  <a:srgbClr val="5C9B1D"/>
                </a:solidFill>
              </a:rPr>
              <a:t>D</a:t>
            </a:r>
            <a:r>
              <a:rPr spc="-590" dirty="0" smtClean="0">
                <a:solidFill>
                  <a:srgbClr val="5C9B1D"/>
                </a:solidFill>
              </a:rPr>
              <a:t>a</a:t>
            </a:r>
            <a:r>
              <a:rPr sz="2700" spc="-637" baseline="9259" dirty="0" smtClean="0"/>
              <a:t>S</a:t>
            </a:r>
            <a:r>
              <a:rPr sz="1400" spc="-45" dirty="0" smtClean="0">
                <a:solidFill>
                  <a:srgbClr val="5C9B1D"/>
                </a:solidFill>
              </a:rPr>
              <a:t>t</a:t>
            </a:r>
            <a:r>
              <a:rPr sz="2700" spc="-569" baseline="9259" dirty="0" smtClean="0"/>
              <a:t>l</a:t>
            </a:r>
            <a:r>
              <a:rPr sz="1400" spc="-365" dirty="0" smtClean="0">
                <a:solidFill>
                  <a:srgbClr val="5C9B1D"/>
                </a:solidFill>
              </a:rPr>
              <a:t>a</a:t>
            </a:r>
            <a:r>
              <a:rPr sz="2700" spc="-892" baseline="9259" dirty="0" smtClean="0"/>
              <a:t>a</a:t>
            </a:r>
            <a:r>
              <a:rPr sz="1400" spc="-370" dirty="0" smtClean="0">
                <a:solidFill>
                  <a:srgbClr val="5C9B1D"/>
                </a:solidFill>
              </a:rPr>
              <a:t>N</a:t>
            </a:r>
            <a:r>
              <a:rPr sz="2700" spc="-802" baseline="9259" dirty="0" smtClean="0"/>
              <a:t>v</a:t>
            </a:r>
            <a:r>
              <a:rPr sz="1400" spc="-240" dirty="0" smtClean="0">
                <a:solidFill>
                  <a:srgbClr val="5C9B1D"/>
                </a:solidFill>
              </a:rPr>
              <a:t>o</a:t>
            </a:r>
            <a:r>
              <a:rPr sz="2700" spc="-1057" baseline="9259" dirty="0" smtClean="0"/>
              <a:t>e</a:t>
            </a:r>
            <a:r>
              <a:rPr sz="1400" spc="-75" dirty="0" smtClean="0">
                <a:solidFill>
                  <a:srgbClr val="5C9B1D"/>
                </a:solidFill>
              </a:rPr>
              <a:t>d</a:t>
            </a:r>
            <a:r>
              <a:rPr sz="2700" spc="-1380" baseline="9259" dirty="0" smtClean="0"/>
              <a:t>0</a:t>
            </a:r>
            <a:r>
              <a:rPr sz="1400" dirty="0" smtClean="0">
                <a:solidFill>
                  <a:srgbClr val="5C9B1D"/>
                </a:solidFill>
              </a:rPr>
              <a:t>e</a:t>
            </a:r>
            <a:r>
              <a:rPr sz="1400" spc="-270" dirty="0" smtClean="0">
                <a:solidFill>
                  <a:srgbClr val="5C9B1D"/>
                </a:solidFill>
              </a:rPr>
              <a:t> </a:t>
            </a:r>
            <a:r>
              <a:rPr sz="2700" spc="-22" baseline="9259" dirty="0" smtClean="0"/>
              <a:t>2 </a:t>
            </a:r>
            <a:r>
              <a:rPr sz="1400" spc="-165" dirty="0" smtClean="0">
                <a:solidFill>
                  <a:srgbClr val="5C9B1D"/>
                </a:solidFill>
              </a:rPr>
              <a:t>T</a:t>
            </a:r>
            <a:r>
              <a:rPr sz="1400" spc="-10" dirty="0" smtClean="0">
                <a:solidFill>
                  <a:srgbClr val="5C9B1D"/>
                </a:solidFill>
              </a:rPr>
              <a:t>a</a:t>
            </a:r>
            <a:r>
              <a:rPr sz="1400" spc="-355" dirty="0" smtClean="0">
                <a:solidFill>
                  <a:srgbClr val="5C9B1D"/>
                </a:solidFill>
              </a:rPr>
              <a:t>s</a:t>
            </a:r>
            <a:r>
              <a:rPr sz="1400" spc="-605" dirty="0" smtClean="0">
                <a:solidFill>
                  <a:srgbClr val="006FC0"/>
                </a:solidFill>
              </a:rPr>
              <a:t>D</a:t>
            </a:r>
            <a:r>
              <a:rPr sz="1400" spc="-105" dirty="0" smtClean="0">
                <a:solidFill>
                  <a:srgbClr val="5C9B1D"/>
                </a:solidFill>
              </a:rPr>
              <a:t>k</a:t>
            </a:r>
            <a:r>
              <a:rPr sz="1400" spc="-645" dirty="0" smtClean="0">
                <a:solidFill>
                  <a:srgbClr val="006FC0"/>
                </a:solidFill>
              </a:rPr>
              <a:t>a</a:t>
            </a:r>
            <a:r>
              <a:rPr sz="1400" spc="-190" dirty="0" smtClean="0">
                <a:solidFill>
                  <a:srgbClr val="5C9B1D"/>
                </a:solidFill>
              </a:rPr>
              <a:t>T</a:t>
            </a:r>
            <a:r>
              <a:rPr sz="1400" spc="-425" dirty="0" smtClean="0">
                <a:solidFill>
                  <a:srgbClr val="006FC0"/>
                </a:solidFill>
              </a:rPr>
              <a:t>t</a:t>
            </a:r>
            <a:r>
              <a:rPr sz="1400" spc="-90" dirty="0" smtClean="0">
                <a:solidFill>
                  <a:srgbClr val="5C9B1D"/>
                </a:solidFill>
              </a:rPr>
              <a:t>r</a:t>
            </a:r>
            <a:r>
              <a:rPr sz="1400" spc="-680" dirty="0" smtClean="0">
                <a:solidFill>
                  <a:srgbClr val="006FC0"/>
                </a:solidFill>
              </a:rPr>
              <a:t>a</a:t>
            </a:r>
            <a:r>
              <a:rPr sz="1400" spc="-720" dirty="0" smtClean="0">
                <a:solidFill>
                  <a:srgbClr val="5C9B1D"/>
                </a:solidFill>
              </a:rPr>
              <a:t>a</a:t>
            </a:r>
            <a:r>
              <a:rPr sz="2700" spc="-525" baseline="9259" dirty="0" smtClean="0"/>
              <a:t>S</a:t>
            </a:r>
            <a:r>
              <a:rPr sz="1400" spc="-880" dirty="0" smtClean="0">
                <a:solidFill>
                  <a:srgbClr val="006FC0"/>
                </a:solidFill>
              </a:rPr>
              <a:t>N</a:t>
            </a:r>
            <a:r>
              <a:rPr sz="1400" spc="-360" dirty="0" smtClean="0">
                <a:solidFill>
                  <a:srgbClr val="5C9B1D"/>
                </a:solidFill>
              </a:rPr>
              <a:t>c</a:t>
            </a:r>
            <a:r>
              <a:rPr sz="2700" spc="-97" baseline="9259" dirty="0" smtClean="0"/>
              <a:t>l</a:t>
            </a:r>
            <a:r>
              <a:rPr sz="1400" spc="-645" dirty="0" smtClean="0">
                <a:solidFill>
                  <a:srgbClr val="5C9B1D"/>
                </a:solidFill>
              </a:rPr>
              <a:t>k</a:t>
            </a:r>
            <a:r>
              <a:rPr sz="2700" spc="-1177" baseline="9259" dirty="0" smtClean="0"/>
              <a:t>a</a:t>
            </a:r>
            <a:r>
              <a:rPr sz="1400" spc="-310" dirty="0" smtClean="0">
                <a:solidFill>
                  <a:srgbClr val="006FC0"/>
                </a:solidFill>
              </a:rPr>
              <a:t>o</a:t>
            </a:r>
            <a:r>
              <a:rPr sz="1400" spc="-434" dirty="0" smtClean="0">
                <a:solidFill>
                  <a:srgbClr val="5C9B1D"/>
                </a:solidFill>
              </a:rPr>
              <a:t>e</a:t>
            </a:r>
            <a:r>
              <a:rPr sz="2700" spc="-1342" baseline="9259" dirty="0" smtClean="0"/>
              <a:t>v</a:t>
            </a:r>
            <a:r>
              <a:rPr sz="1400" spc="-350" dirty="0" smtClean="0">
                <a:solidFill>
                  <a:srgbClr val="006FC0"/>
                </a:solidFill>
              </a:rPr>
              <a:t>d</a:t>
            </a:r>
            <a:r>
              <a:rPr sz="1400" spc="-165" dirty="0" smtClean="0">
                <a:solidFill>
                  <a:srgbClr val="5C9B1D"/>
                </a:solidFill>
              </a:rPr>
              <a:t>r</a:t>
            </a:r>
            <a:r>
              <a:rPr sz="1400" spc="-635" dirty="0" smtClean="0">
                <a:solidFill>
                  <a:srgbClr val="006FC0"/>
                </a:solidFill>
              </a:rPr>
              <a:t>e</a:t>
            </a:r>
            <a:r>
              <a:rPr sz="2700" spc="-7" baseline="9259" dirty="0" smtClean="0"/>
              <a:t>e03</a:t>
            </a:r>
            <a:endParaRPr sz="2700" baseline="9259" dirty="0" smtClean="0"/>
          </a:p>
          <a:p>
            <a:pPr marL="441325" marR="127635" indent="-286385">
              <a:lnSpc>
                <a:spcPct val="155600"/>
              </a:lnSpc>
              <a:spcBef>
                <a:spcPts val="15"/>
              </a:spcBef>
            </a:pPr>
            <a:r>
              <a:rPr spc="-160" dirty="0" err="1" smtClean="0">
                <a:solidFill>
                  <a:srgbClr val="006FC0"/>
                </a:solidFill>
              </a:rPr>
              <a:t>T</a:t>
            </a:r>
            <a:r>
              <a:rPr spc="-10" dirty="0" err="1" smtClean="0">
                <a:solidFill>
                  <a:srgbClr val="006FC0"/>
                </a:solidFill>
              </a:rPr>
              <a:t>a</a:t>
            </a:r>
            <a:r>
              <a:rPr spc="-5" dirty="0" err="1" smtClean="0">
                <a:solidFill>
                  <a:srgbClr val="006FC0"/>
                </a:solidFill>
              </a:rPr>
              <a:t>s</a:t>
            </a:r>
            <a:r>
              <a:rPr spc="-10" dirty="0" err="1" smtClean="0">
                <a:solidFill>
                  <a:srgbClr val="006FC0"/>
                </a:solidFill>
              </a:rPr>
              <a:t>k</a:t>
            </a:r>
            <a:r>
              <a:rPr lang="en-US" spc="-160" dirty="0" err="1">
                <a:solidFill>
                  <a:srgbClr val="006FC0"/>
                </a:solidFill>
              </a:rPr>
              <a:t>T</a:t>
            </a:r>
            <a:r>
              <a:rPr lang="en-US" spc="-10" dirty="0" err="1">
                <a:solidFill>
                  <a:srgbClr val="006FC0"/>
                </a:solidFill>
              </a:rPr>
              <a:t>a</a:t>
            </a:r>
            <a:r>
              <a:rPr lang="en-US" spc="-5" dirty="0" err="1">
                <a:solidFill>
                  <a:srgbClr val="006FC0"/>
                </a:solidFill>
              </a:rPr>
              <a:t>s</a:t>
            </a:r>
            <a:r>
              <a:rPr lang="en-US" spc="-490" dirty="0" err="1">
                <a:solidFill>
                  <a:srgbClr val="006FC0"/>
                </a:solidFill>
              </a:rPr>
              <a:t>k</a:t>
            </a:r>
            <a:r>
              <a:rPr lang="en-US" spc="-470" dirty="0" err="1"/>
              <a:t>D</a:t>
            </a:r>
            <a:r>
              <a:rPr lang="en-US" spc="-355" dirty="0" err="1">
                <a:solidFill>
                  <a:srgbClr val="006FC0"/>
                </a:solidFill>
              </a:rPr>
              <a:t>T</a:t>
            </a:r>
            <a:r>
              <a:rPr lang="en-US" spc="-525" dirty="0" err="1"/>
              <a:t>a</a:t>
            </a:r>
            <a:r>
              <a:rPr lang="en-US" spc="-30" dirty="0" err="1">
                <a:solidFill>
                  <a:srgbClr val="006FC0"/>
                </a:solidFill>
              </a:rPr>
              <a:t>r</a:t>
            </a:r>
            <a:r>
              <a:rPr lang="en-US" spc="-705" dirty="0" err="1">
                <a:solidFill>
                  <a:srgbClr val="006FC0"/>
                </a:solidFill>
              </a:rPr>
              <a:t>a</a:t>
            </a:r>
            <a:r>
              <a:rPr lang="en-US" spc="-5" dirty="0" err="1"/>
              <a:t>t</a:t>
            </a:r>
            <a:r>
              <a:rPr lang="en-US" spc="-509" dirty="0" err="1"/>
              <a:t>a</a:t>
            </a:r>
            <a:r>
              <a:rPr lang="en-US" spc="-150" dirty="0" err="1">
                <a:solidFill>
                  <a:srgbClr val="006FC0"/>
                </a:solidFill>
              </a:rPr>
              <a:t>c</a:t>
            </a:r>
            <a:r>
              <a:rPr lang="en-US" spc="-795" dirty="0" err="1"/>
              <a:t>N</a:t>
            </a:r>
            <a:r>
              <a:rPr lang="en-US" spc="-15" dirty="0" err="1">
                <a:solidFill>
                  <a:srgbClr val="006FC0"/>
                </a:solidFill>
              </a:rPr>
              <a:t>k</a:t>
            </a:r>
            <a:r>
              <a:rPr lang="en-US" spc="-635" dirty="0" err="1">
                <a:solidFill>
                  <a:srgbClr val="006FC0"/>
                </a:solidFill>
              </a:rPr>
              <a:t>e</a:t>
            </a:r>
            <a:r>
              <a:rPr lang="en-US" spc="-125" dirty="0" err="1"/>
              <a:t>o</a:t>
            </a:r>
            <a:r>
              <a:rPr lang="en-US" spc="-380" dirty="0" err="1">
                <a:solidFill>
                  <a:srgbClr val="006FC0"/>
                </a:solidFill>
              </a:rPr>
              <a:t>r</a:t>
            </a:r>
            <a:r>
              <a:rPr lang="en-US" dirty="0" err="1"/>
              <a:t>de</a:t>
            </a:r>
            <a:r>
              <a:rPr lang="en-US" dirty="0"/>
              <a:t> </a:t>
            </a:r>
            <a:r>
              <a:rPr spc="-740" dirty="0" smtClean="0">
                <a:solidFill>
                  <a:srgbClr val="006FC0"/>
                </a:solidFill>
              </a:rPr>
              <a:t>T</a:t>
            </a:r>
            <a:r>
              <a:rPr spc="-350" dirty="0" smtClean="0">
                <a:solidFill>
                  <a:srgbClr val="006FC0"/>
                </a:solidFill>
              </a:rPr>
              <a:t>D</a:t>
            </a:r>
            <a:r>
              <a:rPr spc="-30" dirty="0" smtClean="0">
                <a:solidFill>
                  <a:srgbClr val="006FC0"/>
                </a:solidFill>
              </a:rPr>
              <a:t>r</a:t>
            </a:r>
            <a:r>
              <a:rPr spc="-160" dirty="0" smtClean="0">
                <a:solidFill>
                  <a:srgbClr val="E5FFFF"/>
                </a:solidFill>
              </a:rPr>
              <a:t>a</a:t>
            </a:r>
            <a:r>
              <a:rPr sz="2700" spc="-1485" baseline="-7716" dirty="0" smtClean="0"/>
              <a:t>S</a:t>
            </a:r>
            <a:r>
              <a:rPr sz="1400" spc="-335" dirty="0" smtClean="0">
                <a:solidFill>
                  <a:srgbClr val="006FC0"/>
                </a:solidFill>
              </a:rPr>
              <a:t>t</a:t>
            </a:r>
            <a:r>
              <a:rPr sz="1400" spc="-315" dirty="0" smtClean="0">
                <a:solidFill>
                  <a:srgbClr val="006FC0"/>
                </a:solidFill>
              </a:rPr>
              <a:t>c</a:t>
            </a:r>
            <a:r>
              <a:rPr sz="1400" spc="-425" dirty="0" smtClean="0">
                <a:solidFill>
                  <a:srgbClr val="006FC0"/>
                </a:solidFill>
              </a:rPr>
              <a:t>a</a:t>
            </a:r>
            <a:r>
              <a:rPr sz="1400" spc="-495" dirty="0" smtClean="0">
                <a:solidFill>
                  <a:srgbClr val="006FC0"/>
                </a:solidFill>
              </a:rPr>
              <a:t>k</a:t>
            </a:r>
            <a:r>
              <a:rPr sz="2700" spc="-307" baseline="-7716" dirty="0" smtClean="0"/>
              <a:t>l</a:t>
            </a:r>
            <a:r>
              <a:rPr sz="1400" spc="-740" dirty="0" smtClean="0">
                <a:solidFill>
                  <a:srgbClr val="006FC0"/>
                </a:solidFill>
              </a:rPr>
              <a:t>N</a:t>
            </a:r>
            <a:r>
              <a:rPr sz="2700" spc="-1335" baseline="-7716" dirty="0" smtClean="0"/>
              <a:t>a</a:t>
            </a:r>
            <a:r>
              <a:rPr sz="1400" spc="-75" dirty="0" smtClean="0">
                <a:solidFill>
                  <a:srgbClr val="006FC0"/>
                </a:solidFill>
              </a:rPr>
              <a:t>e</a:t>
            </a:r>
            <a:r>
              <a:rPr sz="1400" spc="-690" dirty="0" smtClean="0">
                <a:solidFill>
                  <a:srgbClr val="006FC0"/>
                </a:solidFill>
              </a:rPr>
              <a:t>o</a:t>
            </a:r>
            <a:r>
              <a:rPr sz="1400" spc="-385" dirty="0" smtClean="0">
                <a:solidFill>
                  <a:srgbClr val="006FC0"/>
                </a:solidFill>
              </a:rPr>
              <a:t>r</a:t>
            </a:r>
            <a:r>
              <a:rPr sz="2700" spc="-494" baseline="-7716" dirty="0" smtClean="0"/>
              <a:t>v</a:t>
            </a:r>
            <a:r>
              <a:rPr sz="1400" spc="-459" dirty="0" smtClean="0">
                <a:solidFill>
                  <a:srgbClr val="006FC0"/>
                </a:solidFill>
              </a:rPr>
              <a:t>d</a:t>
            </a:r>
            <a:r>
              <a:rPr sz="2700" spc="-735" baseline="-7716" dirty="0" smtClean="0"/>
              <a:t>e</a:t>
            </a:r>
            <a:r>
              <a:rPr sz="1400" spc="-254" dirty="0" smtClean="0">
                <a:solidFill>
                  <a:srgbClr val="006FC0"/>
                </a:solidFill>
              </a:rPr>
              <a:t>e</a:t>
            </a:r>
            <a:r>
              <a:rPr sz="2700" spc="-22" baseline="-7716" dirty="0" smtClean="0"/>
              <a:t>04 </a:t>
            </a:r>
            <a:r>
              <a:rPr sz="1400" spc="-160" dirty="0" smtClean="0">
                <a:solidFill>
                  <a:srgbClr val="006FC0"/>
                </a:solidFill>
              </a:rPr>
              <a:t>T</a:t>
            </a:r>
            <a:r>
              <a:rPr sz="1400" spc="-10" dirty="0" smtClean="0">
                <a:solidFill>
                  <a:srgbClr val="006FC0"/>
                </a:solidFill>
              </a:rPr>
              <a:t>a</a:t>
            </a:r>
            <a:r>
              <a:rPr sz="1400" spc="-5" dirty="0" smtClean="0">
                <a:solidFill>
                  <a:srgbClr val="006FC0"/>
                </a:solidFill>
              </a:rPr>
              <a:t>s</a:t>
            </a:r>
            <a:r>
              <a:rPr sz="1400" spc="-490" dirty="0" smtClean="0">
                <a:solidFill>
                  <a:srgbClr val="006FC0"/>
                </a:solidFill>
              </a:rPr>
              <a:t>k</a:t>
            </a:r>
            <a:r>
              <a:rPr sz="2100" spc="-705" baseline="-23809" dirty="0" smtClean="0">
                <a:solidFill>
                  <a:srgbClr val="006FC0"/>
                </a:solidFill>
              </a:rPr>
              <a:t>D</a:t>
            </a:r>
            <a:r>
              <a:rPr sz="1400" spc="-360" dirty="0" smtClean="0">
                <a:solidFill>
                  <a:srgbClr val="006FC0"/>
                </a:solidFill>
              </a:rPr>
              <a:t>T</a:t>
            </a:r>
            <a:r>
              <a:rPr sz="2100" spc="-780" baseline="-23809" dirty="0" smtClean="0">
                <a:solidFill>
                  <a:srgbClr val="006FC0"/>
                </a:solidFill>
              </a:rPr>
              <a:t>a</a:t>
            </a:r>
            <a:r>
              <a:rPr sz="1400" spc="-15" dirty="0" smtClean="0">
                <a:solidFill>
                  <a:srgbClr val="006FC0"/>
                </a:solidFill>
              </a:rPr>
              <a:t>r</a:t>
            </a:r>
            <a:r>
              <a:rPr sz="2700" spc="-1530" baseline="-7716" dirty="0" smtClean="0"/>
              <a:t>S</a:t>
            </a:r>
            <a:r>
              <a:rPr sz="1400" spc="-710" dirty="0" smtClean="0">
                <a:solidFill>
                  <a:srgbClr val="006FC0"/>
                </a:solidFill>
              </a:rPr>
              <a:t>a</a:t>
            </a:r>
            <a:r>
              <a:rPr sz="2100" spc="-7" baseline="-23809" dirty="0" smtClean="0">
                <a:solidFill>
                  <a:srgbClr val="006FC0"/>
                </a:solidFill>
              </a:rPr>
              <a:t>t</a:t>
            </a:r>
            <a:r>
              <a:rPr sz="2100" spc="-765" baseline="-23809" dirty="0" smtClean="0">
                <a:solidFill>
                  <a:srgbClr val="006FC0"/>
                </a:solidFill>
              </a:rPr>
              <a:t>a</a:t>
            </a:r>
            <a:r>
              <a:rPr sz="1400" spc="-360" dirty="0" smtClean="0">
                <a:solidFill>
                  <a:srgbClr val="006FC0"/>
                </a:solidFill>
              </a:rPr>
              <a:t>c</a:t>
            </a:r>
            <a:r>
              <a:rPr sz="2700" spc="-315" baseline="-7716" dirty="0" smtClean="0"/>
              <a:t>l</a:t>
            </a:r>
            <a:r>
              <a:rPr sz="2100" spc="-1192" baseline="-23809" dirty="0" smtClean="0">
                <a:solidFill>
                  <a:srgbClr val="006FC0"/>
                </a:solidFill>
              </a:rPr>
              <a:t>N</a:t>
            </a:r>
            <a:r>
              <a:rPr sz="1400" spc="-645" dirty="0" smtClean="0">
                <a:solidFill>
                  <a:srgbClr val="006FC0"/>
                </a:solidFill>
              </a:rPr>
              <a:t>k</a:t>
            </a:r>
            <a:r>
              <a:rPr sz="2700" spc="-494" baseline="-7716" dirty="0" smtClean="0"/>
              <a:t>a</a:t>
            </a:r>
            <a:r>
              <a:rPr sz="1400" spc="-635" dirty="0" smtClean="0">
                <a:solidFill>
                  <a:srgbClr val="006FC0"/>
                </a:solidFill>
              </a:rPr>
              <a:t>e</a:t>
            </a:r>
            <a:r>
              <a:rPr sz="2100" spc="-855" baseline="-23809" dirty="0" smtClean="0">
                <a:solidFill>
                  <a:srgbClr val="006FC0"/>
                </a:solidFill>
              </a:rPr>
              <a:t>o</a:t>
            </a:r>
            <a:r>
              <a:rPr sz="2700" spc="-690" baseline="-7716" dirty="0" smtClean="0"/>
              <a:t>v</a:t>
            </a:r>
            <a:r>
              <a:rPr sz="1400" spc="-385" dirty="0" smtClean="0">
                <a:solidFill>
                  <a:srgbClr val="006FC0"/>
                </a:solidFill>
              </a:rPr>
              <a:t>r</a:t>
            </a:r>
            <a:r>
              <a:rPr sz="2100" spc="-690" baseline="-23809" dirty="0" smtClean="0">
                <a:solidFill>
                  <a:srgbClr val="006FC0"/>
                </a:solidFill>
              </a:rPr>
              <a:t>d</a:t>
            </a:r>
            <a:r>
              <a:rPr sz="2700" spc="-735" baseline="-7716" dirty="0" smtClean="0"/>
              <a:t>e</a:t>
            </a:r>
            <a:r>
              <a:rPr sz="2100" spc="-382" baseline="-23809" dirty="0" smtClean="0">
                <a:solidFill>
                  <a:srgbClr val="006FC0"/>
                </a:solidFill>
              </a:rPr>
              <a:t>e</a:t>
            </a:r>
            <a:r>
              <a:rPr sz="2700" spc="-22" baseline="-7716" dirty="0" smtClean="0"/>
              <a:t>05</a:t>
            </a:r>
            <a:endParaRPr sz="2700" baseline="-7716" dirty="0" smtClean="0"/>
          </a:p>
          <a:p>
            <a:pPr marL="925830" marR="5080" indent="-271145">
              <a:lnSpc>
                <a:spcPct val="200100"/>
              </a:lnSpc>
              <a:spcBef>
                <a:spcPts val="509"/>
              </a:spcBef>
            </a:pPr>
            <a:r>
              <a:rPr spc="-160" dirty="0" err="1" smtClean="0"/>
              <a:t>T</a:t>
            </a:r>
            <a:r>
              <a:rPr spc="-10" dirty="0" err="1" smtClean="0"/>
              <a:t>a</a:t>
            </a:r>
            <a:r>
              <a:rPr spc="-5" dirty="0" err="1" smtClean="0"/>
              <a:t>s</a:t>
            </a:r>
            <a:r>
              <a:rPr spc="-10" dirty="0" err="1" smtClean="0"/>
              <a:t>k</a:t>
            </a:r>
            <a:r>
              <a:rPr spc="-140" dirty="0" err="1" smtClean="0"/>
              <a:t>T</a:t>
            </a:r>
            <a:r>
              <a:rPr spc="-30" dirty="0" err="1" smtClean="0"/>
              <a:t>r</a:t>
            </a:r>
            <a:r>
              <a:rPr spc="-10" dirty="0" err="1" smtClean="0"/>
              <a:t>a</a:t>
            </a:r>
            <a:r>
              <a:rPr spc="-5" dirty="0" err="1" smtClean="0"/>
              <a:t>c</a:t>
            </a:r>
            <a:r>
              <a:rPr spc="-15" dirty="0" err="1" smtClean="0"/>
              <a:t>k</a:t>
            </a:r>
            <a:r>
              <a:rPr dirty="0" err="1" smtClean="0"/>
              <a:t>er</a:t>
            </a:r>
            <a:endParaRPr dirty="0"/>
          </a:p>
        </p:txBody>
      </p:sp>
      <p:sp>
        <p:nvSpPr>
          <p:cNvPr id="42" name="object 42"/>
          <p:cNvSpPr txBox="1"/>
          <p:nvPr/>
        </p:nvSpPr>
        <p:spPr>
          <a:xfrm>
            <a:off x="1931670" y="1382892"/>
            <a:ext cx="78041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Mas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ter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536953" y="1887190"/>
            <a:ext cx="1570990" cy="975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300" spc="-15" dirty="0">
                <a:solidFill>
                  <a:srgbClr val="92E1FF"/>
                </a:solidFill>
                <a:latin typeface="Tahoma"/>
                <a:cs typeface="Tahoma"/>
              </a:rPr>
              <a:t>Na</a:t>
            </a:r>
            <a:r>
              <a:rPr sz="1300" spc="-10" dirty="0">
                <a:solidFill>
                  <a:srgbClr val="92E1FF"/>
                </a:solidFill>
                <a:latin typeface="Tahoma"/>
                <a:cs typeface="Tahoma"/>
              </a:rPr>
              <a:t>m</a:t>
            </a:r>
            <a:r>
              <a:rPr sz="1300" spc="-15" dirty="0">
                <a:solidFill>
                  <a:srgbClr val="92E1FF"/>
                </a:solidFill>
                <a:latin typeface="Tahoma"/>
                <a:cs typeface="Tahoma"/>
              </a:rPr>
              <a:t>eN</a:t>
            </a:r>
            <a:r>
              <a:rPr sz="1300" spc="-5" dirty="0">
                <a:solidFill>
                  <a:srgbClr val="92E1FF"/>
                </a:solidFill>
                <a:latin typeface="Tahoma"/>
                <a:cs typeface="Tahoma"/>
              </a:rPr>
              <a:t>o</a:t>
            </a:r>
            <a:r>
              <a:rPr sz="1300" spc="-10" dirty="0">
                <a:solidFill>
                  <a:srgbClr val="92E1FF"/>
                </a:solidFill>
                <a:latin typeface="Tahoma"/>
                <a:cs typeface="Tahoma"/>
              </a:rPr>
              <a:t>de</a:t>
            </a:r>
            <a:r>
              <a:rPr sz="1300" spc="-5" dirty="0">
                <a:solidFill>
                  <a:srgbClr val="92E1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tp://m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ster:5007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3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5080" indent="-635" algn="ctr">
              <a:lnSpc>
                <a:spcPts val="1500"/>
              </a:lnSpc>
            </a:pPr>
            <a:r>
              <a:rPr sz="1300" spc="-10" dirty="0">
                <a:solidFill>
                  <a:srgbClr val="92E1FF"/>
                </a:solidFill>
                <a:latin typeface="Tahoma"/>
                <a:cs typeface="Tahoma"/>
              </a:rPr>
              <a:t>Jo</a:t>
            </a:r>
            <a:r>
              <a:rPr sz="1300" spc="-5" dirty="0">
                <a:solidFill>
                  <a:srgbClr val="92E1FF"/>
                </a:solidFill>
                <a:latin typeface="Tahoma"/>
                <a:cs typeface="Tahoma"/>
              </a:rPr>
              <a:t>b</a:t>
            </a:r>
            <a:r>
              <a:rPr sz="1300" spc="-135" dirty="0">
                <a:solidFill>
                  <a:srgbClr val="92E1FF"/>
                </a:solidFill>
                <a:latin typeface="Tahoma"/>
                <a:cs typeface="Tahoma"/>
              </a:rPr>
              <a:t>T</a:t>
            </a:r>
            <a:r>
              <a:rPr sz="1300" spc="-30" dirty="0">
                <a:solidFill>
                  <a:srgbClr val="92E1FF"/>
                </a:solidFill>
                <a:latin typeface="Tahoma"/>
                <a:cs typeface="Tahoma"/>
              </a:rPr>
              <a:t>r</a:t>
            </a:r>
            <a:r>
              <a:rPr sz="1300" spc="-10" dirty="0">
                <a:solidFill>
                  <a:srgbClr val="92E1FF"/>
                </a:solidFill>
                <a:latin typeface="Tahoma"/>
                <a:cs typeface="Tahoma"/>
              </a:rPr>
              <a:t>ac</a:t>
            </a:r>
            <a:r>
              <a:rPr sz="1300" spc="-20" dirty="0">
                <a:solidFill>
                  <a:srgbClr val="92E1FF"/>
                </a:solidFill>
                <a:latin typeface="Tahoma"/>
                <a:cs typeface="Tahoma"/>
              </a:rPr>
              <a:t>k</a:t>
            </a:r>
            <a:r>
              <a:rPr sz="1300" spc="-15" dirty="0">
                <a:solidFill>
                  <a:srgbClr val="92E1FF"/>
                </a:solidFill>
                <a:latin typeface="Tahoma"/>
                <a:cs typeface="Tahoma"/>
              </a:rPr>
              <a:t>er</a:t>
            </a:r>
            <a:r>
              <a:rPr sz="1300" spc="-10" dirty="0">
                <a:solidFill>
                  <a:srgbClr val="92E1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tp://m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ster:5003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715000" y="3989832"/>
            <a:ext cx="1714500" cy="1270"/>
          </a:xfrm>
          <a:custGeom>
            <a:avLst/>
            <a:gdLst/>
            <a:ahLst/>
            <a:cxnLst/>
            <a:rect l="l" t="t" r="r" b="b"/>
            <a:pathLst>
              <a:path w="1714500" h="1270">
                <a:moveTo>
                  <a:pt x="0" y="0"/>
                </a:moveTo>
                <a:lnTo>
                  <a:pt x="1714500" y="1193"/>
                </a:lnTo>
              </a:path>
            </a:pathLst>
          </a:custGeom>
          <a:ln w="9144">
            <a:solidFill>
              <a:srgbClr val="4F61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715000" y="3512820"/>
            <a:ext cx="1714500" cy="1270"/>
          </a:xfrm>
          <a:custGeom>
            <a:avLst/>
            <a:gdLst/>
            <a:ahLst/>
            <a:cxnLst/>
            <a:rect l="l" t="t" r="r" b="b"/>
            <a:pathLst>
              <a:path w="1714500" h="1270">
                <a:moveTo>
                  <a:pt x="0" y="0"/>
                </a:moveTo>
                <a:lnTo>
                  <a:pt x="1714500" y="1142"/>
                </a:lnTo>
              </a:path>
            </a:pathLst>
          </a:custGeom>
          <a:ln w="9144">
            <a:solidFill>
              <a:srgbClr val="4F61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Rectangle 48"/>
          <p:cNvSpPr/>
          <p:nvPr/>
        </p:nvSpPr>
        <p:spPr>
          <a:xfrm>
            <a:off x="0" y="514350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043928" y="3834384"/>
            <a:ext cx="1202435" cy="4724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62216" y="3880103"/>
            <a:ext cx="1118616" cy="4267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69835" y="3860291"/>
            <a:ext cx="1095756" cy="3657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168133" y="3964247"/>
            <a:ext cx="85407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4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sk </a:t>
            </a:r>
            <a:r>
              <a:rPr sz="1200" spc="-12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200" spc="-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285232" y="3828288"/>
            <a:ext cx="1202436" cy="4724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03520" y="3874008"/>
            <a:ext cx="1118615" cy="4267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11140" y="3854196"/>
            <a:ext cx="1095756" cy="3657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409057" y="3959318"/>
            <a:ext cx="85471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5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sk </a:t>
            </a:r>
            <a:r>
              <a:rPr sz="1200" spc="-12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200" spc="-2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043928" y="2906267"/>
            <a:ext cx="1202435" cy="4724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62216" y="2951988"/>
            <a:ext cx="1118616" cy="4267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69835" y="2932176"/>
            <a:ext cx="1095756" cy="3657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168133" y="3036994"/>
            <a:ext cx="85471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5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sk </a:t>
            </a:r>
            <a:r>
              <a:rPr sz="1200" spc="-12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200" spc="-2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285232" y="2901695"/>
            <a:ext cx="1202436" cy="472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03520" y="2945892"/>
            <a:ext cx="1118615" cy="42671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311140" y="2927604"/>
            <a:ext cx="1095756" cy="3657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409057" y="3031533"/>
            <a:ext cx="85471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5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sk </a:t>
            </a:r>
            <a:r>
              <a:rPr sz="1200" spc="-12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200" spc="-2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82396" y="2901695"/>
            <a:ext cx="1202436" cy="472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93647" y="2945892"/>
            <a:ext cx="999743" cy="42671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08303" y="2927604"/>
            <a:ext cx="1095756" cy="36575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099819" y="3031533"/>
            <a:ext cx="7353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Da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ta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 N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82396" y="3278123"/>
            <a:ext cx="1202436" cy="472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99160" y="3322320"/>
            <a:ext cx="1118616" cy="42672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08303" y="3304032"/>
            <a:ext cx="1095756" cy="36575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005332" y="3407708"/>
            <a:ext cx="85407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4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sk </a:t>
            </a:r>
            <a:r>
              <a:rPr sz="1200" spc="-12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200" spc="-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244340" y="1344167"/>
            <a:ext cx="111251" cy="55473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99965" y="136626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25908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401823" y="1787651"/>
            <a:ext cx="1953768" cy="11125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457450" y="1823466"/>
            <a:ext cx="1856105" cy="0"/>
          </a:xfrm>
          <a:custGeom>
            <a:avLst/>
            <a:gdLst/>
            <a:ahLst/>
            <a:cxnLst/>
            <a:rect l="l" t="t" r="r" b="b"/>
            <a:pathLst>
              <a:path w="1856104">
                <a:moveTo>
                  <a:pt x="1855977" y="0"/>
                </a:moveTo>
                <a:lnTo>
                  <a:pt x="0" y="0"/>
                </a:lnTo>
              </a:path>
            </a:pathLst>
          </a:custGeom>
          <a:ln w="25908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423160" y="1801367"/>
            <a:ext cx="111251" cy="70713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478785" y="1823466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25908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882896" y="1344167"/>
            <a:ext cx="111251" cy="55473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938521" y="136626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25908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882896" y="1787651"/>
            <a:ext cx="1955292" cy="11125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926329" y="1823466"/>
            <a:ext cx="1856105" cy="0"/>
          </a:xfrm>
          <a:custGeom>
            <a:avLst/>
            <a:gdLst/>
            <a:ahLst/>
            <a:cxnLst/>
            <a:rect l="l" t="t" r="r" b="b"/>
            <a:pathLst>
              <a:path w="1856104">
                <a:moveTo>
                  <a:pt x="0" y="0"/>
                </a:moveTo>
                <a:lnTo>
                  <a:pt x="1855977" y="0"/>
                </a:lnTo>
              </a:path>
            </a:pathLst>
          </a:custGeom>
          <a:ln w="25908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705600" y="1801367"/>
            <a:ext cx="111251" cy="70713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761226" y="1823466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25908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860291" y="1043939"/>
            <a:ext cx="1610867" cy="46024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215384" y="1025652"/>
            <a:ext cx="899160" cy="56083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886200" y="1069847"/>
            <a:ext cx="1504188" cy="35356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359655" y="1139900"/>
            <a:ext cx="560070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700" spc="-10" dirty="0">
                <a:solidFill>
                  <a:srgbClr val="FFFFFF"/>
                </a:solidFill>
                <a:latin typeface="Tahoma"/>
                <a:cs typeface="Tahoma"/>
              </a:rPr>
              <a:t>li</a:t>
            </a:r>
            <a:r>
              <a:rPr sz="1700" spc="-5" dirty="0">
                <a:solidFill>
                  <a:srgbClr val="FFFFFF"/>
                </a:solidFill>
                <a:latin typeface="Tahoma"/>
                <a:cs typeface="Tahoma"/>
              </a:rPr>
              <a:t>ent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373124" y="2398776"/>
            <a:ext cx="1190244" cy="63855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494282" y="2421254"/>
            <a:ext cx="1026794" cy="479425"/>
          </a:xfrm>
          <a:custGeom>
            <a:avLst/>
            <a:gdLst/>
            <a:ahLst/>
            <a:cxnLst/>
            <a:rect l="l" t="t" r="r" b="b"/>
            <a:pathLst>
              <a:path w="1026794" h="479425">
                <a:moveTo>
                  <a:pt x="54737" y="408305"/>
                </a:moveTo>
                <a:lnTo>
                  <a:pt x="0" y="475869"/>
                </a:lnTo>
                <a:lnTo>
                  <a:pt x="86868" y="479044"/>
                </a:lnTo>
                <a:lnTo>
                  <a:pt x="78561" y="460756"/>
                </a:lnTo>
                <a:lnTo>
                  <a:pt x="64389" y="460756"/>
                </a:lnTo>
                <a:lnTo>
                  <a:pt x="53593" y="437261"/>
                </a:lnTo>
                <a:lnTo>
                  <a:pt x="65443" y="431877"/>
                </a:lnTo>
                <a:lnTo>
                  <a:pt x="54737" y="408305"/>
                </a:lnTo>
                <a:close/>
              </a:path>
              <a:path w="1026794" h="479425">
                <a:moveTo>
                  <a:pt x="65443" y="431877"/>
                </a:moveTo>
                <a:lnTo>
                  <a:pt x="53593" y="437261"/>
                </a:lnTo>
                <a:lnTo>
                  <a:pt x="64389" y="460756"/>
                </a:lnTo>
                <a:lnTo>
                  <a:pt x="76137" y="455419"/>
                </a:lnTo>
                <a:lnTo>
                  <a:pt x="65443" y="431877"/>
                </a:lnTo>
                <a:close/>
              </a:path>
              <a:path w="1026794" h="479425">
                <a:moveTo>
                  <a:pt x="76137" y="455419"/>
                </a:moveTo>
                <a:lnTo>
                  <a:pt x="64389" y="460756"/>
                </a:lnTo>
                <a:lnTo>
                  <a:pt x="78561" y="460756"/>
                </a:lnTo>
                <a:lnTo>
                  <a:pt x="76137" y="455419"/>
                </a:lnTo>
                <a:close/>
              </a:path>
              <a:path w="1026794" h="479425">
                <a:moveTo>
                  <a:pt x="1016000" y="0"/>
                </a:moveTo>
                <a:lnTo>
                  <a:pt x="65443" y="431877"/>
                </a:lnTo>
                <a:lnTo>
                  <a:pt x="76137" y="455419"/>
                </a:lnTo>
                <a:lnTo>
                  <a:pt x="1026668" y="23621"/>
                </a:lnTo>
                <a:lnTo>
                  <a:pt x="101600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238755" y="2398776"/>
            <a:ext cx="1190244" cy="63855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281427" y="2421254"/>
            <a:ext cx="1026794" cy="479425"/>
          </a:xfrm>
          <a:custGeom>
            <a:avLst/>
            <a:gdLst/>
            <a:ahLst/>
            <a:cxnLst/>
            <a:rect l="l" t="t" r="r" b="b"/>
            <a:pathLst>
              <a:path w="1026795" h="479425">
                <a:moveTo>
                  <a:pt x="950657" y="455419"/>
                </a:moveTo>
                <a:lnTo>
                  <a:pt x="939927" y="479044"/>
                </a:lnTo>
                <a:lnTo>
                  <a:pt x="1026668" y="475869"/>
                </a:lnTo>
                <a:lnTo>
                  <a:pt x="1014452" y="460756"/>
                </a:lnTo>
                <a:lnTo>
                  <a:pt x="962406" y="460756"/>
                </a:lnTo>
                <a:lnTo>
                  <a:pt x="950657" y="455419"/>
                </a:lnTo>
                <a:close/>
              </a:path>
              <a:path w="1026795" h="479425">
                <a:moveTo>
                  <a:pt x="961329" y="431924"/>
                </a:moveTo>
                <a:lnTo>
                  <a:pt x="950657" y="455419"/>
                </a:lnTo>
                <a:lnTo>
                  <a:pt x="962406" y="460756"/>
                </a:lnTo>
                <a:lnTo>
                  <a:pt x="973074" y="437261"/>
                </a:lnTo>
                <a:lnTo>
                  <a:pt x="961329" y="431924"/>
                </a:lnTo>
                <a:close/>
              </a:path>
              <a:path w="1026795" h="479425">
                <a:moveTo>
                  <a:pt x="972058" y="408305"/>
                </a:moveTo>
                <a:lnTo>
                  <a:pt x="961329" y="431924"/>
                </a:lnTo>
                <a:lnTo>
                  <a:pt x="973074" y="437261"/>
                </a:lnTo>
                <a:lnTo>
                  <a:pt x="962406" y="460756"/>
                </a:lnTo>
                <a:lnTo>
                  <a:pt x="1014452" y="460756"/>
                </a:lnTo>
                <a:lnTo>
                  <a:pt x="972058" y="408305"/>
                </a:lnTo>
                <a:close/>
              </a:path>
              <a:path w="1026795" h="479425">
                <a:moveTo>
                  <a:pt x="10668" y="0"/>
                </a:moveTo>
                <a:lnTo>
                  <a:pt x="0" y="23621"/>
                </a:lnTo>
                <a:lnTo>
                  <a:pt x="950657" y="455419"/>
                </a:lnTo>
                <a:lnTo>
                  <a:pt x="961329" y="431924"/>
                </a:lnTo>
                <a:lnTo>
                  <a:pt x="10668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677923" y="2101595"/>
            <a:ext cx="1456944" cy="50901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746504" y="2130551"/>
            <a:ext cx="1318259" cy="50749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703832" y="2127504"/>
            <a:ext cx="1350264" cy="402335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1874266" y="1885346"/>
            <a:ext cx="1233170" cy="565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1520">
              <a:lnSpc>
                <a:spcPct val="100000"/>
              </a:lnSpc>
            </a:pPr>
            <a:r>
              <a:rPr sz="1400" b="1" spc="-5" dirty="0">
                <a:solidFill>
                  <a:srgbClr val="252525"/>
                </a:solidFill>
                <a:latin typeface="Tahoma"/>
                <a:cs typeface="Tahoma"/>
              </a:rPr>
              <a:t>H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DFS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1500" spc="-10" dirty="0">
                <a:solidFill>
                  <a:srgbClr val="FFFFFF"/>
                </a:solidFill>
                <a:latin typeface="Tahoma"/>
                <a:cs typeface="Tahoma"/>
              </a:rPr>
              <a:t>Na</a:t>
            </a: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me</a:t>
            </a:r>
            <a:r>
              <a:rPr sz="1500" spc="-5" dirty="0">
                <a:solidFill>
                  <a:srgbClr val="FFFFFF"/>
                </a:solidFill>
                <a:latin typeface="Tahoma"/>
                <a:cs typeface="Tahoma"/>
              </a:rPr>
              <a:t> Node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882396" y="3828288"/>
            <a:ext cx="1202436" cy="4724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93647" y="3874008"/>
            <a:ext cx="999743" cy="42672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08303" y="3854196"/>
            <a:ext cx="1095756" cy="365759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82396" y="4204715"/>
            <a:ext cx="1202436" cy="4724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99160" y="4250435"/>
            <a:ext cx="1118616" cy="426719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08303" y="4230623"/>
            <a:ext cx="1095756" cy="3657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1005332" y="4335746"/>
            <a:ext cx="85471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5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sk </a:t>
            </a:r>
            <a:r>
              <a:rPr sz="1200" spc="-12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200" spc="-2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2641092" y="2906267"/>
            <a:ext cx="1202435" cy="4724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752344" y="2951988"/>
            <a:ext cx="999744" cy="42671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667000" y="2932176"/>
            <a:ext cx="1095755" cy="36576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641092" y="3282696"/>
            <a:ext cx="1202435" cy="472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657855" y="3328415"/>
            <a:ext cx="1118616" cy="426719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667000" y="3308603"/>
            <a:ext cx="1095755" cy="36575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641092" y="3834384"/>
            <a:ext cx="1202435" cy="4724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752344" y="3880103"/>
            <a:ext cx="999744" cy="426719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667000" y="3860291"/>
            <a:ext cx="1095755" cy="36576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641092" y="4210811"/>
            <a:ext cx="1202435" cy="472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657855" y="4256532"/>
            <a:ext cx="1118616" cy="42672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667000" y="4236720"/>
            <a:ext cx="1095755" cy="3657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2764027" y="4341233"/>
            <a:ext cx="85471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5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sk </a:t>
            </a:r>
            <a:r>
              <a:rPr sz="1200" spc="-12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200" spc="-2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5285232" y="3282696"/>
            <a:ext cx="1202436" cy="472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398008" y="3328415"/>
            <a:ext cx="999743" cy="426719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311140" y="3308603"/>
            <a:ext cx="1095756" cy="365759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775959" y="2398776"/>
            <a:ext cx="1190243" cy="63855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897117" y="2421254"/>
            <a:ext cx="1026794" cy="479425"/>
          </a:xfrm>
          <a:custGeom>
            <a:avLst/>
            <a:gdLst/>
            <a:ahLst/>
            <a:cxnLst/>
            <a:rect l="l" t="t" r="r" b="b"/>
            <a:pathLst>
              <a:path w="1026795" h="479425">
                <a:moveTo>
                  <a:pt x="54737" y="408305"/>
                </a:moveTo>
                <a:lnTo>
                  <a:pt x="0" y="475869"/>
                </a:lnTo>
                <a:lnTo>
                  <a:pt x="86868" y="479044"/>
                </a:lnTo>
                <a:lnTo>
                  <a:pt x="78561" y="460756"/>
                </a:lnTo>
                <a:lnTo>
                  <a:pt x="64389" y="460756"/>
                </a:lnTo>
                <a:lnTo>
                  <a:pt x="53594" y="437261"/>
                </a:lnTo>
                <a:lnTo>
                  <a:pt x="65443" y="431877"/>
                </a:lnTo>
                <a:lnTo>
                  <a:pt x="54737" y="408305"/>
                </a:lnTo>
                <a:close/>
              </a:path>
              <a:path w="1026795" h="479425">
                <a:moveTo>
                  <a:pt x="65443" y="431877"/>
                </a:moveTo>
                <a:lnTo>
                  <a:pt x="53594" y="437261"/>
                </a:lnTo>
                <a:lnTo>
                  <a:pt x="64389" y="460756"/>
                </a:lnTo>
                <a:lnTo>
                  <a:pt x="76137" y="455419"/>
                </a:lnTo>
                <a:lnTo>
                  <a:pt x="65443" y="431877"/>
                </a:lnTo>
                <a:close/>
              </a:path>
              <a:path w="1026795" h="479425">
                <a:moveTo>
                  <a:pt x="76137" y="455419"/>
                </a:moveTo>
                <a:lnTo>
                  <a:pt x="64389" y="460756"/>
                </a:lnTo>
                <a:lnTo>
                  <a:pt x="78561" y="460756"/>
                </a:lnTo>
                <a:lnTo>
                  <a:pt x="76137" y="455419"/>
                </a:lnTo>
                <a:close/>
              </a:path>
              <a:path w="1026795" h="479425">
                <a:moveTo>
                  <a:pt x="1016000" y="0"/>
                </a:moveTo>
                <a:lnTo>
                  <a:pt x="65443" y="431877"/>
                </a:lnTo>
                <a:lnTo>
                  <a:pt x="76137" y="455419"/>
                </a:lnTo>
                <a:lnTo>
                  <a:pt x="1026667" y="23621"/>
                </a:lnTo>
                <a:lnTo>
                  <a:pt x="101600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641592" y="2398776"/>
            <a:ext cx="1190244" cy="63855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684264" y="2421254"/>
            <a:ext cx="1026794" cy="479425"/>
          </a:xfrm>
          <a:custGeom>
            <a:avLst/>
            <a:gdLst/>
            <a:ahLst/>
            <a:cxnLst/>
            <a:rect l="l" t="t" r="r" b="b"/>
            <a:pathLst>
              <a:path w="1026795" h="479425">
                <a:moveTo>
                  <a:pt x="950657" y="455419"/>
                </a:moveTo>
                <a:lnTo>
                  <a:pt x="939926" y="479044"/>
                </a:lnTo>
                <a:lnTo>
                  <a:pt x="1026667" y="475869"/>
                </a:lnTo>
                <a:lnTo>
                  <a:pt x="1014452" y="460756"/>
                </a:lnTo>
                <a:lnTo>
                  <a:pt x="962405" y="460756"/>
                </a:lnTo>
                <a:lnTo>
                  <a:pt x="950657" y="455419"/>
                </a:lnTo>
                <a:close/>
              </a:path>
              <a:path w="1026795" h="479425">
                <a:moveTo>
                  <a:pt x="961329" y="431924"/>
                </a:moveTo>
                <a:lnTo>
                  <a:pt x="950657" y="455419"/>
                </a:lnTo>
                <a:lnTo>
                  <a:pt x="962405" y="460756"/>
                </a:lnTo>
                <a:lnTo>
                  <a:pt x="973074" y="437261"/>
                </a:lnTo>
                <a:lnTo>
                  <a:pt x="961329" y="431924"/>
                </a:lnTo>
                <a:close/>
              </a:path>
              <a:path w="1026795" h="479425">
                <a:moveTo>
                  <a:pt x="972057" y="408305"/>
                </a:moveTo>
                <a:lnTo>
                  <a:pt x="961329" y="431924"/>
                </a:lnTo>
                <a:lnTo>
                  <a:pt x="973074" y="437261"/>
                </a:lnTo>
                <a:lnTo>
                  <a:pt x="962405" y="460756"/>
                </a:lnTo>
                <a:lnTo>
                  <a:pt x="1014452" y="460756"/>
                </a:lnTo>
                <a:lnTo>
                  <a:pt x="972057" y="408305"/>
                </a:lnTo>
                <a:close/>
              </a:path>
              <a:path w="1026795" h="479425">
                <a:moveTo>
                  <a:pt x="10667" y="0"/>
                </a:moveTo>
                <a:lnTo>
                  <a:pt x="0" y="23621"/>
                </a:lnTo>
                <a:lnTo>
                  <a:pt x="950657" y="455419"/>
                </a:lnTo>
                <a:lnTo>
                  <a:pt x="961329" y="431924"/>
                </a:lnTo>
                <a:lnTo>
                  <a:pt x="10667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285232" y="4210811"/>
            <a:ext cx="1202436" cy="472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398008" y="4256532"/>
            <a:ext cx="999743" cy="426720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311140" y="4236720"/>
            <a:ext cx="1095756" cy="36576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5503545" y="4341233"/>
            <a:ext cx="7353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Da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ta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 N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7043928" y="3282696"/>
            <a:ext cx="1202435" cy="472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156704" y="3328415"/>
            <a:ext cx="999744" cy="426719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069835" y="3308603"/>
            <a:ext cx="1095756" cy="365759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043928" y="4210811"/>
            <a:ext cx="1202435" cy="472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156704" y="4256532"/>
            <a:ext cx="999744" cy="426720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069835" y="4236720"/>
            <a:ext cx="1095756" cy="36576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7262621" y="4341233"/>
            <a:ext cx="7353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Da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ta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 N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6059423" y="2157983"/>
            <a:ext cx="1455420" cy="510539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141720" y="2188464"/>
            <a:ext cx="1292352" cy="505968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085332" y="2183892"/>
            <a:ext cx="1348739" cy="403859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5577078" y="1885346"/>
            <a:ext cx="1675764" cy="62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M</a:t>
            </a:r>
            <a:r>
              <a:rPr sz="1400" b="1" spc="-5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400" b="1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b="1" spc="-5" dirty="0">
                <a:solidFill>
                  <a:srgbClr val="252525"/>
                </a:solidFill>
                <a:latin typeface="Tahoma"/>
                <a:cs typeface="Tahoma"/>
              </a:rPr>
              <a:t>Red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u</a:t>
            </a:r>
            <a:r>
              <a:rPr sz="1400" b="1" spc="-5" dirty="0">
                <a:solidFill>
                  <a:srgbClr val="252525"/>
                </a:solidFill>
                <a:latin typeface="Tahoma"/>
                <a:cs typeface="Tahoma"/>
              </a:rPr>
              <a:t>ce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3"/>
              </a:spcBef>
            </a:pPr>
            <a:endParaRPr sz="1250">
              <a:latin typeface="Times New Roman"/>
              <a:cs typeface="Times New Roman"/>
            </a:endParaRPr>
          </a:p>
          <a:p>
            <a:pPr marL="706120"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Job</a:t>
            </a:r>
            <a:r>
              <a:rPr sz="15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15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500" spc="-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ac</a:t>
            </a:r>
            <a:r>
              <a:rPr sz="1500" spc="-20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1500" spc="-5" dirty="0">
                <a:solidFill>
                  <a:srgbClr val="FFFFFF"/>
                </a:solidFill>
                <a:latin typeface="Tahoma"/>
                <a:cs typeface="Tahoma"/>
              </a:rPr>
              <a:t>er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99" name="object 99"/>
          <p:cNvSpPr txBox="1">
            <a:spLocks noGrp="1"/>
          </p:cNvSpPr>
          <p:nvPr>
            <p:ph type="title"/>
          </p:nvPr>
        </p:nvSpPr>
        <p:spPr>
          <a:xfrm>
            <a:off x="-17253" y="-19050"/>
            <a:ext cx="7886700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+mn-lt"/>
              </a:rPr>
              <a:t>Hado</a:t>
            </a:r>
            <a:r>
              <a:rPr spc="-15" dirty="0">
                <a:latin typeface="+mn-lt"/>
              </a:rPr>
              <a:t>o</a:t>
            </a:r>
            <a:r>
              <a:rPr dirty="0">
                <a:latin typeface="+mn-lt"/>
              </a:rPr>
              <a:t>p</a:t>
            </a:r>
            <a:r>
              <a:rPr spc="10" dirty="0"/>
              <a:t> </a:t>
            </a:r>
            <a:r>
              <a:rPr spc="-5" dirty="0">
                <a:latin typeface="+mn-lt"/>
              </a:rPr>
              <a:t>Cluster Architecture (Contd.)</a:t>
            </a:r>
          </a:p>
        </p:txBody>
      </p:sp>
      <p:sp>
        <p:nvSpPr>
          <p:cNvPr id="93" name="object 93"/>
          <p:cNvSpPr txBox="1"/>
          <p:nvPr/>
        </p:nvSpPr>
        <p:spPr>
          <a:xfrm>
            <a:off x="1099819" y="3959318"/>
            <a:ext cx="7353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Da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ta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 N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2858516" y="3036994"/>
            <a:ext cx="7353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Da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ta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 N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2764027" y="3413422"/>
            <a:ext cx="85471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5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sk </a:t>
            </a:r>
            <a:r>
              <a:rPr sz="1200" spc="-12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200" spc="-2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2858516" y="3964247"/>
            <a:ext cx="73533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at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 No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5503545" y="3413422"/>
            <a:ext cx="7353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Da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ta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 N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7262621" y="3413422"/>
            <a:ext cx="7353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Da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ta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 N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0" y="544831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9955" y="3075432"/>
            <a:ext cx="2616708" cy="15590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0059" y="3482340"/>
            <a:ext cx="2189988" cy="11582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5863" y="3101339"/>
            <a:ext cx="2510028" cy="14523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78863" y="2590800"/>
            <a:ext cx="1641348" cy="5577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00022" y="2614041"/>
            <a:ext cx="1478280" cy="412115"/>
          </a:xfrm>
          <a:custGeom>
            <a:avLst/>
            <a:gdLst/>
            <a:ahLst/>
            <a:cxnLst/>
            <a:rect l="l" t="t" r="r" b="b"/>
            <a:pathLst>
              <a:path w="1478280" h="412114">
                <a:moveTo>
                  <a:pt x="65531" y="336550"/>
                </a:moveTo>
                <a:lnTo>
                  <a:pt x="0" y="393572"/>
                </a:lnTo>
                <a:lnTo>
                  <a:pt x="84962" y="411733"/>
                </a:lnTo>
                <a:lnTo>
                  <a:pt x="79317" y="389889"/>
                </a:lnTo>
                <a:lnTo>
                  <a:pt x="65912" y="389889"/>
                </a:lnTo>
                <a:lnTo>
                  <a:pt x="59435" y="364870"/>
                </a:lnTo>
                <a:lnTo>
                  <a:pt x="72011" y="361621"/>
                </a:lnTo>
                <a:lnTo>
                  <a:pt x="65531" y="336550"/>
                </a:lnTo>
                <a:close/>
              </a:path>
              <a:path w="1478280" h="412114">
                <a:moveTo>
                  <a:pt x="72011" y="361621"/>
                </a:moveTo>
                <a:lnTo>
                  <a:pt x="59435" y="364870"/>
                </a:lnTo>
                <a:lnTo>
                  <a:pt x="65912" y="389889"/>
                </a:lnTo>
                <a:lnTo>
                  <a:pt x="78478" y="386644"/>
                </a:lnTo>
                <a:lnTo>
                  <a:pt x="72011" y="361621"/>
                </a:lnTo>
                <a:close/>
              </a:path>
              <a:path w="1478280" h="412114">
                <a:moveTo>
                  <a:pt x="78478" y="386644"/>
                </a:moveTo>
                <a:lnTo>
                  <a:pt x="65912" y="389889"/>
                </a:lnTo>
                <a:lnTo>
                  <a:pt x="79317" y="389889"/>
                </a:lnTo>
                <a:lnTo>
                  <a:pt x="78478" y="386644"/>
                </a:lnTo>
                <a:close/>
              </a:path>
              <a:path w="1478280" h="412114">
                <a:moveTo>
                  <a:pt x="1471548" y="0"/>
                </a:moveTo>
                <a:lnTo>
                  <a:pt x="72011" y="361621"/>
                </a:lnTo>
                <a:lnTo>
                  <a:pt x="78478" y="386644"/>
                </a:lnTo>
                <a:lnTo>
                  <a:pt x="1478026" y="25145"/>
                </a:lnTo>
                <a:lnTo>
                  <a:pt x="1471548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58211" y="2211323"/>
            <a:ext cx="2311908" cy="9372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00376" y="2233422"/>
            <a:ext cx="2148840" cy="784860"/>
          </a:xfrm>
          <a:custGeom>
            <a:avLst/>
            <a:gdLst/>
            <a:ahLst/>
            <a:cxnLst/>
            <a:rect l="l" t="t" r="r" b="b"/>
            <a:pathLst>
              <a:path w="2148840" h="784860">
                <a:moveTo>
                  <a:pt x="2070904" y="760349"/>
                </a:moveTo>
                <a:lnTo>
                  <a:pt x="2062226" y="784732"/>
                </a:lnTo>
                <a:lnTo>
                  <a:pt x="2148459" y="774191"/>
                </a:lnTo>
                <a:lnTo>
                  <a:pt x="2139301" y="764666"/>
                </a:lnTo>
                <a:lnTo>
                  <a:pt x="2083053" y="764666"/>
                </a:lnTo>
                <a:lnTo>
                  <a:pt x="2070904" y="760349"/>
                </a:lnTo>
                <a:close/>
              </a:path>
              <a:path w="2148840" h="784860">
                <a:moveTo>
                  <a:pt x="2079577" y="735978"/>
                </a:moveTo>
                <a:lnTo>
                  <a:pt x="2070904" y="760349"/>
                </a:lnTo>
                <a:lnTo>
                  <a:pt x="2083053" y="764666"/>
                </a:lnTo>
                <a:lnTo>
                  <a:pt x="2091689" y="740282"/>
                </a:lnTo>
                <a:lnTo>
                  <a:pt x="2079577" y="735978"/>
                </a:lnTo>
                <a:close/>
              </a:path>
              <a:path w="2148840" h="784860">
                <a:moveTo>
                  <a:pt x="2088261" y="711580"/>
                </a:moveTo>
                <a:lnTo>
                  <a:pt x="2079577" y="735978"/>
                </a:lnTo>
                <a:lnTo>
                  <a:pt x="2091689" y="740282"/>
                </a:lnTo>
                <a:lnTo>
                  <a:pt x="2083053" y="764666"/>
                </a:lnTo>
                <a:lnTo>
                  <a:pt x="2139301" y="764666"/>
                </a:lnTo>
                <a:lnTo>
                  <a:pt x="2088261" y="711580"/>
                </a:lnTo>
                <a:close/>
              </a:path>
              <a:path w="2148840" h="784860">
                <a:moveTo>
                  <a:pt x="8636" y="0"/>
                </a:moveTo>
                <a:lnTo>
                  <a:pt x="0" y="24383"/>
                </a:lnTo>
                <a:lnTo>
                  <a:pt x="2070904" y="760349"/>
                </a:lnTo>
                <a:lnTo>
                  <a:pt x="2079577" y="735978"/>
                </a:lnTo>
                <a:lnTo>
                  <a:pt x="8636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73351" y="1098803"/>
            <a:ext cx="3055620" cy="16078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52600" y="1440180"/>
            <a:ext cx="2299716" cy="123901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99260" y="1124711"/>
            <a:ext cx="2948940" cy="15011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64352" y="1098803"/>
            <a:ext cx="2827020" cy="16078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935979" y="1316736"/>
            <a:ext cx="2490216" cy="133959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90259" y="1124711"/>
            <a:ext cx="2720340" cy="150113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7803" y="1773935"/>
            <a:ext cx="1482852" cy="24231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48961" y="1836420"/>
            <a:ext cx="1241425" cy="78105"/>
          </a:xfrm>
          <a:custGeom>
            <a:avLst/>
            <a:gdLst/>
            <a:ahLst/>
            <a:cxnLst/>
            <a:rect l="l" t="t" r="r" b="b"/>
            <a:pathLst>
              <a:path w="1241425" h="78105">
                <a:moveTo>
                  <a:pt x="77724" y="0"/>
                </a:moveTo>
                <a:lnTo>
                  <a:pt x="0" y="38862"/>
                </a:lnTo>
                <a:lnTo>
                  <a:pt x="77724" y="77723"/>
                </a:lnTo>
                <a:lnTo>
                  <a:pt x="77724" y="51815"/>
                </a:lnTo>
                <a:lnTo>
                  <a:pt x="64770" y="51815"/>
                </a:lnTo>
                <a:lnTo>
                  <a:pt x="64770" y="25907"/>
                </a:lnTo>
                <a:lnTo>
                  <a:pt x="77724" y="25907"/>
                </a:lnTo>
                <a:lnTo>
                  <a:pt x="77724" y="0"/>
                </a:lnTo>
                <a:close/>
              </a:path>
              <a:path w="1241425" h="78105">
                <a:moveTo>
                  <a:pt x="1163701" y="0"/>
                </a:moveTo>
                <a:lnTo>
                  <a:pt x="1163701" y="77723"/>
                </a:lnTo>
                <a:lnTo>
                  <a:pt x="1215517" y="51815"/>
                </a:lnTo>
                <a:lnTo>
                  <a:pt x="1176654" y="51815"/>
                </a:lnTo>
                <a:lnTo>
                  <a:pt x="1176654" y="25907"/>
                </a:lnTo>
                <a:lnTo>
                  <a:pt x="1215516" y="25907"/>
                </a:lnTo>
                <a:lnTo>
                  <a:pt x="1163701" y="0"/>
                </a:lnTo>
                <a:close/>
              </a:path>
              <a:path w="1241425" h="78105">
                <a:moveTo>
                  <a:pt x="77724" y="25907"/>
                </a:moveTo>
                <a:lnTo>
                  <a:pt x="64770" y="25907"/>
                </a:lnTo>
                <a:lnTo>
                  <a:pt x="64770" y="51815"/>
                </a:lnTo>
                <a:lnTo>
                  <a:pt x="77724" y="51815"/>
                </a:lnTo>
                <a:lnTo>
                  <a:pt x="77724" y="25907"/>
                </a:lnTo>
                <a:close/>
              </a:path>
              <a:path w="1241425" h="78105">
                <a:moveTo>
                  <a:pt x="1163701" y="25907"/>
                </a:moveTo>
                <a:lnTo>
                  <a:pt x="77724" y="25907"/>
                </a:lnTo>
                <a:lnTo>
                  <a:pt x="77724" y="51815"/>
                </a:lnTo>
                <a:lnTo>
                  <a:pt x="1163701" y="51815"/>
                </a:lnTo>
                <a:lnTo>
                  <a:pt x="1163701" y="25907"/>
                </a:lnTo>
                <a:close/>
              </a:path>
              <a:path w="1241425" h="78105">
                <a:moveTo>
                  <a:pt x="1215516" y="25907"/>
                </a:moveTo>
                <a:lnTo>
                  <a:pt x="1176654" y="25907"/>
                </a:lnTo>
                <a:lnTo>
                  <a:pt x="1176654" y="51815"/>
                </a:lnTo>
                <a:lnTo>
                  <a:pt x="1215517" y="51815"/>
                </a:lnTo>
                <a:lnTo>
                  <a:pt x="1241425" y="38862"/>
                </a:lnTo>
                <a:lnTo>
                  <a:pt x="1215516" y="25907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85927" y="3292742"/>
            <a:ext cx="1925320" cy="1187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3735">
              <a:lnSpc>
                <a:spcPct val="100000"/>
              </a:lnSpc>
            </a:pPr>
            <a:r>
              <a:rPr sz="1600" b="1" spc="-2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600" b="1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b="1" spc="-10" dirty="0">
                <a:solidFill>
                  <a:srgbClr val="FFFFFF"/>
                </a:solidFill>
                <a:latin typeface="Tahoma"/>
                <a:cs typeface="Tahoma"/>
              </a:rPr>
              <a:t>ta</a:t>
            </a:r>
            <a:r>
              <a:rPr sz="1600" b="1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b="1" spc="-2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600" b="1" spc="-15" dirty="0">
                <a:solidFill>
                  <a:srgbClr val="FFFFFF"/>
                </a:solidFill>
                <a:latin typeface="Tahoma"/>
                <a:cs typeface="Tahoma"/>
              </a:rPr>
              <a:t>ode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RAM: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GB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dis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1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2TB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ocess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r:</a:t>
            </a:r>
            <a:r>
              <a:rPr sz="1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n 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ith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es.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et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1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X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B/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OS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64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-bit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tOS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50898" y="1210705"/>
            <a:ext cx="2049780" cy="1312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4855">
              <a:lnSpc>
                <a:spcPct val="100000"/>
              </a:lnSpc>
            </a:pPr>
            <a:r>
              <a:rPr sz="1600" b="1" spc="-2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600" b="1" spc="-15" dirty="0">
                <a:solidFill>
                  <a:srgbClr val="FFFFFF"/>
                </a:solidFill>
                <a:latin typeface="Tahoma"/>
                <a:cs typeface="Tahoma"/>
              </a:rPr>
              <a:t>ame</a:t>
            </a:r>
            <a:r>
              <a:rPr sz="1600" b="1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b="1" spc="-2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600" b="1" spc="-15" dirty="0">
                <a:solidFill>
                  <a:srgbClr val="FFFFFF"/>
                </a:solidFill>
                <a:latin typeface="Tahoma"/>
                <a:cs typeface="Tahoma"/>
              </a:rPr>
              <a:t>ode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RA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M: 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64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 GB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Har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d disk: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1 TB</a:t>
            </a:r>
            <a:endParaRPr sz="1100">
              <a:latin typeface="Tahoma"/>
              <a:cs typeface="Tahoma"/>
            </a:endParaRPr>
          </a:p>
          <a:p>
            <a:pPr marL="12700" marR="142240">
              <a:lnSpc>
                <a:spcPct val="100000"/>
              </a:lnSpc>
            </a:pP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ro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essor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: X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 wit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8 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s E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therne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3 X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10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 GB/s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 64-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bit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CentOS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Pow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du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da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Pow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r 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Su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pply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21451" y="1192161"/>
            <a:ext cx="2337435" cy="1299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80"/>
              </a:lnSpc>
            </a:pPr>
            <a:r>
              <a:rPr sz="1600" b="1" spc="-15" dirty="0">
                <a:solidFill>
                  <a:srgbClr val="FFFFFF"/>
                </a:solidFill>
                <a:latin typeface="Tahoma"/>
                <a:cs typeface="Tahoma"/>
              </a:rPr>
              <a:t>Second</a:t>
            </a:r>
            <a:r>
              <a:rPr sz="1600" b="1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b="1" spc="-10" dirty="0">
                <a:solidFill>
                  <a:srgbClr val="FFFFFF"/>
                </a:solidFill>
                <a:latin typeface="Tahoma"/>
                <a:cs typeface="Tahoma"/>
              </a:rPr>
              <a:t>ry</a:t>
            </a:r>
            <a:r>
              <a:rPr sz="1600" b="1" spc="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b="1" spc="-2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600" b="1" spc="-15" dirty="0">
                <a:solidFill>
                  <a:srgbClr val="FFFFFF"/>
                </a:solidFill>
                <a:latin typeface="Tahoma"/>
                <a:cs typeface="Tahoma"/>
              </a:rPr>
              <a:t>ame</a:t>
            </a:r>
            <a:r>
              <a:rPr sz="1600" b="1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b="1" spc="-2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600" b="1" spc="-15" dirty="0">
                <a:solidFill>
                  <a:srgbClr val="FFFFFF"/>
                </a:solidFill>
                <a:latin typeface="Tahoma"/>
                <a:cs typeface="Tahoma"/>
              </a:rPr>
              <a:t>ode</a:t>
            </a:r>
            <a:endParaRPr sz="1600">
              <a:latin typeface="Tahoma"/>
              <a:cs typeface="Tahoma"/>
            </a:endParaRPr>
          </a:p>
          <a:p>
            <a:pPr marL="33655">
              <a:lnSpc>
                <a:spcPts val="1300"/>
              </a:lnSpc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AM: </a:t>
            </a:r>
            <a:r>
              <a:rPr sz="1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32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endParaRPr sz="1200">
              <a:latin typeface="Calibri"/>
              <a:cs typeface="Calibri"/>
            </a:endParaRPr>
          </a:p>
          <a:p>
            <a:pPr marL="33655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dis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12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TB</a:t>
            </a:r>
            <a:endParaRPr sz="1200">
              <a:latin typeface="Calibri"/>
              <a:cs typeface="Calibri"/>
            </a:endParaRPr>
          </a:p>
          <a:p>
            <a:pPr marL="33655" marR="415925">
              <a:lnSpc>
                <a:spcPct val="100000"/>
              </a:lnSpc>
            </a:pP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ocess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r:</a:t>
            </a:r>
            <a:r>
              <a:rPr sz="1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n 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ith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et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1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X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B/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  <a:p>
            <a:pPr marL="33655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OS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64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-bit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tOS</a:t>
            </a:r>
            <a:endParaRPr sz="1200">
              <a:latin typeface="Calibri"/>
              <a:cs typeface="Calibri"/>
            </a:endParaRPr>
          </a:p>
          <a:p>
            <a:pPr marL="33655">
              <a:lnSpc>
                <a:spcPct val="100000"/>
              </a:lnSpc>
              <a:spcBef>
                <a:spcPts val="60"/>
              </a:spcBef>
            </a:pPr>
            <a:r>
              <a:rPr sz="1200" spc="-3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dund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nt</a:t>
            </a:r>
            <a:r>
              <a:rPr sz="12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er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up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ly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162300" y="3057144"/>
            <a:ext cx="2616707" cy="15590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32404" y="3464052"/>
            <a:ext cx="2189988" cy="115824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88207" y="3083051"/>
            <a:ext cx="2510028" cy="145237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338321" y="3274454"/>
            <a:ext cx="1925320" cy="1187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8645">
              <a:lnSpc>
                <a:spcPct val="100000"/>
              </a:lnSpc>
            </a:pPr>
            <a:r>
              <a:rPr sz="1600" b="1" spc="-2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600" b="1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b="1" spc="-10" dirty="0">
                <a:solidFill>
                  <a:srgbClr val="FFFFFF"/>
                </a:solidFill>
                <a:latin typeface="Tahoma"/>
                <a:cs typeface="Tahoma"/>
              </a:rPr>
              <a:t>ta</a:t>
            </a:r>
            <a:r>
              <a:rPr sz="1600" b="1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b="1" spc="-2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600" b="1" spc="-15" dirty="0">
                <a:solidFill>
                  <a:srgbClr val="FFFFFF"/>
                </a:solidFill>
                <a:latin typeface="Tahoma"/>
                <a:cs typeface="Tahoma"/>
              </a:rPr>
              <a:t>ode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RAM: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GB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dis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1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2TB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ocess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r:</a:t>
            </a:r>
            <a:r>
              <a:rPr sz="1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n 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ith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es.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et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1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X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B/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OS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-bit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tOS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0" y="-435"/>
            <a:ext cx="7886700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+mn-lt"/>
              </a:rPr>
              <a:t>Hado</a:t>
            </a:r>
            <a:r>
              <a:rPr spc="-15" dirty="0">
                <a:latin typeface="+mn-lt"/>
              </a:rPr>
              <a:t>o</a:t>
            </a:r>
            <a:r>
              <a:rPr dirty="0">
                <a:latin typeface="+mn-lt"/>
              </a:rPr>
              <a:t>p</a:t>
            </a:r>
            <a:r>
              <a:rPr spc="10" dirty="0"/>
              <a:t> </a:t>
            </a:r>
            <a:r>
              <a:rPr spc="-5" dirty="0">
                <a:latin typeface="+mn-lt"/>
              </a:rPr>
              <a:t>Cluster: A Typical Use Case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468631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59964" y="958595"/>
            <a:ext cx="4619244" cy="35189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508375" y="4477174"/>
            <a:ext cx="28708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u="sng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h</a:t>
            </a:r>
            <a:r>
              <a:rPr sz="1200" u="sng" spc="-15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t</a:t>
            </a:r>
            <a:r>
              <a:rPr sz="1200" u="sng" spc="-10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tp</a:t>
            </a:r>
            <a:r>
              <a:rPr sz="1200" u="sng" spc="-15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:</a:t>
            </a:r>
            <a:r>
              <a:rPr sz="1200" u="sng" spc="-5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/</a:t>
            </a:r>
            <a:r>
              <a:rPr sz="1200" u="sng" spc="-10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/wiki.ap</a:t>
            </a:r>
            <a:r>
              <a:rPr sz="1200" u="sng" spc="-20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a</a:t>
            </a:r>
            <a:r>
              <a:rPr sz="1200" u="sng" spc="-5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ch</a:t>
            </a:r>
            <a:r>
              <a:rPr sz="1200" u="sng" spc="5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e</a:t>
            </a:r>
            <a:r>
              <a:rPr sz="1200" u="sng" spc="-5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.</a:t>
            </a:r>
            <a:r>
              <a:rPr sz="1200" u="sng" spc="-20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o</a:t>
            </a:r>
            <a:r>
              <a:rPr sz="1200" u="sng" spc="-5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rg</a:t>
            </a:r>
            <a:r>
              <a:rPr sz="1200" u="sng" spc="-15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/ha</a:t>
            </a:r>
            <a:r>
              <a:rPr sz="1200" u="sng" spc="-10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d</a:t>
            </a:r>
            <a:r>
              <a:rPr sz="1200" u="sng" spc="-20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o</a:t>
            </a:r>
            <a:r>
              <a:rPr sz="1200" u="sng" spc="-5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o</a:t>
            </a:r>
            <a:r>
              <a:rPr sz="1200" u="sng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p</a:t>
            </a:r>
            <a:r>
              <a:rPr sz="1200" u="sng" spc="-10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/</a:t>
            </a:r>
            <a:r>
              <a:rPr sz="1200" u="sng" spc="-30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P</a:t>
            </a:r>
            <a:r>
              <a:rPr sz="1200" u="sng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o</a:t>
            </a:r>
            <a:r>
              <a:rPr sz="1200" u="sng" spc="-10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w</a:t>
            </a:r>
            <a:r>
              <a:rPr sz="1200" u="sng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e</a:t>
            </a:r>
            <a:r>
              <a:rPr sz="1200" u="sng" spc="-5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r</a:t>
            </a:r>
            <a:r>
              <a:rPr sz="1200" u="sng" spc="15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e</a:t>
            </a:r>
            <a:r>
              <a:rPr sz="1200" u="sng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dBy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6636" y="979932"/>
            <a:ext cx="2008632" cy="7543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377" y="6749"/>
            <a:ext cx="7886700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 smtClean="0">
                <a:latin typeface="+mn-lt"/>
              </a:rPr>
              <a:t>Hado</a:t>
            </a:r>
            <a:r>
              <a:rPr spc="-15" dirty="0" smtClean="0">
                <a:latin typeface="+mn-lt"/>
              </a:rPr>
              <a:t>o</a:t>
            </a:r>
            <a:r>
              <a:rPr dirty="0" smtClean="0">
                <a:latin typeface="+mn-lt"/>
              </a:rPr>
              <a:t>p</a:t>
            </a:r>
            <a:r>
              <a:rPr spc="10" dirty="0" smtClean="0"/>
              <a:t> </a:t>
            </a:r>
            <a:r>
              <a:rPr spc="-5" dirty="0">
                <a:latin typeface="+mn-lt"/>
              </a:rPr>
              <a:t>Cluster: Facebook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544831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1500" y="3915155"/>
            <a:ext cx="5858510" cy="715010"/>
          </a:xfrm>
          <a:custGeom>
            <a:avLst/>
            <a:gdLst/>
            <a:ahLst/>
            <a:cxnLst/>
            <a:rect l="l" t="t" r="r" b="b"/>
            <a:pathLst>
              <a:path w="5858510" h="715010">
                <a:moveTo>
                  <a:pt x="0" y="714756"/>
                </a:moveTo>
                <a:lnTo>
                  <a:pt x="5858256" y="714756"/>
                </a:lnTo>
                <a:lnTo>
                  <a:pt x="5858256" y="0"/>
                </a:lnTo>
                <a:lnTo>
                  <a:pt x="0" y="0"/>
                </a:lnTo>
                <a:lnTo>
                  <a:pt x="0" y="71475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71500" y="1485900"/>
            <a:ext cx="5858510" cy="928369"/>
          </a:xfrm>
          <a:custGeom>
            <a:avLst/>
            <a:gdLst/>
            <a:ahLst/>
            <a:cxnLst/>
            <a:rect l="l" t="t" r="r" b="b"/>
            <a:pathLst>
              <a:path w="5858510" h="928369">
                <a:moveTo>
                  <a:pt x="0" y="928116"/>
                </a:moveTo>
                <a:lnTo>
                  <a:pt x="5858256" y="928116"/>
                </a:lnTo>
                <a:lnTo>
                  <a:pt x="5858256" y="0"/>
                </a:lnTo>
                <a:lnTo>
                  <a:pt x="0" y="0"/>
                </a:lnTo>
                <a:lnTo>
                  <a:pt x="0" y="92811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1500" y="2871216"/>
            <a:ext cx="5858510" cy="614680"/>
          </a:xfrm>
          <a:custGeom>
            <a:avLst/>
            <a:gdLst/>
            <a:ahLst/>
            <a:cxnLst/>
            <a:rect l="l" t="t" r="r" b="b"/>
            <a:pathLst>
              <a:path w="5858510" h="614679">
                <a:moveTo>
                  <a:pt x="0" y="614172"/>
                </a:moveTo>
                <a:lnTo>
                  <a:pt x="5858256" y="614172"/>
                </a:lnTo>
                <a:lnTo>
                  <a:pt x="5858256" y="0"/>
                </a:lnTo>
                <a:lnTo>
                  <a:pt x="0" y="0"/>
                </a:lnTo>
                <a:lnTo>
                  <a:pt x="0" y="61417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5591" y="3703320"/>
            <a:ext cx="4463796" cy="463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9495" y="3709415"/>
            <a:ext cx="2215896" cy="5074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1500" y="3729228"/>
            <a:ext cx="4357116" cy="3566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5591" y="2631948"/>
            <a:ext cx="4463796" cy="4632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9495" y="2638044"/>
            <a:ext cx="2436876" cy="5074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1500" y="2657855"/>
            <a:ext cx="4357116" cy="3566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5591" y="1274063"/>
            <a:ext cx="4463796" cy="463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9495" y="1280160"/>
            <a:ext cx="2651760" cy="5074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00" y="1299972"/>
            <a:ext cx="4357116" cy="3566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35940" y="905414"/>
            <a:ext cx="4749165" cy="3541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145" indent="-132080">
              <a:lnSpc>
                <a:spcPct val="100000"/>
              </a:lnSpc>
            </a:pP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Ha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d</a:t>
            </a:r>
            <a:r>
              <a:rPr sz="1400" spc="5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op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ca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n 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ru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n</a:t>
            </a:r>
            <a:r>
              <a:rPr sz="1400" spc="-2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in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 a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n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y </a:t>
            </a:r>
            <a:r>
              <a:rPr sz="1400" spc="5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f 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th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 f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ollo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w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ing</a:t>
            </a:r>
            <a:r>
              <a:rPr sz="1400" spc="-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th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ee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mode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s: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sz="1750">
              <a:latin typeface="Times New Roman"/>
              <a:cs typeface="Times New Roman"/>
            </a:endParaRPr>
          </a:p>
          <a:p>
            <a:pPr marL="144145"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500" spc="-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500" spc="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500" spc="-10" dirty="0">
                <a:solidFill>
                  <a:srgbClr val="FFFFFF"/>
                </a:solidFill>
                <a:latin typeface="Tahoma"/>
                <a:cs typeface="Tahoma"/>
              </a:rPr>
              <a:t>ndalone</a:t>
            </a:r>
            <a:r>
              <a:rPr sz="15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(or</a:t>
            </a:r>
            <a:r>
              <a:rPr sz="15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Tahoma"/>
                <a:cs typeface="Tahoma"/>
              </a:rPr>
              <a:t>Local)</a:t>
            </a:r>
            <a:r>
              <a:rPr sz="15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ode</a:t>
            </a:r>
            <a:endParaRPr sz="1500">
              <a:latin typeface="Tahoma"/>
              <a:cs typeface="Tahoma"/>
            </a:endParaRPr>
          </a:p>
          <a:p>
            <a:pPr marL="459105" indent="-222885">
              <a:lnSpc>
                <a:spcPct val="100000"/>
              </a:lnSpc>
              <a:spcBef>
                <a:spcPts val="1235"/>
              </a:spcBef>
              <a:buClr>
                <a:srgbClr val="252525"/>
              </a:buClr>
              <a:buFont typeface="Wingdings"/>
              <a:buChar char=""/>
              <a:tabLst>
                <a:tab pos="459740" algn="l"/>
              </a:tabLst>
            </a:pP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o d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mons,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v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rythi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g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ru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in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s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ingle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JVM.</a:t>
            </a:r>
            <a:endParaRPr sz="1200">
              <a:latin typeface="Tahoma"/>
              <a:cs typeface="Tahoma"/>
            </a:endParaRPr>
          </a:p>
          <a:p>
            <a:pPr marL="459105" indent="-222885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459740" algn="l"/>
              </a:tabLst>
            </a:pP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uit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ble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f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or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ru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nnin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g</a:t>
            </a:r>
            <a:r>
              <a:rPr sz="1200" spc="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M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200" spc="-4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educe</a:t>
            </a:r>
            <a:r>
              <a:rPr sz="1200" spc="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g</a:t>
            </a:r>
            <a:r>
              <a:rPr sz="1200" spc="-2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ms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during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de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v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lo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me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nt.</a:t>
            </a:r>
            <a:endParaRPr sz="1200">
              <a:latin typeface="Tahoma"/>
              <a:cs typeface="Tahoma"/>
            </a:endParaRPr>
          </a:p>
          <a:p>
            <a:pPr marL="459105" indent="-222885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459740" algn="l"/>
              </a:tabLst>
            </a:pP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H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no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DF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buClr>
                <a:srgbClr val="252525"/>
              </a:buClr>
              <a:buFont typeface="Wingdings"/>
              <a:buChar char=""/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252525"/>
              </a:buClr>
              <a:buFont typeface="Wingdings"/>
              <a:buChar char=""/>
            </a:pPr>
            <a:endParaRPr sz="1650">
              <a:latin typeface="Times New Roman"/>
              <a:cs typeface="Times New Roman"/>
            </a:endParaRPr>
          </a:p>
          <a:p>
            <a:pPr marL="144145">
              <a:lnSpc>
                <a:spcPct val="100000"/>
              </a:lnSpc>
            </a:pPr>
            <a:r>
              <a:rPr sz="1500" spc="-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500" spc="-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500" spc="-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500" spc="-10" dirty="0">
                <a:solidFill>
                  <a:srgbClr val="FFFFFF"/>
                </a:solidFill>
                <a:latin typeface="Tahoma"/>
                <a:cs typeface="Tahoma"/>
              </a:rPr>
              <a:t>do</a:t>
            </a:r>
            <a:r>
              <a:rPr sz="1500" spc="-5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1500" spc="-2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500" spc="-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500" spc="-1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500" spc="-10" dirty="0">
                <a:solidFill>
                  <a:srgbClr val="FFFFFF"/>
                </a:solidFill>
                <a:latin typeface="Tahoma"/>
                <a:cs typeface="Tahoma"/>
              </a:rPr>
              <a:t>ibu</a:t>
            </a:r>
            <a:r>
              <a:rPr sz="1500" spc="-1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500" spc="-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5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ode</a:t>
            </a:r>
            <a:endParaRPr sz="15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3"/>
              </a:spcBef>
            </a:pPr>
            <a:endParaRPr sz="1550">
              <a:latin typeface="Times New Roman"/>
              <a:cs typeface="Times New Roman"/>
            </a:endParaRPr>
          </a:p>
          <a:p>
            <a:pPr marL="402590" indent="-166370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403225" algn="l"/>
              </a:tabLst>
            </a:pP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H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op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mons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ru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on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loc</a:t>
            </a:r>
            <a:r>
              <a:rPr sz="1200" spc="-25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l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m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chi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buClr>
                <a:srgbClr val="252525"/>
              </a:buClr>
              <a:buFont typeface="Wingdings"/>
              <a:buChar char=""/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7"/>
              </a:spcBef>
              <a:buClr>
                <a:srgbClr val="252525"/>
              </a:buClr>
              <a:buFont typeface="Wingdings"/>
              <a:buChar char=""/>
            </a:pPr>
            <a:endParaRPr sz="1700">
              <a:latin typeface="Times New Roman"/>
              <a:cs typeface="Times New Roman"/>
            </a:endParaRPr>
          </a:p>
          <a:p>
            <a:pPr marL="144145">
              <a:lnSpc>
                <a:spcPct val="100000"/>
              </a:lnSpc>
            </a:pPr>
            <a:r>
              <a:rPr sz="1500" spc="-15" dirty="0">
                <a:solidFill>
                  <a:srgbClr val="FFFFFF"/>
                </a:solidFill>
                <a:latin typeface="Tahoma"/>
                <a:cs typeface="Tahoma"/>
              </a:rPr>
              <a:t>Fu</a:t>
            </a: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500" spc="-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500" spc="-25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1500" spc="-5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1500" spc="-2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500" spc="-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500" spc="-1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500" spc="-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but</a:t>
            </a:r>
            <a:r>
              <a:rPr sz="1500" spc="-10" dirty="0">
                <a:solidFill>
                  <a:srgbClr val="FFFFFF"/>
                </a:solidFill>
                <a:latin typeface="Tahoma"/>
                <a:cs typeface="Tahoma"/>
              </a:rPr>
              <a:t>ed</a:t>
            </a:r>
            <a:r>
              <a:rPr sz="15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ode</a:t>
            </a:r>
            <a:endParaRPr sz="15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550">
              <a:latin typeface="Times New Roman"/>
              <a:cs typeface="Times New Roman"/>
            </a:endParaRPr>
          </a:p>
          <a:p>
            <a:pPr marL="407670" indent="-166370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408305" algn="l"/>
              </a:tabLst>
            </a:pP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H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op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mons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ru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on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clu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er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of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m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chi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es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0" y="-32159"/>
            <a:ext cx="7886700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+mn-lt"/>
              </a:rPr>
              <a:t>Hado</a:t>
            </a:r>
            <a:r>
              <a:rPr spc="-15" dirty="0">
                <a:latin typeface="+mn-lt"/>
              </a:rPr>
              <a:t>o</a:t>
            </a:r>
            <a:r>
              <a:rPr dirty="0">
                <a:latin typeface="+mn-lt"/>
              </a:rPr>
              <a:t>p</a:t>
            </a:r>
            <a:r>
              <a:rPr spc="10" dirty="0"/>
              <a:t> </a:t>
            </a:r>
            <a:r>
              <a:rPr spc="-5" dirty="0">
                <a:latin typeface="+mn-lt"/>
              </a:rPr>
              <a:t>Cluster Modes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514350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33955" y="896111"/>
            <a:ext cx="5000244" cy="406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33955" y="1435607"/>
            <a:ext cx="5000244" cy="32964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0"/>
            <a:ext cx="7886700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25" dirty="0">
                <a:latin typeface="+mn-lt"/>
              </a:rPr>
              <a:t>T</a:t>
            </a:r>
            <a:r>
              <a:rPr dirty="0">
                <a:latin typeface="+mn-lt"/>
              </a:rPr>
              <a:t>erminal</a:t>
            </a:r>
            <a:r>
              <a:rPr spc="-35" dirty="0">
                <a:latin typeface="+mn-lt"/>
              </a:rPr>
              <a:t> </a:t>
            </a:r>
            <a:r>
              <a:rPr spc="-5" dirty="0">
                <a:latin typeface="+mn-lt"/>
              </a:rPr>
              <a:t>Com</a:t>
            </a:r>
            <a:r>
              <a:rPr spc="-10" dirty="0">
                <a:latin typeface="+mn-lt"/>
              </a:rPr>
              <a:t>m</a:t>
            </a:r>
            <a:r>
              <a:rPr dirty="0">
                <a:latin typeface="+mn-lt"/>
              </a:rPr>
              <a:t>ands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468631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Words>1362</Words>
  <Application>Microsoft Office PowerPoint</Application>
  <PresentationFormat>On-screen Show (16:9)</PresentationFormat>
  <Paragraphs>312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Calibri </vt:lpstr>
      <vt:lpstr>Calibri Light</vt:lpstr>
      <vt:lpstr>Tahoma</vt:lpstr>
      <vt:lpstr>Times New Roman</vt:lpstr>
      <vt:lpstr>Wingdings</vt:lpstr>
      <vt:lpstr>Office Theme</vt:lpstr>
      <vt:lpstr>Hadoop</vt:lpstr>
      <vt:lpstr>Course Topics</vt:lpstr>
      <vt:lpstr>Lets’s Revise</vt:lpstr>
      <vt:lpstr>Hadoop Cluster Architecture</vt:lpstr>
      <vt:lpstr>Hadoop Cluster Architecture (Contd.)</vt:lpstr>
      <vt:lpstr>Hadoop Cluster: A Typical Use Case</vt:lpstr>
      <vt:lpstr>Hadoop Cluster: Facebook</vt:lpstr>
      <vt:lpstr>Hadoop Cluster Modes</vt:lpstr>
      <vt:lpstr>Terminal Commands</vt:lpstr>
      <vt:lpstr>Terminal Commands</vt:lpstr>
      <vt:lpstr>Hadoop Configuration Files</vt:lpstr>
      <vt:lpstr>Hadoop 1.x Configuration Files – CDH3</vt:lpstr>
      <vt:lpstr>Hadoop 1.x: Core Configuration Files</vt:lpstr>
      <vt:lpstr>core-site.xml and hdfs-site.xml</vt:lpstr>
      <vt:lpstr>Defining HDFS Details In hdfs-site.xml</vt:lpstr>
      <vt:lpstr>mapred-site.xml</vt:lpstr>
      <vt:lpstr>Defining mapred-site.xml</vt:lpstr>
      <vt:lpstr>All Properties</vt:lpstr>
      <vt:lpstr>Slaves and Masters</vt:lpstr>
      <vt:lpstr>Per-Process Runtime Environment</vt:lpstr>
      <vt:lpstr>Web UI URLs</vt:lpstr>
      <vt:lpstr>Hadoop Cluster: Password-Less SSH</vt:lpstr>
      <vt:lpstr>Sample Examples List</vt:lpstr>
      <vt:lpstr>Running the Teragen Example</vt:lpstr>
      <vt:lpstr>Checking the Output</vt:lpstr>
      <vt:lpstr>Checking the Output</vt:lpstr>
      <vt:lpstr>Dump of a MR Job</vt:lpstr>
      <vt:lpstr>Dump of a MR Job</vt:lpstr>
      <vt:lpstr>Dump of a MR Job</vt:lpstr>
      <vt:lpstr>Dump of a MR Job</vt:lpstr>
      <vt:lpstr>Hadoop Copy Commands</vt:lpstr>
      <vt:lpstr>Data Loading Using Flume</vt:lpstr>
      <vt:lpstr>Data Loading Using Sqoop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gshankhd</dc:creator>
  <cp:lastModifiedBy>Dumpala, Tirumala Rao</cp:lastModifiedBy>
  <cp:revision>49</cp:revision>
  <dcterms:created xsi:type="dcterms:W3CDTF">2015-04-03T22:38:07Z</dcterms:created>
  <dcterms:modified xsi:type="dcterms:W3CDTF">2015-04-04T16:03:04Z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2014-01-10T00:00:00Z</vt:filetime>
  </property>
  <property fmtid="{D5CDD505-2E9C-101B-9397-08002B2CF9AE}" pid="3" name="LastSaved">
    <vt:filetime>2015-04-03T00:00:00Z</vt:filetime>
  </property>
</Properties>
</file>