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Strange Animal Exhibition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Animal Exhibit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/>
              </a:rPr>
              <a:t>The Strange Animal Exhibition hosts a wide variety of </a:t>
            </a:r>
            <a:r>
              <a:rPr lang="en-CA" dirty="0" smtClean="0">
                <a:effectLst/>
              </a:rPr>
              <a:t>unique  and strange </a:t>
            </a:r>
            <a:r>
              <a:rPr lang="en-CA" dirty="0">
                <a:effectLst/>
              </a:rPr>
              <a:t>animals. This exhibit emphasizes the importance of animals in nature. </a:t>
            </a:r>
            <a:r>
              <a:rPr lang="en-CA" dirty="0" smtClean="0">
                <a:effectLst/>
              </a:rPr>
              <a:t>During the visit, visitors </a:t>
            </a:r>
            <a:r>
              <a:rPr lang="en-CA" dirty="0">
                <a:effectLst/>
              </a:rPr>
              <a:t>will learn </a:t>
            </a:r>
            <a:r>
              <a:rPr lang="en-CA" dirty="0" smtClean="0">
                <a:effectLst/>
              </a:rPr>
              <a:t>more about </a:t>
            </a:r>
            <a:r>
              <a:rPr lang="en-CA" dirty="0">
                <a:effectLst/>
              </a:rPr>
              <a:t>the issues that affect </a:t>
            </a:r>
            <a:r>
              <a:rPr lang="en-CA" dirty="0" smtClean="0">
                <a:effectLst/>
              </a:rPr>
              <a:t>the animal </a:t>
            </a:r>
            <a:r>
              <a:rPr lang="en-CA" dirty="0">
                <a:effectLst/>
              </a:rPr>
              <a:t>survival and the role of zoos in protecting wildlife all over the world and what can every person do to help.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colours</a:t>
            </a:r>
            <a:r>
              <a:rPr lang="en-US" dirty="0" smtClean="0"/>
              <a:t> of the website pages and contents are matched with the nature </a:t>
            </a:r>
            <a:r>
              <a:rPr lang="en-US" dirty="0" err="1" smtClean="0"/>
              <a:t>colours</a:t>
            </a:r>
            <a:r>
              <a:rPr lang="en-US" dirty="0"/>
              <a:t> </a:t>
            </a:r>
            <a:r>
              <a:rPr lang="en-US" dirty="0" smtClean="0"/>
              <a:t>and wild life.</a:t>
            </a:r>
          </a:p>
          <a:p>
            <a:r>
              <a:rPr lang="en-US" dirty="0" smtClean="0"/>
              <a:t>The look and feel of the pages are consistent with the style and the layout of all pages.</a:t>
            </a:r>
          </a:p>
          <a:p>
            <a:r>
              <a:rPr lang="en-US" dirty="0" smtClean="0"/>
              <a:t>The users will learn about the animals through Amazing Facts and Gallery.</a:t>
            </a:r>
          </a:p>
          <a:p>
            <a:r>
              <a:rPr lang="en-US" dirty="0" smtClean="0"/>
              <a:t>To provide more convenience to the users, the online booking for the visit of the exhibition is available from the Home Page.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88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will be able to contact the Exhibit Administration through the Contact Page. </a:t>
            </a:r>
          </a:p>
          <a:p>
            <a:r>
              <a:rPr lang="en-US" dirty="0" smtClean="0"/>
              <a:t>Activities link will take the users to explore the available activities.</a:t>
            </a:r>
          </a:p>
          <a:p>
            <a:r>
              <a:rPr lang="en-US" dirty="0" smtClean="0"/>
              <a:t>To emphasis the importance of the opening dates, it is shown clearly with the animation in the middle of the pages.</a:t>
            </a:r>
          </a:p>
          <a:p>
            <a:r>
              <a:rPr lang="en-US" dirty="0" smtClean="0"/>
              <a:t>To learn about the timing, users can reach the schedule from the home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7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the exhibition news and pictures is available through social media buttons in the Home Page. </a:t>
            </a:r>
          </a:p>
          <a:p>
            <a:r>
              <a:rPr lang="en-US" dirty="0" smtClean="0"/>
              <a:t>Having Search option in the Home Page will make the users able to search and browse faster. </a:t>
            </a:r>
          </a:p>
          <a:p>
            <a:r>
              <a:rPr lang="en-US" dirty="0" smtClean="0"/>
              <a:t>Welcoming message is in the bottom of the website encouraging the whole family to enjoy visiting the exhibition.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12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26</TotalTime>
  <Words>260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Habitat</vt:lpstr>
      <vt:lpstr>Strange Animal Exhibition</vt:lpstr>
      <vt:lpstr>Strange Animal Exhibit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 Animal Exhibition</dc:title>
  <dc:creator>Youssef Rizk</dc:creator>
  <cp:lastModifiedBy>Youssef Rizk</cp:lastModifiedBy>
  <cp:revision>4</cp:revision>
  <dcterms:created xsi:type="dcterms:W3CDTF">2018-04-25T01:25:42Z</dcterms:created>
  <dcterms:modified xsi:type="dcterms:W3CDTF">2018-04-25T05:44:04Z</dcterms:modified>
</cp:coreProperties>
</file>