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28CE-C49E-C17F-8B71-569FBF88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A343-77AA-9E4A-7F83-254485E9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4AF8-9DA8-2D14-CA31-9E1167E8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77BE-007B-866A-4751-242F15B9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E49C-E5AD-1A9C-F3A0-EF1A1A12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5B3C-C32B-D1B6-D42E-E2B7BF86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8AE5-E464-F2F2-AB1D-DBA1AE6F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D0F5-DBB6-F469-B48F-B01A55E1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D523-4D03-8214-D462-25AF7916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7F00-FFB0-624C-F52F-09D1F373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A7EF-FA3C-E46D-E419-7870213D6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C81C8-BDDB-9BA0-E2E0-83ACAA621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ED9E-08D5-9376-6115-7BD12E04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FDD7-E342-646D-43CC-66D8E9A0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2C97-4A74-AB53-F302-4E7FBF34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651-E809-2FD2-CDCE-D46DDFF9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138C-5841-FAA8-DB10-52B920E6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4E2C-5B28-7B3B-A717-DF1543BB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1103-4523-FE72-C299-F4AD672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514D-4A7E-5BF6-33E4-06668C9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5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CF22-68DD-1A38-D5CC-06A61CC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C3CA-CA35-D696-4E46-F058AA07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1423-06F2-C6F8-430D-234E93AF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510A-DDE2-66FA-7B02-497F0621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1ACA-A5A0-BDE7-59CD-F20F8752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557-B39B-CE3B-A01B-73C4F5D8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5C67-D1F9-FFFC-1182-084466CE0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8606B-B70F-3D87-F7D3-3E732D6B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90EBA-1EC7-0C81-5A6D-CF22359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711E7-EC91-B975-771D-58CF906F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75A6-B86B-599D-E2F3-2C25BBF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EA0-B9DC-5355-57BF-8BEEFE5C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8BE2-E8DD-481F-D339-12475160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6F152-5236-2B56-83E5-30BA48509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70074-ABFB-69A3-74CB-A99AF79D3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A7024-454B-0C82-0045-BA9D2A425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0630E-CE30-FF19-EB0A-2121939C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9EAF1-7A86-FF97-DFD3-DC7E042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D4103-7319-C359-7E11-24FE9710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2F8D-3E97-E187-F030-49E015D8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00475-4F12-8DF6-7521-6B2B2C1B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0C75-06F5-5D72-77D8-483B5246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9D3C4-A9EC-A95C-C8DD-5172B677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7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1FD3A-786B-4848-EBD7-F8940127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7FBDB-B36C-D144-7C7E-764C380C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CA67-664B-21CE-830F-BC922B62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88E6-B66C-F698-505D-01845D15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30BE-D898-8EDB-5DDA-E910D6BA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D6AA-23EB-BC7D-09A1-24D8054A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C5F9E-4935-47BF-B1BF-5C6A53B1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3D94-8784-73BC-ECE5-CB6E034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0B0D-D1C4-103E-6D3F-C2EB94C5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4195-7554-A600-0D1B-7C0CD357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B4D2C-8B0D-C624-05D1-4644D8CBE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B54E2-D200-C947-F5C0-1A3FABB7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6BE4-4E6C-0B54-A9BA-4FF57F91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5B4E1-EADC-F274-D1A0-E91443E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D3C5-5B8C-7F4C-9AA8-CD2A68F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71EEB-33ED-A520-25F1-69C82F15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2DA-CEC6-ECFF-A90C-031669FE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5206-8235-3B4B-F13E-76F5E486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8CE7-8483-42B9-9ED8-889377DCCA57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F606-9F5C-4F55-21D3-468B76ECD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7D01-D283-A3E7-A539-CC872C1B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539F-BD17-4D87-8353-652271F5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597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0CEDA-2CBA-14D4-8E25-27760990329A}"/>
              </a:ext>
            </a:extLst>
          </p:cNvPr>
          <p:cNvSpPr txBox="1"/>
          <p:nvPr/>
        </p:nvSpPr>
        <p:spPr>
          <a:xfrm>
            <a:off x="623656" y="313262"/>
            <a:ext cx="11414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UNIT-I</a:t>
            </a:r>
          </a:p>
          <a:p>
            <a:r>
              <a:rPr lang="en-US" dirty="0"/>
              <a:t>C language: Introduction ; Tokens; Keywords; Identifier ; Variables; Constants; Operators ; Expression;</a:t>
            </a:r>
          </a:p>
          <a:p>
            <a:r>
              <a:rPr lang="en-US" dirty="0"/>
              <a:t>Data types; Operator precedence</a:t>
            </a:r>
          </a:p>
          <a:p>
            <a:r>
              <a:rPr lang="en-US" dirty="0"/>
              <a:t>Statement: Input statement, Output statement, Conditional and Unconditional Control Statement –</a:t>
            </a:r>
          </a:p>
          <a:p>
            <a:r>
              <a:rPr lang="en-US" dirty="0"/>
              <a:t>Looping Statement: while, do-while, for – nested loop – Arrays.</a:t>
            </a:r>
          </a:p>
          <a:p>
            <a:r>
              <a:rPr lang="en-US" dirty="0"/>
              <a:t>Overview of C++: Object oriented programming, Introducing C++ classes, Concepts of object oriented</a:t>
            </a:r>
          </a:p>
          <a:p>
            <a:r>
              <a:rPr lang="en-US" dirty="0"/>
              <a:t>programming. Classes &amp; Objects : Classes, Structure &amp; classes, Union &amp; Classes, Friend function, Friend</a:t>
            </a:r>
          </a:p>
          <a:p>
            <a:r>
              <a:rPr lang="en-US" dirty="0"/>
              <a:t>classes, Inline function, Scope resolution operator, Static class members: Static data member, Static</a:t>
            </a:r>
          </a:p>
          <a:p>
            <a:r>
              <a:rPr lang="en-US" dirty="0"/>
              <a:t>member function, Passing objects to function, Returning objects, Object assignment.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F18B9-A986-ABA5-49B9-C413CDB66C83}"/>
              </a:ext>
            </a:extLst>
          </p:cNvPr>
          <p:cNvSpPr txBox="1"/>
          <p:nvPr/>
        </p:nvSpPr>
        <p:spPr>
          <a:xfrm>
            <a:off x="623655" y="3079551"/>
            <a:ext cx="11414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                             </a:t>
            </a:r>
            <a:r>
              <a:rPr lang="en-US" b="1" dirty="0"/>
              <a:t>UNIT-II</a:t>
            </a:r>
          </a:p>
          <a:p>
            <a:r>
              <a:rPr lang="en-US" dirty="0"/>
              <a:t>Array and Pointers references: Array of objects, Pointers to object, Type checking C++ pointers, The This</a:t>
            </a:r>
          </a:p>
          <a:p>
            <a:r>
              <a:rPr lang="en-US" dirty="0"/>
              <a:t>pointer, Pointer to derived types, Pointer to class members, References: Reference parameter, Passing</a:t>
            </a:r>
          </a:p>
          <a:p>
            <a:r>
              <a:rPr lang="en-US" dirty="0"/>
              <a:t>references to objects, Returning reference, Independent reference, C++ ’s dynamic allocation operators,</a:t>
            </a:r>
          </a:p>
          <a:p>
            <a:r>
              <a:rPr lang="en-US" dirty="0"/>
              <a:t>Initializing allocated memory, Allocating Array, Allocating objects.</a:t>
            </a:r>
          </a:p>
          <a:p>
            <a:r>
              <a:rPr lang="en-US" dirty="0"/>
              <a:t>Constructor &amp; Destructor: Introduction, Constructor, Parameterized constructor, Multiple constructor in</a:t>
            </a:r>
          </a:p>
          <a:p>
            <a:r>
              <a:rPr lang="en-US" dirty="0"/>
              <a:t>a class, Constructor with default argument, Copy constructor, Default Argument, Constructing two</a:t>
            </a:r>
          </a:p>
          <a:p>
            <a:r>
              <a:rPr lang="en-US" dirty="0"/>
              <a:t>dimensional Array, Destructor.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3D4CF-9948-5788-223C-067649D4429A}"/>
              </a:ext>
            </a:extLst>
          </p:cNvPr>
          <p:cNvSpPr txBox="1"/>
          <p:nvPr/>
        </p:nvSpPr>
        <p:spPr>
          <a:xfrm>
            <a:off x="534876" y="52395"/>
            <a:ext cx="11050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                 </a:t>
            </a:r>
            <a:r>
              <a:rPr lang="en-US" b="1" dirty="0"/>
              <a:t>UNIT-III</a:t>
            </a:r>
          </a:p>
          <a:p>
            <a:r>
              <a:rPr lang="en-US" dirty="0"/>
              <a:t>Function &amp; operator overloading : Function overloading, Overloading constructor function finding the</a:t>
            </a:r>
          </a:p>
          <a:p>
            <a:r>
              <a:rPr lang="en-US" dirty="0"/>
              <a:t>address of an overloaded function, Operator Overloading: Creating a member operator function,</a:t>
            </a:r>
          </a:p>
          <a:p>
            <a:r>
              <a:rPr lang="en-US" dirty="0"/>
              <a:t>Creating Prefix &amp; Postfix forms of the increment &amp; decrement operation, Overloading the shorthand</a:t>
            </a:r>
          </a:p>
          <a:p>
            <a:r>
              <a:rPr lang="en-US" dirty="0"/>
              <a:t>operation (i.e. +=,-= </a:t>
            </a:r>
            <a:r>
              <a:rPr lang="en-US" dirty="0" err="1"/>
              <a:t>etc</a:t>
            </a:r>
            <a:r>
              <a:rPr lang="en-US" dirty="0"/>
              <a:t>), Operator overloading restrictions, Operator overloading using friend function,</a:t>
            </a:r>
          </a:p>
          <a:p>
            <a:r>
              <a:rPr lang="en-US" dirty="0"/>
              <a:t>Overloading New &amp; Delete, Overloading some special operators, Overloading [ ], ( ), -, comma operator,</a:t>
            </a:r>
          </a:p>
          <a:p>
            <a:r>
              <a:rPr lang="en-US" dirty="0"/>
              <a:t>Overloading &lt;&lt; 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55889-4A17-132B-A4B7-F11B5F7F7EB8}"/>
              </a:ext>
            </a:extLst>
          </p:cNvPr>
          <p:cNvSpPr txBox="1"/>
          <p:nvPr/>
        </p:nvSpPr>
        <p:spPr>
          <a:xfrm>
            <a:off x="463855" y="2147525"/>
            <a:ext cx="10677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                     </a:t>
            </a:r>
            <a:r>
              <a:rPr lang="en-US" b="1" dirty="0"/>
              <a:t>UNIT-IV</a:t>
            </a:r>
          </a:p>
          <a:p>
            <a:r>
              <a:rPr lang="en-US" dirty="0"/>
              <a:t>Inheritance : Base class Access control, Inheritance &amp; protected members, Protected base class</a:t>
            </a:r>
          </a:p>
          <a:p>
            <a:r>
              <a:rPr lang="en-US" dirty="0"/>
              <a:t>inheritance, Inheriting multiple base classes, Constructors, destructors &amp; Inheritance, When constructor</a:t>
            </a:r>
          </a:p>
          <a:p>
            <a:r>
              <a:rPr lang="en-US" dirty="0"/>
              <a:t>&amp; destructor function are executed, Passing parameters to base class constructors, Granting access.</a:t>
            </a:r>
          </a:p>
          <a:p>
            <a:r>
              <a:rPr lang="en-US" dirty="0"/>
              <a:t>Virtual functions &amp; Polymorphism: Virtual base classes; Virtual function, Pure Virtual functions, early Vs.</a:t>
            </a:r>
          </a:p>
          <a:p>
            <a:r>
              <a:rPr lang="en-US" dirty="0"/>
              <a:t>late binding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AE97-0DA1-7C00-75C6-76FCA55C12D3}"/>
              </a:ext>
            </a:extLst>
          </p:cNvPr>
          <p:cNvSpPr txBox="1"/>
          <p:nvPr/>
        </p:nvSpPr>
        <p:spPr>
          <a:xfrm>
            <a:off x="605898" y="4098951"/>
            <a:ext cx="10979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                                            </a:t>
            </a:r>
            <a:r>
              <a:rPr lang="en-US" b="1" dirty="0"/>
              <a:t>UNIT-V</a:t>
            </a:r>
          </a:p>
          <a:p>
            <a:r>
              <a:rPr lang="en-US" dirty="0"/>
              <a:t>String Handling: String declaration; String library functions; String Manipulation; Creating string objects,</a:t>
            </a:r>
          </a:p>
          <a:p>
            <a:r>
              <a:rPr lang="en-US" dirty="0"/>
              <a:t>manipulating string objects, relational operators, string characteristics, Comparing and swapping</a:t>
            </a:r>
          </a:p>
          <a:p>
            <a:r>
              <a:rPr lang="en-US" dirty="0"/>
              <a:t>Sorting: Bubble sort, Selection sort, Insertion sort</a:t>
            </a:r>
          </a:p>
          <a:p>
            <a:r>
              <a:rPr lang="en-US" dirty="0"/>
              <a:t>Searching: Linear search, Binary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7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15517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113894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67935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367193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1D4538-CBB9-D973-6D68-3F9431FAD37C}"/>
              </a:ext>
            </a:extLst>
          </p:cNvPr>
          <p:cNvSpPr txBox="1"/>
          <p:nvPr/>
        </p:nvSpPr>
        <p:spPr>
          <a:xfrm>
            <a:off x="2115845" y="1255735"/>
            <a:ext cx="7063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Programming in C/C++</a:t>
            </a:r>
          </a:p>
        </p:txBody>
      </p:sp>
    </p:spTree>
    <p:extLst>
      <p:ext uri="{BB962C8B-B14F-4D97-AF65-F5344CB8AC3E}">
        <p14:creationId xmlns:p14="http://schemas.microsoft.com/office/powerpoint/2010/main" val="107202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Makhan  Kumbhkar</dc:creator>
  <cp:lastModifiedBy>Makhan  Kumbhkar</cp:lastModifiedBy>
  <cp:revision>1</cp:revision>
  <dcterms:created xsi:type="dcterms:W3CDTF">2022-07-19T03:22:22Z</dcterms:created>
  <dcterms:modified xsi:type="dcterms:W3CDTF">2022-07-19T03:37:29Z</dcterms:modified>
</cp:coreProperties>
</file>