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58" r:id="rId5"/>
    <p:sldId id="259" r:id="rId6"/>
    <p:sldId id="260" r:id="rId7"/>
    <p:sldId id="261" r:id="rId8"/>
    <p:sldId id="262" r:id="rId9"/>
    <p:sldId id="264" r:id="rId10"/>
    <p:sldId id="265" r:id="rId11"/>
    <p:sldId id="276" r:id="rId12"/>
    <p:sldId id="277" r:id="rId13"/>
    <p:sldId id="280" r:id="rId14"/>
    <p:sldId id="278" r:id="rId15"/>
    <p:sldId id="279" r:id="rId16"/>
    <p:sldId id="286" r:id="rId17"/>
    <p:sldId id="288" r:id="rId18"/>
    <p:sldId id="289" r:id="rId19"/>
    <p:sldId id="290" r:id="rId20"/>
    <p:sldId id="291" r:id="rId21"/>
    <p:sldId id="292" r:id="rId22"/>
    <p:sldId id="293" r:id="rId23"/>
    <p:sldId id="297" r:id="rId24"/>
    <p:sldId id="298" r:id="rId25"/>
    <p:sldId id="294" r:id="rId26"/>
    <p:sldId id="295" r:id="rId27"/>
    <p:sldId id="296" r:id="rId28"/>
    <p:sldId id="299" r:id="rId29"/>
    <p:sldId id="308" r:id="rId30"/>
    <p:sldId id="300" r:id="rId31"/>
    <p:sldId id="301" r:id="rId32"/>
    <p:sldId id="302" r:id="rId33"/>
    <p:sldId id="303" r:id="rId34"/>
    <p:sldId id="304" r:id="rId35"/>
    <p:sldId id="305" r:id="rId36"/>
    <p:sldId id="306" r:id="rId37"/>
    <p:sldId id="307" r:id="rId38"/>
    <p:sldId id="281" r:id="rId39"/>
    <p:sldId id="282" r:id="rId40"/>
    <p:sldId id="283" r:id="rId41"/>
    <p:sldId id="284" r:id="rId42"/>
    <p:sldId id="285" r:id="rId43"/>
    <p:sldId id="263" r:id="rId44"/>
    <p:sldId id="266" r:id="rId45"/>
    <p:sldId id="267" r:id="rId46"/>
    <p:sldId id="268" r:id="rId47"/>
    <p:sldId id="269" r:id="rId48"/>
    <p:sldId id="270" r:id="rId49"/>
    <p:sldId id="271" r:id="rId50"/>
    <p:sldId id="272" r:id="rId51"/>
    <p:sldId id="273" r:id="rId52"/>
    <p:sldId id="274" r:id="rId53"/>
    <p:sldId id="27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15-03-2022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15-03-2022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15-03-2022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559293" y="1288966"/>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106533" y="335845"/>
            <a:ext cx="8904302"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set1 = Set()                            // An empty set</a:t>
            </a:r>
          </a:p>
          <a:p>
            <a:r>
              <a:rPr lang="en-IN" dirty="0"/>
              <a:t>    </a:t>
            </a:r>
            <a:r>
              <a:rPr lang="en-IN" dirty="0" err="1"/>
              <a:t>val</a:t>
            </a:r>
            <a:r>
              <a:rPr lang="en-IN" dirty="0"/>
              <a:t> </a:t>
            </a:r>
            <a:r>
              <a:rPr lang="en-IN" dirty="0" err="1"/>
              <a:t>Mtech_Stu_Names</a:t>
            </a:r>
            <a:r>
              <a:rPr lang="en-IN" dirty="0"/>
              <a:t> = Set("Somesh","Kapil","</a:t>
            </a:r>
            <a:r>
              <a:rPr lang="en-IN" dirty="0" err="1"/>
              <a:t>Brijneder</a:t>
            </a:r>
            <a:r>
              <a:rPr lang="en-IN" dirty="0"/>
              <a:t>","Ritika","</a:t>
            </a:r>
            <a:r>
              <a:rPr lang="en-IN" dirty="0" err="1"/>
              <a:t>Tosseb</a:t>
            </a:r>
            <a:r>
              <a:rPr lang="en-IN" dirty="0"/>
              <a:t>")    // Creating a set with elements</a:t>
            </a:r>
          </a:p>
          <a:p>
            <a:r>
              <a:rPr lang="en-IN" dirty="0"/>
              <a:t>    </a:t>
            </a:r>
            <a:r>
              <a:rPr lang="en-IN" dirty="0" err="1"/>
              <a:t>val</a:t>
            </a:r>
            <a:r>
              <a:rPr lang="en-IN" dirty="0"/>
              <a:t> Mtech_Stu_Names1:Set[String] =Set("Somesh","Kapil","</a:t>
            </a:r>
            <a:r>
              <a:rPr lang="en-IN" dirty="0" err="1"/>
              <a:t>Brijneder</a:t>
            </a:r>
            <a:r>
              <a:rPr lang="en-IN" dirty="0"/>
              <a:t>","Ritika","</a:t>
            </a:r>
            <a:r>
              <a:rPr lang="en-IN" dirty="0" err="1"/>
              <a:t>Tosseb</a:t>
            </a:r>
            <a:r>
              <a:rPr lang="en-IN" dirty="0"/>
              <a:t>")</a:t>
            </a:r>
          </a:p>
          <a:p>
            <a:r>
              <a:rPr lang="en-IN" dirty="0"/>
              <a:t>    </a:t>
            </a:r>
            <a:r>
              <a:rPr lang="en-IN" dirty="0" err="1"/>
              <a:t>println</a:t>
            </a:r>
            <a:r>
              <a:rPr lang="en-IN" dirty="0"/>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7423951"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4" name="Rectangle 1">
            <a:extLst>
              <a:ext uri="{FF2B5EF4-FFF2-40B4-BE49-F238E27FC236}">
                <a16:creationId xmlns:a16="http://schemas.microsoft.com/office/drawing/2014/main" id="{34936967-7413-42E2-B814-C8F9EE73BAE5}"/>
              </a:ext>
            </a:extLst>
          </p:cNvPr>
          <p:cNvSpPr>
            <a:spLocks noChangeArrowheads="1"/>
          </p:cNvSpPr>
          <p:nvPr/>
        </p:nvSpPr>
        <p:spPr bwMode="auto">
          <a:xfrm rot="10800000" flipV="1">
            <a:off x="288525" y="2175564"/>
            <a:ext cx="7981025"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Scala_Collection_List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list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871094"/>
                </a:solidFill>
                <a:effectLst/>
                <a:latin typeface="JetBrains Mono"/>
              </a:rPr>
              <a:t>List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4</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"mohit"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list2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List</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List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4</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list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list2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99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2" y="2144033"/>
            <a:ext cx="3627510"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240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772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70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44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1015</TotalTime>
  <Words>4782</Words>
  <Application>Microsoft Office PowerPoint</Application>
  <PresentationFormat>On-screen Show (4:3)</PresentationFormat>
  <Paragraphs>391</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-apple-system</vt:lpstr>
      <vt:lpstr>Arial</vt:lpstr>
      <vt:lpstr>Calibri</vt:lpstr>
      <vt:lpstr>Calibri Light</vt:lpstr>
      <vt:lpstr>Cambria</vt:lpstr>
      <vt:lpstr>Courier New</vt:lpstr>
      <vt:lpstr>erdana</vt:lpstr>
      <vt:lpstr>inherit</vt:lpstr>
      <vt:lpstr>inter-bold</vt:lpstr>
      <vt:lpstr>inter-regular</vt:lpstr>
      <vt:lpstr>JetBrains Mono</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10</cp:revision>
  <dcterms:created xsi:type="dcterms:W3CDTF">2022-02-21T13:54:59Z</dcterms:created>
  <dcterms:modified xsi:type="dcterms:W3CDTF">2022-03-15T04:40:54Z</dcterms:modified>
</cp:coreProperties>
</file>