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3b9a6f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3b9a6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3b9a6f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3b9a6f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3b9a6f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3b9a6f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Arsen Markiv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250" y="0"/>
            <a:ext cx="59707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40250" y="41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found easy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HTML/CSS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would do to improve the project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more time on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 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774" y="1727101"/>
            <a:ext cx="623322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