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Source Code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19" Type="http://schemas.openxmlformats.org/officeDocument/2006/relationships/font" Target="fonts/SourceCodePro-bold.fntdata"/><Relationship Id="rId6" Type="http://schemas.openxmlformats.org/officeDocument/2006/relationships/slide" Target="slides/slide2.xml"/><Relationship Id="rId18" Type="http://schemas.openxmlformats.org/officeDocument/2006/relationships/font" Target="fonts/SourceCodePr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Akbar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Akbar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Akbar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Yuzhen and Sultan and Akbar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Akbar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Sultan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Yuzhen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Relationship Id="rId4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Relationship Id="rId5" Type="http://schemas.openxmlformats.org/officeDocument/2006/relationships/image" Target="../media/image0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FFE5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GWU</a:t>
            </a:r>
            <a:r>
              <a:rPr i="1" lang="en">
                <a:solidFill>
                  <a:srgbClr val="FFE5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Sales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Akbar Sattar, Nursultan Makhanov, Yuzhen Li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Yuzhen Li: Meeting Organizer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Nursultan Makhanov: Expert Programmer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Akbar Sattar: Concept / Idea manager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Special Thanks: Baubek Ukibassov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Problem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New to DC?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Need furniture?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Nowhere nearby to get furniture?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We hear you and we will fix this!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New goods are expensive, used ones are cheaper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Many people have junk lying around that perpetually sits in a corner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Transportation is expensive  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Why not buy something that someone does not need anymore?  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3150" y="221975"/>
            <a:ext cx="3397050" cy="226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GWUSales? 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 quick and efficient way to buy and sell things, including: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Furniture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Transportation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Clothes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Food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Apartment renting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Localized by campus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Limited to GWU for now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Fast and easy to use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Android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For now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6600" y="1739251"/>
            <a:ext cx="4412774" cy="200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2971775" y="2024875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Demonstration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Advantages over competitors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Safety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Craiglist has a dark reputation 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Others are anonymous, you don’t meet actual people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Community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Can meet new people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Distance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Why drive 30 minutes, or order things you haven’t seen before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You can buy something that might even be your neighbors!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Easy to use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Scroll through listings just like in Instagram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Location based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Will show nearest items first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More anonymous than FB Page, still safe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8825" y="102325"/>
            <a:ext cx="5094725" cy="352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Technology 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Server side: 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Parse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Client Side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Android SDK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Were originally using MySQL , switched to Parse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Regex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Email Verification Software</a:t>
            </a:r>
          </a:p>
          <a:p>
            <a:pPr indent="-228600" lvl="1" marL="914400">
              <a:spcBef>
                <a:spcPts val="0"/>
              </a:spcBef>
              <a:buChar char="-"/>
            </a:pPr>
            <a:r>
              <a:rPr lang="en"/>
              <a:t>From Parse.com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8975" y="704150"/>
            <a:ext cx="2992600" cy="119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1825" y="2498625"/>
            <a:ext cx="2602000" cy="195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Ideas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Facebook integration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Support for multiple/all Campuses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Paid “GWSales Express” 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Cheap monthly fare, allows for unlimited sales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iOS &amp; Browser based version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Terms &amp; Conditions 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Product customization 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Search function 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7100" y="410000"/>
            <a:ext cx="1290900" cy="12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8200" y="2695375"/>
            <a:ext cx="1683200" cy="168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1396" y="2183125"/>
            <a:ext cx="2823373" cy="120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 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 very much! We hope you enjoyed our presentation! Look out for our app!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