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8" r:id="rId3"/>
    <p:sldId id="269" r:id="rId4"/>
    <p:sldId id="270" r:id="rId5"/>
    <p:sldId id="272" r:id="rId6"/>
    <p:sldId id="273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>
      <p:cViewPr varScale="1">
        <p:scale>
          <a:sx n="84" d="100"/>
          <a:sy n="84" d="100"/>
        </p:scale>
        <p:origin x="1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 Estate Investment Tokenization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39072F0-B8FD-FAAC-DE22-A1F386D43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Project Team:  Mehrdad Akhlaghi, John Fafo, Greg Braham, Rolando Jule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DFFD-63D8-A187-E40A-7D1AE5E8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7E36D-3B62-AA17-FF60-A87672637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platform that acts as a brokerage for investors to invest crypto or fiat currency from anywhere around the world in return for tokens for a given not yet developed or developed property.  </a:t>
            </a:r>
          </a:p>
          <a:p>
            <a:r>
              <a:rPr lang="en-US" dirty="0"/>
              <a:t> The vision is to provide an alternative means for developers to gain access to funds needed to complete a retail project, while providing investors a means to invest in properties they wouldn’t have had an opportunity outside the requirement of a large investment amount.</a:t>
            </a:r>
          </a:p>
          <a:p>
            <a:r>
              <a:rPr lang="en-US" dirty="0"/>
              <a:t>Procured tokens can be retained to receive property dividends if retained based on the operating performance of the underlying asset or sold in a secondary market comparable to a companies equity securities.   </a:t>
            </a:r>
          </a:p>
        </p:txBody>
      </p:sp>
    </p:spTree>
    <p:extLst>
      <p:ext uri="{BB962C8B-B14F-4D97-AF65-F5344CB8AC3E}">
        <p14:creationId xmlns:p14="http://schemas.microsoft.com/office/powerpoint/2010/main" val="49952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570A-AC38-9827-40E8-760BB429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042B3-82F8-837E-1348-682800EF7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Backend - Two Smart Contracts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Mintable Token Contract with the following imports</a:t>
            </a:r>
          </a:p>
          <a:p>
            <a:pPr marL="800100" lvl="2" indent="-342900"/>
            <a:r>
              <a:rPr lang="en-US" dirty="0"/>
              <a:t>ERC20</a:t>
            </a:r>
          </a:p>
          <a:p>
            <a:pPr marL="800100" lvl="2" indent="-342900"/>
            <a:r>
              <a:rPr lang="en-US" dirty="0"/>
              <a:t>ERC20 Detailed</a:t>
            </a:r>
          </a:p>
          <a:p>
            <a:pPr marL="800100" lvl="2" indent="-342900"/>
            <a:r>
              <a:rPr lang="en-US" dirty="0"/>
              <a:t>ERC20 </a:t>
            </a:r>
            <a:r>
              <a:rPr lang="en-US" dirty="0" err="1"/>
              <a:t>Mintable</a:t>
            </a:r>
            <a:endParaRPr lang="en-US" dirty="0"/>
          </a:p>
          <a:p>
            <a:pPr marL="457200" lvl="2" indent="0">
              <a:buNone/>
            </a:pPr>
            <a:endParaRPr lang="en-US" dirty="0"/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Crowdsale Contract leveraging the following imports:</a:t>
            </a:r>
          </a:p>
          <a:p>
            <a:pPr marL="800100" lvl="2" indent="-342900"/>
            <a:r>
              <a:rPr lang="en-US" dirty="0"/>
              <a:t>Crowdsale</a:t>
            </a:r>
          </a:p>
          <a:p>
            <a:pPr marL="800100" lvl="2" indent="-342900"/>
            <a:r>
              <a:rPr lang="en-US" dirty="0"/>
              <a:t>Minted </a:t>
            </a:r>
            <a:r>
              <a:rPr lang="en-US" dirty="0" err="1"/>
              <a:t>Crowdsale</a:t>
            </a:r>
            <a:endParaRPr lang="en-US" dirty="0"/>
          </a:p>
          <a:p>
            <a:pPr marL="800100" lvl="2" indent="-342900"/>
            <a:r>
              <a:rPr lang="en-US" dirty="0"/>
              <a:t>Capped </a:t>
            </a:r>
            <a:r>
              <a:rPr lang="en-US" dirty="0" err="1"/>
              <a:t>Crowdsale</a:t>
            </a:r>
            <a:endParaRPr lang="en-US" dirty="0"/>
          </a:p>
          <a:p>
            <a:pPr marL="800100" lvl="2" indent="-342900"/>
            <a:r>
              <a:rPr lang="en-US" dirty="0"/>
              <a:t>Timed </a:t>
            </a:r>
            <a:r>
              <a:rPr lang="en-US" dirty="0" err="1"/>
              <a:t>Crowdsale</a:t>
            </a:r>
            <a:endParaRPr lang="en-US" dirty="0"/>
          </a:p>
          <a:p>
            <a:pPr marL="800100" lvl="2" indent="-342900"/>
            <a:r>
              <a:rPr lang="en-US" dirty="0"/>
              <a:t>Refundable Post Delivery </a:t>
            </a:r>
            <a:r>
              <a:rPr lang="en-US" dirty="0" err="1"/>
              <a:t>Crowdsale</a:t>
            </a:r>
            <a:endParaRPr lang="en-US" dirty="0"/>
          </a:p>
          <a:p>
            <a:pPr marL="571500" lvl="1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Frontend – Streamlit  </a:t>
            </a:r>
          </a:p>
          <a:p>
            <a:pPr lvl="1"/>
            <a:r>
              <a:rPr lang="en-US" dirty="0"/>
              <a:t>Used to register a property for token investment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4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17F8-5B4F-829D-6FCB-4B2B94FA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D864-A760-CDDC-DF30-882B88F80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Token Contract Capability</a:t>
            </a:r>
          </a:p>
          <a:p>
            <a:pPr lvl="1"/>
            <a:r>
              <a:rPr lang="en-US" dirty="0"/>
              <a:t>Name of the project</a:t>
            </a:r>
          </a:p>
          <a:p>
            <a:pPr lvl="1"/>
            <a:r>
              <a:rPr lang="en-US" dirty="0"/>
              <a:t>Token Symbol</a:t>
            </a:r>
          </a:p>
          <a:p>
            <a:pPr lvl="1"/>
            <a:r>
              <a:rPr lang="en-US" dirty="0"/>
              <a:t>Initial Supply</a:t>
            </a:r>
          </a:p>
          <a:p>
            <a:pPr lvl="1"/>
            <a:r>
              <a:rPr lang="en-US" dirty="0"/>
              <a:t>Real Estate Asset Registration</a:t>
            </a:r>
          </a:p>
          <a:p>
            <a:pPr lvl="1"/>
            <a:endParaRPr lang="en-US" dirty="0"/>
          </a:p>
          <a:p>
            <a:r>
              <a:rPr lang="en-US" dirty="0"/>
              <a:t>Crowdsale Contract Capability</a:t>
            </a:r>
          </a:p>
          <a:p>
            <a:pPr lvl="1"/>
            <a:r>
              <a:rPr lang="en-US" dirty="0"/>
              <a:t>Set the rate for 1 token based the investment type</a:t>
            </a:r>
          </a:p>
          <a:p>
            <a:pPr lvl="1"/>
            <a:r>
              <a:rPr lang="en-US" dirty="0"/>
              <a:t>Set the wallet the investment payment will be routed to</a:t>
            </a:r>
          </a:p>
          <a:p>
            <a:pPr lvl="1"/>
            <a:r>
              <a:rPr lang="en-US" dirty="0"/>
              <a:t>Set the minter, in this case the developer who will administer the crowdsale contract</a:t>
            </a:r>
          </a:p>
          <a:p>
            <a:pPr lvl="1"/>
            <a:r>
              <a:rPr lang="en-US" dirty="0"/>
              <a:t>Set the total supply of coins available for investment for the given project</a:t>
            </a:r>
          </a:p>
          <a:p>
            <a:pPr lvl="1"/>
            <a:r>
              <a:rPr lang="en-US" dirty="0"/>
              <a:t>Set the duration tokens will be available for purchase</a:t>
            </a:r>
          </a:p>
        </p:txBody>
      </p:sp>
    </p:spTree>
    <p:extLst>
      <p:ext uri="{BB962C8B-B14F-4D97-AF65-F5344CB8AC3E}">
        <p14:creationId xmlns:p14="http://schemas.microsoft.com/office/powerpoint/2010/main" val="279249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28A7-4DC8-0697-B88F-338A6AE8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Front End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4AA29D-7BE9-68FB-B363-44439EC74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437" y="1825625"/>
            <a:ext cx="8257126" cy="4351338"/>
          </a:xfrm>
        </p:spPr>
      </p:pic>
    </p:spTree>
    <p:extLst>
      <p:ext uri="{BB962C8B-B14F-4D97-AF65-F5344CB8AC3E}">
        <p14:creationId xmlns:p14="http://schemas.microsoft.com/office/powerpoint/2010/main" val="305340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F877-1C9F-A2AE-0E52-08D7CD75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Investor Front 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FB7C5-C7D4-4EE2-176B-1C0B1364C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18" y="1576374"/>
            <a:ext cx="8335182" cy="467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92E9-F736-00D7-2F8C-F48AACD1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6835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16485</TotalTime>
  <Words>266</Words>
  <Application>Microsoft Office PowerPoint</Application>
  <PresentationFormat>Widescreen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Schoolbook</vt:lpstr>
      <vt:lpstr>CITY SKETCH 16X9</vt:lpstr>
      <vt:lpstr>Real Estate Investment Tokenization</vt:lpstr>
      <vt:lpstr>Concept</vt:lpstr>
      <vt:lpstr>Design</vt:lpstr>
      <vt:lpstr>Functionality</vt:lpstr>
      <vt:lpstr>Admin Front End Example</vt:lpstr>
      <vt:lpstr>Investor Front End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Investmetn Crypto Bot</dc:title>
  <dc:creator>Greg Braham</dc:creator>
  <cp:lastModifiedBy>Greg Braham</cp:lastModifiedBy>
  <cp:revision>7</cp:revision>
  <dcterms:created xsi:type="dcterms:W3CDTF">2023-01-29T01:28:57Z</dcterms:created>
  <dcterms:modified xsi:type="dcterms:W3CDTF">2023-02-16T20:09:38Z</dcterms:modified>
</cp:coreProperties>
</file>