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63" r:id="rId4"/>
    <p:sldId id="259" r:id="rId5"/>
    <p:sldId id="273" r:id="rId6"/>
    <p:sldId id="279" r:id="rId7"/>
    <p:sldId id="266" r:id="rId8"/>
    <p:sldId id="280" r:id="rId9"/>
    <p:sldId id="281" r:id="rId10"/>
    <p:sldId id="282" r:id="rId11"/>
    <p:sldId id="276" r:id="rId12"/>
    <p:sldId id="26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6170" autoAdjust="0"/>
  </p:normalViewPr>
  <p:slideViewPr>
    <p:cSldViewPr>
      <p:cViewPr varScale="1">
        <p:scale>
          <a:sx n="87" d="100"/>
          <a:sy n="87" d="100"/>
        </p:scale>
        <p:origin x="19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7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94941-AF09-4311-A478-F20992027E3D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A7AC4-6F7F-4BF7-A78B-6C359EFA9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61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7AC4-6F7F-4BF7-A78B-6C359EFA97F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671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7AC4-6F7F-4BF7-A78B-6C359EFA97F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352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7AC4-6F7F-4BF7-A78B-6C359EFA97F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36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7AC4-6F7F-4BF7-A78B-6C359EFA97F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9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7AC4-6F7F-4BF7-A78B-6C359EFA97F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7AC4-6F7F-4BF7-A78B-6C359EFA97F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5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7AC4-6F7F-4BF7-A78B-6C359EFA97F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1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7AC4-6F7F-4BF7-A78B-6C359EFA97F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1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7AC4-6F7F-4BF7-A78B-6C359EFA97F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9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7AC4-6F7F-4BF7-A78B-6C359EFA97F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58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7AC4-6F7F-4BF7-A78B-6C359EFA97F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70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7AC4-6F7F-4BF7-A78B-6C359EFA97F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60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584176"/>
          </a:xfrm>
        </p:spPr>
        <p:txBody>
          <a:bodyPr>
            <a:normAutofit/>
          </a:bodyPr>
          <a:lstStyle/>
          <a:p>
            <a:r>
              <a:rPr lang="ru-RU" sz="5400" dirty="0"/>
              <a:t>Интернет-магазин</a:t>
            </a: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4005064"/>
            <a:ext cx="6400800" cy="144016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sz="3200" dirty="0"/>
              <a:t>Махнев Виталий</a:t>
            </a:r>
          </a:p>
          <a:p>
            <a:pPr algn="r"/>
            <a:r>
              <a:rPr lang="en-US" sz="3200" dirty="0"/>
              <a:t>Java-</a:t>
            </a:r>
            <a:r>
              <a:rPr lang="ru-RU" sz="3200" dirty="0"/>
              <a:t>разработчик</a:t>
            </a:r>
          </a:p>
          <a:p>
            <a:pPr algn="r"/>
            <a:r>
              <a:rPr lang="en-US" sz="3200" dirty="0"/>
              <a:t>Credit.Club</a:t>
            </a:r>
            <a:endParaRPr lang="ru-RU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BE24B-122C-43D4-828A-562CB083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83" y="544420"/>
            <a:ext cx="2951633" cy="130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55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Результаты нагрузочного тестирования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80CDA03-C4F0-4EB0-B55C-21662C861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5175" y="2636912"/>
            <a:ext cx="6453650" cy="4009868"/>
          </a:xfrm>
        </p:spPr>
      </p:pic>
    </p:spTree>
    <p:extLst>
      <p:ext uri="{BB962C8B-B14F-4D97-AF65-F5344CB8AC3E}">
        <p14:creationId xmlns:p14="http://schemas.microsoft.com/office/powerpoint/2010/main" val="93241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2492896"/>
            <a:ext cx="8640960" cy="4032447"/>
          </a:xfrm>
        </p:spPr>
        <p:txBody>
          <a:bodyPr>
            <a:normAutofit/>
          </a:bodyPr>
          <a:lstStyle/>
          <a:p>
            <a:r>
              <a:rPr lang="ru-RU" sz="2800" dirty="0"/>
              <a:t>Реализован прототип приложения</a:t>
            </a:r>
          </a:p>
          <a:p>
            <a:r>
              <a:rPr lang="ru-RU" sz="2800" dirty="0"/>
              <a:t>Сделано нагрузочное тестирование</a:t>
            </a:r>
          </a:p>
          <a:p>
            <a:r>
              <a:rPr lang="ru-RU" sz="2800" dirty="0"/>
              <a:t>В </a:t>
            </a:r>
            <a:r>
              <a:rPr lang="ru-RU" sz="2800" dirty="0" err="1"/>
              <a:t>микросервисной</a:t>
            </a:r>
            <a:r>
              <a:rPr lang="ru-RU" sz="2800" dirty="0"/>
              <a:t> архитектуре могут происходить сбои, у которых сложно сразу определить причину</a:t>
            </a:r>
          </a:p>
          <a:p>
            <a:pPr marL="0" indent="0">
              <a:buNone/>
            </a:pPr>
            <a:endParaRPr lang="ru-RU" sz="2800" dirty="0"/>
          </a:p>
          <a:p>
            <a:pPr marL="0" indent="0" algn="ctr">
              <a:buNone/>
            </a:pPr>
            <a:r>
              <a:rPr lang="ru-RU" sz="3600" dirty="0"/>
              <a:t>Полученные теоретические навыки применены на практике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416086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/>
              <a:t>Спасибо</a:t>
            </a:r>
            <a:r>
              <a:rPr lang="ru-RU" sz="6000" dirty="0"/>
              <a:t> </a:t>
            </a:r>
            <a:r>
              <a:rPr lang="ru-RU" sz="5400" dirty="0"/>
              <a:t>за внимание!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16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2708920"/>
            <a:ext cx="7992888" cy="3633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Меня хорошо слышно?</a:t>
            </a:r>
          </a:p>
          <a:p>
            <a:pPr marL="0" indent="0" algn="ctr">
              <a:buNone/>
            </a:pPr>
            <a:r>
              <a:rPr lang="ru-RU" dirty="0"/>
              <a:t>Ставьте +, если все хорошо</a:t>
            </a:r>
          </a:p>
          <a:p>
            <a:pPr marL="0" indent="0" algn="ctr">
              <a:buNone/>
            </a:pPr>
            <a:r>
              <a:rPr lang="ru-RU" dirty="0"/>
              <a:t>Напишите в чат, если есть проблемы</a:t>
            </a:r>
          </a:p>
          <a:p>
            <a:pPr marL="0" indent="0" algn="ctr">
              <a:buNone/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82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59" y="2708919"/>
            <a:ext cx="7668841" cy="3417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Создать прототип интернет-магазина, чтобы применить на практике знания, полученные в ходе обучения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100414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564904"/>
            <a:ext cx="7912389" cy="3594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4320" lvl="1"/>
            <a:r>
              <a:rPr lang="ru-RU" sz="2800" dirty="0"/>
              <a:t>Выбрать пользовательский сценарий использования интернет-магазина</a:t>
            </a:r>
          </a:p>
          <a:p>
            <a:pPr marL="274320" lvl="1"/>
            <a:r>
              <a:rPr lang="ru-RU" sz="2800" dirty="0">
                <a:cs typeface="Segoe UI" charset="0"/>
              </a:rPr>
              <a:t>Подобрать технологический стек и архитектуру подходящую для исполнения выбранного сценария</a:t>
            </a:r>
          </a:p>
          <a:p>
            <a:r>
              <a:rPr lang="ru-RU" sz="2800" dirty="0"/>
              <a:t>Реализовать прототип приложения</a:t>
            </a:r>
          </a:p>
          <a:p>
            <a:r>
              <a:rPr lang="ru-RU" sz="2800" dirty="0"/>
              <a:t>Сделать нагрузочное тестирование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53537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сценарий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71C2C705-BFF3-4D5B-ACD9-6A729E6A6AC2}"/>
              </a:ext>
            </a:extLst>
          </p:cNvPr>
          <p:cNvSpPr txBox="1">
            <a:spLocks/>
          </p:cNvSpPr>
          <p:nvPr/>
        </p:nvSpPr>
        <p:spPr>
          <a:xfrm>
            <a:off x="457200" y="2564904"/>
            <a:ext cx="8435280" cy="356125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2800" dirty="0"/>
              <a:t>Поиск товаров</a:t>
            </a:r>
          </a:p>
          <a:p>
            <a:pPr>
              <a:spcAft>
                <a:spcPts val="1200"/>
              </a:spcAft>
            </a:pPr>
            <a:r>
              <a:rPr lang="ru-RU" sz="2800" dirty="0"/>
              <a:t>Просмотр товара</a:t>
            </a:r>
          </a:p>
          <a:p>
            <a:pPr>
              <a:spcAft>
                <a:spcPts val="1200"/>
              </a:spcAft>
            </a:pPr>
            <a:r>
              <a:rPr lang="ru-RU" sz="2800" dirty="0"/>
              <a:t>Добавление товара в корзину</a:t>
            </a:r>
          </a:p>
          <a:p>
            <a:pPr>
              <a:spcAft>
                <a:spcPts val="1200"/>
              </a:spcAft>
            </a:pPr>
            <a:r>
              <a:rPr lang="ru-RU" sz="2800" dirty="0"/>
              <a:t>Регистрация клиента</a:t>
            </a:r>
          </a:p>
          <a:p>
            <a:pPr>
              <a:spcAft>
                <a:spcPts val="1200"/>
              </a:spcAft>
            </a:pPr>
            <a:r>
              <a:rPr lang="ru-RU" sz="2800" dirty="0"/>
              <a:t>Оформление заказа</a:t>
            </a:r>
          </a:p>
          <a:p>
            <a:pPr>
              <a:spcAft>
                <a:spcPts val="1200"/>
              </a:spcAft>
            </a:pPr>
            <a:r>
              <a:rPr lang="ru-RU" sz="2800" dirty="0"/>
              <a:t>Оплата</a:t>
            </a:r>
          </a:p>
          <a:p>
            <a:r>
              <a:rPr lang="ru-RU" sz="2800" dirty="0"/>
              <a:t>Отслеживание заказа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84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564904"/>
            <a:ext cx="7912389" cy="35947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74320" lvl="1"/>
            <a:r>
              <a:rPr lang="en-US" sz="2800" dirty="0"/>
              <a:t>Java + Spring</a:t>
            </a:r>
          </a:p>
          <a:p>
            <a:pPr marL="274320" lvl="1"/>
            <a:r>
              <a:rPr lang="en-US" sz="2800" dirty="0"/>
              <a:t>RabbitMQ</a:t>
            </a:r>
          </a:p>
          <a:p>
            <a:pPr marL="274320" lvl="1"/>
            <a:r>
              <a:rPr lang="en-US" sz="2800" dirty="0"/>
              <a:t>Prometheus</a:t>
            </a:r>
          </a:p>
          <a:p>
            <a:pPr marL="274320" lvl="1"/>
            <a:r>
              <a:rPr lang="en-US" sz="2800" dirty="0"/>
              <a:t>MongoDB</a:t>
            </a:r>
          </a:p>
          <a:p>
            <a:pPr marL="274320" lvl="1"/>
            <a:r>
              <a:rPr lang="en-US" sz="2800" dirty="0"/>
              <a:t>Kubernetes</a:t>
            </a:r>
            <a:endParaRPr lang="ru-RU" sz="2800" dirty="0"/>
          </a:p>
          <a:p>
            <a:pPr marL="274320" lvl="1"/>
            <a:r>
              <a:rPr lang="en-US" sz="2800" dirty="0" err="1"/>
              <a:t>Zipkin</a:t>
            </a:r>
            <a:endParaRPr lang="en-US" sz="2800" dirty="0"/>
          </a:p>
          <a:p>
            <a:pPr marL="274320" lvl="1"/>
            <a:r>
              <a:rPr lang="en-US" sz="2800" dirty="0"/>
              <a:t>Redis</a:t>
            </a:r>
          </a:p>
          <a:p>
            <a:pPr marL="274320" lvl="1"/>
            <a:r>
              <a:rPr lang="en-US" sz="2800" dirty="0"/>
              <a:t>Locust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74320" lvl="1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14502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Схема взаимодействия</a:t>
            </a: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A3A4337-E4C0-48CE-8E51-9949F5660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4" y="1988840"/>
            <a:ext cx="8282132" cy="46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8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Результаты нагрузочного тестирования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83D7B1C-082F-4EB7-B7EB-8CE4AFCA7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914" y="2924944"/>
            <a:ext cx="8158172" cy="3364501"/>
          </a:xfrm>
        </p:spPr>
      </p:pic>
    </p:spTree>
    <p:extLst>
      <p:ext uri="{BB962C8B-B14F-4D97-AF65-F5344CB8AC3E}">
        <p14:creationId xmlns:p14="http://schemas.microsoft.com/office/powerpoint/2010/main" val="178895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Результаты нагрузочного тестирования</a:t>
            </a:r>
          </a:p>
        </p:txBody>
      </p:sp>
      <p:pic>
        <p:nvPicPr>
          <p:cNvPr id="5" name="Объект 4" descr="Изображение выглядит как монитор, внутренний, стол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FF788C27-EFC1-4A7D-8F77-325D8DA32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1" y="2204864"/>
            <a:ext cx="8440598" cy="4233488"/>
          </a:xfrm>
        </p:spPr>
      </p:pic>
    </p:spTree>
    <p:extLst>
      <p:ext uri="{BB962C8B-B14F-4D97-AF65-F5344CB8AC3E}">
        <p14:creationId xmlns:p14="http://schemas.microsoft.com/office/powerpoint/2010/main" val="1629714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Волна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Words>143</Words>
  <Application>Microsoft Office PowerPoint</Application>
  <PresentationFormat>Экран (4:3)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Candara</vt:lpstr>
      <vt:lpstr>Symbol</vt:lpstr>
      <vt:lpstr>Волна</vt:lpstr>
      <vt:lpstr>Интернет-магазин</vt:lpstr>
      <vt:lpstr>Презентация PowerPoint</vt:lpstr>
      <vt:lpstr>Цель</vt:lpstr>
      <vt:lpstr>Задачи</vt:lpstr>
      <vt:lpstr>Пользовательский сценарий</vt:lpstr>
      <vt:lpstr>Используемые технологии</vt:lpstr>
      <vt:lpstr>Схема взаимодействия</vt:lpstr>
      <vt:lpstr>Результаты нагрузочного тестирования</vt:lpstr>
      <vt:lpstr>Результаты нагрузочного тестирования</vt:lpstr>
      <vt:lpstr>Результаты нагрузочного тестирования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SIlver Scorpio</dc:creator>
  <cp:lastModifiedBy>Vitaly Makhnev</cp:lastModifiedBy>
  <cp:revision>208</cp:revision>
  <dcterms:created xsi:type="dcterms:W3CDTF">2014-12-23T17:05:59Z</dcterms:created>
  <dcterms:modified xsi:type="dcterms:W3CDTF">2020-08-18T18:06:02Z</dcterms:modified>
</cp:coreProperties>
</file>