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416" r:id="rId2"/>
    <p:sldId id="420" r:id="rId3"/>
    <p:sldId id="410" r:id="rId4"/>
    <p:sldId id="422" r:id="rId5"/>
    <p:sldId id="421" r:id="rId6"/>
    <p:sldId id="412" r:id="rId7"/>
    <p:sldId id="413" r:id="rId8"/>
    <p:sldId id="414" r:id="rId9"/>
    <p:sldId id="415" r:id="rId10"/>
    <p:sldId id="427" r:id="rId11"/>
    <p:sldId id="428" r:id="rId12"/>
    <p:sldId id="424" r:id="rId13"/>
    <p:sldId id="40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199980-E27E-4394-80D9-7B09040B49AA}" v="465" dt="2022-07-26T17:12:03.1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7" autoAdjust="0"/>
    <p:restoredTop sz="81047" autoAdjust="0"/>
  </p:normalViewPr>
  <p:slideViewPr>
    <p:cSldViewPr snapToGrid="0">
      <p:cViewPr varScale="1">
        <p:scale>
          <a:sx n="106" d="100"/>
          <a:sy n="106" d="100"/>
        </p:scale>
        <p:origin x="126" y="3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khsry@student.ubc.ca" userId="9b8205ec-12fd-4473-9864-db7ff1618fd8" providerId="ADAL" clId="{E4199980-E27E-4394-80D9-7B09040B49AA}"/>
    <pc:docChg chg="undo custSel addSld delSld modSld sldOrd">
      <pc:chgData name="makhsry@student.ubc.ca" userId="9b8205ec-12fd-4473-9864-db7ff1618fd8" providerId="ADAL" clId="{E4199980-E27E-4394-80D9-7B09040B49AA}" dt="2022-07-26T17:12:03.169" v="1198"/>
      <pc:docMkLst>
        <pc:docMk/>
      </pc:docMkLst>
      <pc:sldChg chg="delSp mod delAnim modAnim">
        <pc:chgData name="makhsry@student.ubc.ca" userId="9b8205ec-12fd-4473-9864-db7ff1618fd8" providerId="ADAL" clId="{E4199980-E27E-4394-80D9-7B09040B49AA}" dt="2022-07-20T15:53:16.345" v="782" actId="478"/>
        <pc:sldMkLst>
          <pc:docMk/>
          <pc:sldMk cId="1587929733" sldId="404"/>
        </pc:sldMkLst>
        <pc:grpChg chg="del">
          <ac:chgData name="makhsry@student.ubc.ca" userId="9b8205ec-12fd-4473-9864-db7ff1618fd8" providerId="ADAL" clId="{E4199980-E27E-4394-80D9-7B09040B49AA}" dt="2022-07-20T15:53:16.345" v="782" actId="478"/>
          <ac:grpSpMkLst>
            <pc:docMk/>
            <pc:sldMk cId="1587929733" sldId="404"/>
            <ac:grpSpMk id="27" creationId="{9C0A32F3-F608-A8CD-D06F-FFF8019F8A1C}"/>
          </ac:grpSpMkLst>
        </pc:grpChg>
        <pc:picChg chg="del">
          <ac:chgData name="makhsry@student.ubc.ca" userId="9b8205ec-12fd-4473-9864-db7ff1618fd8" providerId="ADAL" clId="{E4199980-E27E-4394-80D9-7B09040B49AA}" dt="2022-07-19T22:31:38.042" v="419" actId="478"/>
          <ac:picMkLst>
            <pc:docMk/>
            <pc:sldMk cId="1587929733" sldId="404"/>
            <ac:picMk id="31" creationId="{C93C80E9-6E50-FAF3-1EEF-121329A8BAD6}"/>
          </ac:picMkLst>
        </pc:picChg>
      </pc:sldChg>
      <pc:sldChg chg="addSp modSp mod modAnim">
        <pc:chgData name="makhsry@student.ubc.ca" userId="9b8205ec-12fd-4473-9864-db7ff1618fd8" providerId="ADAL" clId="{E4199980-E27E-4394-80D9-7B09040B49AA}" dt="2022-07-19T22:48:04.294" v="439" actId="208"/>
        <pc:sldMkLst>
          <pc:docMk/>
          <pc:sldMk cId="2643355176" sldId="410"/>
        </pc:sldMkLst>
        <pc:spChg chg="mod">
          <ac:chgData name="makhsry@student.ubc.ca" userId="9b8205ec-12fd-4473-9864-db7ff1618fd8" providerId="ADAL" clId="{E4199980-E27E-4394-80D9-7B09040B49AA}" dt="2022-07-15T17:38:27.328" v="2" actId="207"/>
          <ac:spMkLst>
            <pc:docMk/>
            <pc:sldMk cId="2643355176" sldId="410"/>
            <ac:spMk id="14" creationId="{FDA57C34-ED34-8FCE-C145-154C1D096F07}"/>
          </ac:spMkLst>
        </pc:spChg>
        <pc:spChg chg="mod">
          <ac:chgData name="makhsry@student.ubc.ca" userId="9b8205ec-12fd-4473-9864-db7ff1618fd8" providerId="ADAL" clId="{E4199980-E27E-4394-80D9-7B09040B49AA}" dt="2022-07-15T17:53:35.859" v="18" actId="571"/>
          <ac:spMkLst>
            <pc:docMk/>
            <pc:sldMk cId="2643355176" sldId="410"/>
            <ac:spMk id="24" creationId="{328BBBF5-9C85-733B-80B9-1406E6EAEBAE}"/>
          </ac:spMkLst>
        </pc:spChg>
        <pc:spChg chg="mod">
          <ac:chgData name="makhsry@student.ubc.ca" userId="9b8205ec-12fd-4473-9864-db7ff1618fd8" providerId="ADAL" clId="{E4199980-E27E-4394-80D9-7B09040B49AA}" dt="2022-07-15T17:53:35.859" v="18" actId="571"/>
          <ac:spMkLst>
            <pc:docMk/>
            <pc:sldMk cId="2643355176" sldId="410"/>
            <ac:spMk id="28" creationId="{A006F248-D8BC-85E0-A1F6-CEFFB8F51D16}"/>
          </ac:spMkLst>
        </pc:spChg>
        <pc:spChg chg="mod">
          <ac:chgData name="makhsry@student.ubc.ca" userId="9b8205ec-12fd-4473-9864-db7ff1618fd8" providerId="ADAL" clId="{E4199980-E27E-4394-80D9-7B09040B49AA}" dt="2022-07-15T17:53:35.859" v="18" actId="571"/>
          <ac:spMkLst>
            <pc:docMk/>
            <pc:sldMk cId="2643355176" sldId="410"/>
            <ac:spMk id="35" creationId="{75A48825-9ED2-6CDC-4FE8-184790EDAB5C}"/>
          </ac:spMkLst>
        </pc:spChg>
        <pc:spChg chg="mod">
          <ac:chgData name="makhsry@student.ubc.ca" userId="9b8205ec-12fd-4473-9864-db7ff1618fd8" providerId="ADAL" clId="{E4199980-E27E-4394-80D9-7B09040B49AA}" dt="2022-07-15T17:38:49.751" v="6" actId="207"/>
          <ac:spMkLst>
            <pc:docMk/>
            <pc:sldMk cId="2643355176" sldId="410"/>
            <ac:spMk id="38" creationId="{3D83CBD0-4113-96F3-DF72-8FE34967E96D}"/>
          </ac:spMkLst>
        </pc:spChg>
        <pc:spChg chg="mod">
          <ac:chgData name="makhsry@student.ubc.ca" userId="9b8205ec-12fd-4473-9864-db7ff1618fd8" providerId="ADAL" clId="{E4199980-E27E-4394-80D9-7B09040B49AA}" dt="2022-07-19T22:47:57.029" v="438" actId="208"/>
          <ac:spMkLst>
            <pc:docMk/>
            <pc:sldMk cId="2643355176" sldId="410"/>
            <ac:spMk id="42" creationId="{7EAD0DCA-CCC1-2921-259E-12CBE435609D}"/>
          </ac:spMkLst>
        </pc:spChg>
        <pc:spChg chg="mod">
          <ac:chgData name="makhsry@student.ubc.ca" userId="9b8205ec-12fd-4473-9864-db7ff1618fd8" providerId="ADAL" clId="{E4199980-E27E-4394-80D9-7B09040B49AA}" dt="2022-07-19T22:48:04.294" v="439" actId="208"/>
          <ac:spMkLst>
            <pc:docMk/>
            <pc:sldMk cId="2643355176" sldId="410"/>
            <ac:spMk id="43" creationId="{2EB12181-DE9A-7905-B4D8-FBA51EBB3864}"/>
          </ac:spMkLst>
        </pc:spChg>
        <pc:grpChg chg="mod">
          <ac:chgData name="makhsry@student.ubc.ca" userId="9b8205ec-12fd-4473-9864-db7ff1618fd8" providerId="ADAL" clId="{E4199980-E27E-4394-80D9-7B09040B49AA}" dt="2022-07-15T17:38:49.751" v="6" actId="207"/>
          <ac:grpSpMkLst>
            <pc:docMk/>
            <pc:sldMk cId="2643355176" sldId="410"/>
            <ac:grpSpMk id="19" creationId="{BC6027A8-3677-B0AD-55EF-6C6DB49CA257}"/>
          </ac:grpSpMkLst>
        </pc:grpChg>
        <pc:grpChg chg="mod">
          <ac:chgData name="makhsry@student.ubc.ca" userId="9b8205ec-12fd-4473-9864-db7ff1618fd8" providerId="ADAL" clId="{E4199980-E27E-4394-80D9-7B09040B49AA}" dt="2022-07-15T17:38:49.751" v="6" actId="207"/>
          <ac:grpSpMkLst>
            <pc:docMk/>
            <pc:sldMk cId="2643355176" sldId="410"/>
            <ac:grpSpMk id="20" creationId="{876D69F2-F15A-1238-CEE3-DD303A54409F}"/>
          </ac:grpSpMkLst>
        </pc:grpChg>
        <pc:grpChg chg="mod">
          <ac:chgData name="makhsry@student.ubc.ca" userId="9b8205ec-12fd-4473-9864-db7ff1618fd8" providerId="ADAL" clId="{E4199980-E27E-4394-80D9-7B09040B49AA}" dt="2022-07-15T17:38:27.328" v="2" actId="207"/>
          <ac:grpSpMkLst>
            <pc:docMk/>
            <pc:sldMk cId="2643355176" sldId="410"/>
            <ac:grpSpMk id="21" creationId="{AE5BFEAC-FD9F-7A59-55FC-AB22538ECF76}"/>
          </ac:grpSpMkLst>
        </pc:grpChg>
        <pc:grpChg chg="add mod">
          <ac:chgData name="makhsry@student.ubc.ca" userId="9b8205ec-12fd-4473-9864-db7ff1618fd8" providerId="ADAL" clId="{E4199980-E27E-4394-80D9-7B09040B49AA}" dt="2022-07-15T17:53:35.859" v="18" actId="571"/>
          <ac:grpSpMkLst>
            <pc:docMk/>
            <pc:sldMk cId="2643355176" sldId="410"/>
            <ac:grpSpMk id="22" creationId="{1868C7F7-1789-BCDF-6F49-5D14C49F673D}"/>
          </ac:grpSpMkLst>
        </pc:grpChg>
        <pc:grpChg chg="add mod">
          <ac:chgData name="makhsry@student.ubc.ca" userId="9b8205ec-12fd-4473-9864-db7ff1618fd8" providerId="ADAL" clId="{E4199980-E27E-4394-80D9-7B09040B49AA}" dt="2022-07-15T17:53:35.859" v="18" actId="571"/>
          <ac:grpSpMkLst>
            <pc:docMk/>
            <pc:sldMk cId="2643355176" sldId="410"/>
            <ac:grpSpMk id="26" creationId="{D85F99A9-85D8-0EFA-52CB-232F45613507}"/>
          </ac:grpSpMkLst>
        </pc:grpChg>
        <pc:grpChg chg="mod">
          <ac:chgData name="makhsry@student.ubc.ca" userId="9b8205ec-12fd-4473-9864-db7ff1618fd8" providerId="ADAL" clId="{E4199980-E27E-4394-80D9-7B09040B49AA}" dt="2022-07-15T17:53:35.859" v="18" actId="571"/>
          <ac:grpSpMkLst>
            <pc:docMk/>
            <pc:sldMk cId="2643355176" sldId="410"/>
            <ac:grpSpMk id="27" creationId="{3BD3CD8E-C622-14E1-B022-F89809427E8A}"/>
          </ac:grpSpMkLst>
        </pc:grpChg>
        <pc:grpChg chg="add mod">
          <ac:chgData name="makhsry@student.ubc.ca" userId="9b8205ec-12fd-4473-9864-db7ff1618fd8" providerId="ADAL" clId="{E4199980-E27E-4394-80D9-7B09040B49AA}" dt="2022-07-15T17:53:35.859" v="18" actId="571"/>
          <ac:grpSpMkLst>
            <pc:docMk/>
            <pc:sldMk cId="2643355176" sldId="410"/>
            <ac:grpSpMk id="32" creationId="{AA34CE56-37D4-C44C-E89E-30B4F81CE877}"/>
          </ac:grpSpMkLst>
        </pc:grpChg>
        <pc:picChg chg="mod">
          <ac:chgData name="makhsry@student.ubc.ca" userId="9b8205ec-12fd-4473-9864-db7ff1618fd8" providerId="ADAL" clId="{E4199980-E27E-4394-80D9-7B09040B49AA}" dt="2022-07-15T17:38:27.328" v="2" actId="207"/>
          <ac:picMkLst>
            <pc:docMk/>
            <pc:sldMk cId="2643355176" sldId="410"/>
            <ac:picMk id="13" creationId="{C355CF8E-CBD7-7F39-35B9-CE3678A22D44}"/>
          </ac:picMkLst>
        </pc:picChg>
        <pc:picChg chg="mod">
          <ac:chgData name="makhsry@student.ubc.ca" userId="9b8205ec-12fd-4473-9864-db7ff1618fd8" providerId="ADAL" clId="{E4199980-E27E-4394-80D9-7B09040B49AA}" dt="2022-07-15T17:38:49.751" v="6" actId="207"/>
          <ac:picMkLst>
            <pc:docMk/>
            <pc:sldMk cId="2643355176" sldId="410"/>
            <ac:picMk id="16" creationId="{8FA5A46B-B541-A285-ECD3-F42F80381DA8}"/>
          </ac:picMkLst>
        </pc:picChg>
        <pc:picChg chg="mod">
          <ac:chgData name="makhsry@student.ubc.ca" userId="9b8205ec-12fd-4473-9864-db7ff1618fd8" providerId="ADAL" clId="{E4199980-E27E-4394-80D9-7B09040B49AA}" dt="2022-07-15T17:38:49.751" v="6" actId="207"/>
          <ac:picMkLst>
            <pc:docMk/>
            <pc:sldMk cId="2643355176" sldId="410"/>
            <ac:picMk id="18" creationId="{F5182E9C-AADC-3A15-E464-7CC3112862AD}"/>
          </ac:picMkLst>
        </pc:picChg>
        <pc:picChg chg="mod">
          <ac:chgData name="makhsry@student.ubc.ca" userId="9b8205ec-12fd-4473-9864-db7ff1618fd8" providerId="ADAL" clId="{E4199980-E27E-4394-80D9-7B09040B49AA}" dt="2022-07-15T17:53:35.859" v="18" actId="571"/>
          <ac:picMkLst>
            <pc:docMk/>
            <pc:sldMk cId="2643355176" sldId="410"/>
            <ac:picMk id="23" creationId="{2CDAE3C4-4C1E-9BF4-9525-1DE393A8A2AA}"/>
          </ac:picMkLst>
        </pc:picChg>
        <pc:picChg chg="mod">
          <ac:chgData name="makhsry@student.ubc.ca" userId="9b8205ec-12fd-4473-9864-db7ff1618fd8" providerId="ADAL" clId="{E4199980-E27E-4394-80D9-7B09040B49AA}" dt="2022-07-15T17:53:35.859" v="18" actId="571"/>
          <ac:picMkLst>
            <pc:docMk/>
            <pc:sldMk cId="2643355176" sldId="410"/>
            <ac:picMk id="29" creationId="{581CB030-5175-5B06-73ED-59699E9BEC63}"/>
          </ac:picMkLst>
        </pc:picChg>
        <pc:picChg chg="mod">
          <ac:chgData name="makhsry@student.ubc.ca" userId="9b8205ec-12fd-4473-9864-db7ff1618fd8" providerId="ADAL" clId="{E4199980-E27E-4394-80D9-7B09040B49AA}" dt="2022-07-15T17:53:35.859" v="18" actId="571"/>
          <ac:picMkLst>
            <pc:docMk/>
            <pc:sldMk cId="2643355176" sldId="410"/>
            <ac:picMk id="31" creationId="{E60429FF-6464-E514-171A-CD746B82993D}"/>
          </ac:picMkLst>
        </pc:picChg>
        <pc:picChg chg="mod">
          <ac:chgData name="makhsry@student.ubc.ca" userId="9b8205ec-12fd-4473-9864-db7ff1618fd8" providerId="ADAL" clId="{E4199980-E27E-4394-80D9-7B09040B49AA}" dt="2022-07-15T17:53:35.859" v="18" actId="571"/>
          <ac:picMkLst>
            <pc:docMk/>
            <pc:sldMk cId="2643355176" sldId="410"/>
            <ac:picMk id="33" creationId="{DE15DD2B-F0B2-2D85-B8D6-9223A91E8C6F}"/>
          </ac:picMkLst>
        </pc:picChg>
      </pc:sldChg>
      <pc:sldChg chg="modSp mod">
        <pc:chgData name="makhsry@student.ubc.ca" userId="9b8205ec-12fd-4473-9864-db7ff1618fd8" providerId="ADAL" clId="{E4199980-E27E-4394-80D9-7B09040B49AA}" dt="2022-07-26T16:55:16.854" v="1176" actId="1038"/>
        <pc:sldMkLst>
          <pc:docMk/>
          <pc:sldMk cId="3194697801" sldId="412"/>
        </pc:sldMkLst>
        <pc:picChg chg="mod">
          <ac:chgData name="makhsry@student.ubc.ca" userId="9b8205ec-12fd-4473-9864-db7ff1618fd8" providerId="ADAL" clId="{E4199980-E27E-4394-80D9-7B09040B49AA}" dt="2022-07-26T16:55:16.854" v="1176" actId="1038"/>
          <ac:picMkLst>
            <pc:docMk/>
            <pc:sldMk cId="3194697801" sldId="412"/>
            <ac:picMk id="51" creationId="{FFAA754E-4F09-CE4D-2CBB-F97BBCA65DCB}"/>
          </ac:picMkLst>
        </pc:picChg>
      </pc:sldChg>
      <pc:sldChg chg="addSp modSp mod modAnim">
        <pc:chgData name="makhsry@student.ubc.ca" userId="9b8205ec-12fd-4473-9864-db7ff1618fd8" providerId="ADAL" clId="{E4199980-E27E-4394-80D9-7B09040B49AA}" dt="2022-07-20T16:19:44.533" v="1046"/>
        <pc:sldMkLst>
          <pc:docMk/>
          <pc:sldMk cId="1193835851" sldId="413"/>
        </pc:sldMkLst>
        <pc:spChg chg="add mod">
          <ac:chgData name="makhsry@student.ubc.ca" userId="9b8205ec-12fd-4473-9864-db7ff1618fd8" providerId="ADAL" clId="{E4199980-E27E-4394-80D9-7B09040B49AA}" dt="2022-07-20T16:19:19.409" v="1035" actId="1582"/>
          <ac:spMkLst>
            <pc:docMk/>
            <pc:sldMk cId="1193835851" sldId="413"/>
            <ac:spMk id="23" creationId="{1FA7A5A1-9C47-8D04-B5A2-0113437E1A60}"/>
          </ac:spMkLst>
        </pc:spChg>
        <pc:picChg chg="mod">
          <ac:chgData name="makhsry@student.ubc.ca" userId="9b8205ec-12fd-4473-9864-db7ff1618fd8" providerId="ADAL" clId="{E4199980-E27E-4394-80D9-7B09040B49AA}" dt="2022-07-20T16:18:23.476" v="1026" actId="1076"/>
          <ac:picMkLst>
            <pc:docMk/>
            <pc:sldMk cId="1193835851" sldId="413"/>
            <ac:picMk id="27" creationId="{A3732D45-5D45-8831-7777-BDFD78809967}"/>
          </ac:picMkLst>
        </pc:picChg>
        <pc:picChg chg="mod">
          <ac:chgData name="makhsry@student.ubc.ca" userId="9b8205ec-12fd-4473-9864-db7ff1618fd8" providerId="ADAL" clId="{E4199980-E27E-4394-80D9-7B09040B49AA}" dt="2022-07-20T16:18:18.872" v="1025" actId="1076"/>
          <ac:picMkLst>
            <pc:docMk/>
            <pc:sldMk cId="1193835851" sldId="413"/>
            <ac:picMk id="29" creationId="{90AA1C4E-D268-C88B-8FA3-26FC78A2F8FF}"/>
          </ac:picMkLst>
        </pc:picChg>
      </pc:sldChg>
      <pc:sldChg chg="modSp modAnim">
        <pc:chgData name="makhsry@student.ubc.ca" userId="9b8205ec-12fd-4473-9864-db7ff1618fd8" providerId="ADAL" clId="{E4199980-E27E-4394-80D9-7B09040B49AA}" dt="2022-07-26T17:12:03.169" v="1198"/>
        <pc:sldMkLst>
          <pc:docMk/>
          <pc:sldMk cId="2149974720" sldId="415"/>
        </pc:sldMkLst>
        <pc:spChg chg="mod">
          <ac:chgData name="makhsry@student.ubc.ca" userId="9b8205ec-12fd-4473-9864-db7ff1618fd8" providerId="ADAL" clId="{E4199980-E27E-4394-80D9-7B09040B49AA}" dt="2022-07-25T19:44:50.718" v="1095" actId="6549"/>
          <ac:spMkLst>
            <pc:docMk/>
            <pc:sldMk cId="2149974720" sldId="415"/>
            <ac:spMk id="4" creationId="{E527F935-9BDC-4F40-8D2E-91F52BE3D2FF}"/>
          </ac:spMkLst>
        </pc:spChg>
      </pc:sldChg>
      <pc:sldChg chg="modSp mod">
        <pc:chgData name="makhsry@student.ubc.ca" userId="9b8205ec-12fd-4473-9864-db7ff1618fd8" providerId="ADAL" clId="{E4199980-E27E-4394-80D9-7B09040B49AA}" dt="2022-07-25T19:09:16.834" v="1057" actId="1076"/>
        <pc:sldMkLst>
          <pc:docMk/>
          <pc:sldMk cId="667347961" sldId="416"/>
        </pc:sldMkLst>
        <pc:picChg chg="mod">
          <ac:chgData name="makhsry@student.ubc.ca" userId="9b8205ec-12fd-4473-9864-db7ff1618fd8" providerId="ADAL" clId="{E4199980-E27E-4394-80D9-7B09040B49AA}" dt="2022-07-25T19:09:16.834" v="1057" actId="1076"/>
          <ac:picMkLst>
            <pc:docMk/>
            <pc:sldMk cId="667347961" sldId="416"/>
            <ac:picMk id="7" creationId="{FBA77E73-8E6E-43DB-B80D-9826A489BB3C}"/>
          </ac:picMkLst>
        </pc:picChg>
      </pc:sldChg>
      <pc:sldChg chg="addSp modSp mod modAnim modNotesTx">
        <pc:chgData name="makhsry@student.ubc.ca" userId="9b8205ec-12fd-4473-9864-db7ff1618fd8" providerId="ADAL" clId="{E4199980-E27E-4394-80D9-7B09040B49AA}" dt="2022-07-26T16:41:21.200" v="1162" actId="6549"/>
        <pc:sldMkLst>
          <pc:docMk/>
          <pc:sldMk cId="1853105587" sldId="420"/>
        </pc:sldMkLst>
        <pc:spChg chg="add mod">
          <ac:chgData name="makhsry@student.ubc.ca" userId="9b8205ec-12fd-4473-9864-db7ff1618fd8" providerId="ADAL" clId="{E4199980-E27E-4394-80D9-7B09040B49AA}" dt="2022-07-19T22:26:24.451" v="239" actId="14100"/>
          <ac:spMkLst>
            <pc:docMk/>
            <pc:sldMk cId="1853105587" sldId="420"/>
            <ac:spMk id="5" creationId="{D835E2DB-DDAA-CF57-B0E9-197CE1DA30E9}"/>
          </ac:spMkLst>
        </pc:spChg>
        <pc:spChg chg="add mod">
          <ac:chgData name="makhsry@student.ubc.ca" userId="9b8205ec-12fd-4473-9864-db7ff1618fd8" providerId="ADAL" clId="{E4199980-E27E-4394-80D9-7B09040B49AA}" dt="2022-07-19T22:28:04.067" v="307" actId="164"/>
          <ac:spMkLst>
            <pc:docMk/>
            <pc:sldMk cId="1853105587" sldId="420"/>
            <ac:spMk id="14" creationId="{910FB503-9813-3D40-7808-C8D25F2A027B}"/>
          </ac:spMkLst>
        </pc:spChg>
        <pc:spChg chg="add mod">
          <ac:chgData name="makhsry@student.ubc.ca" userId="9b8205ec-12fd-4473-9864-db7ff1618fd8" providerId="ADAL" clId="{E4199980-E27E-4394-80D9-7B09040B49AA}" dt="2022-07-19T22:27:56.610" v="306" actId="164"/>
          <ac:spMkLst>
            <pc:docMk/>
            <pc:sldMk cId="1853105587" sldId="420"/>
            <ac:spMk id="15" creationId="{15F6D5B4-1479-3E03-2E07-4106F0A0A9B4}"/>
          </ac:spMkLst>
        </pc:spChg>
        <pc:spChg chg="add mod">
          <ac:chgData name="makhsry@student.ubc.ca" userId="9b8205ec-12fd-4473-9864-db7ff1618fd8" providerId="ADAL" clId="{E4199980-E27E-4394-80D9-7B09040B49AA}" dt="2022-07-19T22:30:09.028" v="396" actId="20577"/>
          <ac:spMkLst>
            <pc:docMk/>
            <pc:sldMk cId="1853105587" sldId="420"/>
            <ac:spMk id="18" creationId="{AB6BC1EA-3969-D021-DB2B-449DA8EF35B1}"/>
          </ac:spMkLst>
        </pc:spChg>
        <pc:spChg chg="mod">
          <ac:chgData name="makhsry@student.ubc.ca" userId="9b8205ec-12fd-4473-9864-db7ff1618fd8" providerId="ADAL" clId="{E4199980-E27E-4394-80D9-7B09040B49AA}" dt="2022-07-19T22:29:02.914" v="374" actId="571"/>
          <ac:spMkLst>
            <pc:docMk/>
            <pc:sldMk cId="1853105587" sldId="420"/>
            <ac:spMk id="23" creationId="{5252E000-0F30-9857-4C06-4F10B2E4F35F}"/>
          </ac:spMkLst>
        </pc:spChg>
        <pc:spChg chg="mod">
          <ac:chgData name="makhsry@student.ubc.ca" userId="9b8205ec-12fd-4473-9864-db7ff1618fd8" providerId="ADAL" clId="{E4199980-E27E-4394-80D9-7B09040B49AA}" dt="2022-07-19T22:29:02.914" v="374" actId="571"/>
          <ac:spMkLst>
            <pc:docMk/>
            <pc:sldMk cId="1853105587" sldId="420"/>
            <ac:spMk id="28" creationId="{23A9ACE7-C577-AB1C-9B54-99E190D78BBF}"/>
          </ac:spMkLst>
        </pc:spChg>
        <pc:grpChg chg="add mod">
          <ac:chgData name="makhsry@student.ubc.ca" userId="9b8205ec-12fd-4473-9864-db7ff1618fd8" providerId="ADAL" clId="{E4199980-E27E-4394-80D9-7B09040B49AA}" dt="2022-07-19T23:27:56.439" v="518" actId="14100"/>
          <ac:grpSpMkLst>
            <pc:docMk/>
            <pc:sldMk cId="1853105587" sldId="420"/>
            <ac:grpSpMk id="6" creationId="{B835A5DA-BA62-DD0B-7FD3-507228009557}"/>
          </ac:grpSpMkLst>
        </pc:grpChg>
        <pc:grpChg chg="add mod">
          <ac:chgData name="makhsry@student.ubc.ca" userId="9b8205ec-12fd-4473-9864-db7ff1618fd8" providerId="ADAL" clId="{E4199980-E27E-4394-80D9-7B09040B49AA}" dt="2022-07-20T15:38:51.491" v="744" actId="1076"/>
          <ac:grpSpMkLst>
            <pc:docMk/>
            <pc:sldMk cId="1853105587" sldId="420"/>
            <ac:grpSpMk id="10" creationId="{81292B8F-4EDA-F5A1-0862-AAFC306FC93B}"/>
          </ac:grpSpMkLst>
        </pc:grpChg>
        <pc:grpChg chg="add mod">
          <ac:chgData name="makhsry@student.ubc.ca" userId="9b8205ec-12fd-4473-9864-db7ff1618fd8" providerId="ADAL" clId="{E4199980-E27E-4394-80D9-7B09040B49AA}" dt="2022-07-20T15:38:42.265" v="743" actId="1076"/>
          <ac:grpSpMkLst>
            <pc:docMk/>
            <pc:sldMk cId="1853105587" sldId="420"/>
            <ac:grpSpMk id="11" creationId="{125F1A7D-8679-D0B4-44D6-1DBAC79672F7}"/>
          </ac:grpSpMkLst>
        </pc:grpChg>
        <pc:grpChg chg="add mod">
          <ac:chgData name="makhsry@student.ubc.ca" userId="9b8205ec-12fd-4473-9864-db7ff1618fd8" providerId="ADAL" clId="{E4199980-E27E-4394-80D9-7B09040B49AA}" dt="2022-07-20T15:39:02.424" v="745" actId="1076"/>
          <ac:grpSpMkLst>
            <pc:docMk/>
            <pc:sldMk cId="1853105587" sldId="420"/>
            <ac:grpSpMk id="12" creationId="{F50358D3-6885-D85F-6F86-795822F871B8}"/>
          </ac:grpSpMkLst>
        </pc:grpChg>
        <pc:grpChg chg="add mod">
          <ac:chgData name="makhsry@student.ubc.ca" userId="9b8205ec-12fd-4473-9864-db7ff1618fd8" providerId="ADAL" clId="{E4199980-E27E-4394-80D9-7B09040B49AA}" dt="2022-07-19T22:29:02.914" v="374" actId="571"/>
          <ac:grpSpMkLst>
            <pc:docMk/>
            <pc:sldMk cId="1853105587" sldId="420"/>
            <ac:grpSpMk id="21" creationId="{FF1FE853-47F2-0BD9-B45B-F11CBA148DE4}"/>
          </ac:grpSpMkLst>
        </pc:grpChg>
        <pc:grpChg chg="add mod">
          <ac:chgData name="makhsry@student.ubc.ca" userId="9b8205ec-12fd-4473-9864-db7ff1618fd8" providerId="ADAL" clId="{E4199980-E27E-4394-80D9-7B09040B49AA}" dt="2022-07-19T22:29:02.914" v="374" actId="571"/>
          <ac:grpSpMkLst>
            <pc:docMk/>
            <pc:sldMk cId="1853105587" sldId="420"/>
            <ac:grpSpMk id="25" creationId="{618512F4-2995-D040-FCA6-B182E4B86D47}"/>
          </ac:grpSpMkLst>
        </pc:grpChg>
        <pc:picChg chg="mod">
          <ac:chgData name="makhsry@student.ubc.ca" userId="9b8205ec-12fd-4473-9864-db7ff1618fd8" providerId="ADAL" clId="{E4199980-E27E-4394-80D9-7B09040B49AA}" dt="2022-07-19T22:28:20.251" v="313" actId="164"/>
          <ac:picMkLst>
            <pc:docMk/>
            <pc:sldMk cId="1853105587" sldId="420"/>
            <ac:picMk id="20" creationId="{CF8D055D-C30D-CF57-F97F-CFFE0E9C109E}"/>
          </ac:picMkLst>
        </pc:picChg>
        <pc:picChg chg="mod">
          <ac:chgData name="makhsry@student.ubc.ca" userId="9b8205ec-12fd-4473-9864-db7ff1618fd8" providerId="ADAL" clId="{E4199980-E27E-4394-80D9-7B09040B49AA}" dt="2022-07-19T22:29:02.914" v="374" actId="571"/>
          <ac:picMkLst>
            <pc:docMk/>
            <pc:sldMk cId="1853105587" sldId="420"/>
            <ac:picMk id="22" creationId="{66D94487-7F34-1683-4A17-8BAD0AC612FA}"/>
          </ac:picMkLst>
        </pc:picChg>
        <pc:picChg chg="mod">
          <ac:chgData name="makhsry@student.ubc.ca" userId="9b8205ec-12fd-4473-9864-db7ff1618fd8" providerId="ADAL" clId="{E4199980-E27E-4394-80D9-7B09040B49AA}" dt="2022-07-19T22:28:04.067" v="307" actId="164"/>
          <ac:picMkLst>
            <pc:docMk/>
            <pc:sldMk cId="1853105587" sldId="420"/>
            <ac:picMk id="24" creationId="{1B07BB07-2D6E-CD53-7BDD-3C9553225691}"/>
          </ac:picMkLst>
        </pc:picChg>
        <pc:picChg chg="mod">
          <ac:chgData name="makhsry@student.ubc.ca" userId="9b8205ec-12fd-4473-9864-db7ff1618fd8" providerId="ADAL" clId="{E4199980-E27E-4394-80D9-7B09040B49AA}" dt="2022-07-19T22:27:56.610" v="306" actId="164"/>
          <ac:picMkLst>
            <pc:docMk/>
            <pc:sldMk cId="1853105587" sldId="420"/>
            <ac:picMk id="26" creationId="{92FAC054-6A05-2067-5028-80C09434C8A3}"/>
          </ac:picMkLst>
        </pc:picChg>
        <pc:picChg chg="mod">
          <ac:chgData name="makhsry@student.ubc.ca" userId="9b8205ec-12fd-4473-9864-db7ff1618fd8" providerId="ADAL" clId="{E4199980-E27E-4394-80D9-7B09040B49AA}" dt="2022-07-19T22:29:02.914" v="374" actId="571"/>
          <ac:picMkLst>
            <pc:docMk/>
            <pc:sldMk cId="1853105587" sldId="420"/>
            <ac:picMk id="27" creationId="{BAF93D0C-2BA7-90E6-CF97-BD8B950BDCFB}"/>
          </ac:picMkLst>
        </pc:picChg>
        <pc:picChg chg="mod">
          <ac:chgData name="makhsry@student.ubc.ca" userId="9b8205ec-12fd-4473-9864-db7ff1618fd8" providerId="ADAL" clId="{E4199980-E27E-4394-80D9-7B09040B49AA}" dt="2022-07-19T22:26:21.003" v="238" actId="164"/>
          <ac:picMkLst>
            <pc:docMk/>
            <pc:sldMk cId="1853105587" sldId="420"/>
            <ac:picMk id="42" creationId="{9CFC2FEA-B51C-231B-C924-635BC7A92159}"/>
          </ac:picMkLst>
        </pc:picChg>
      </pc:sldChg>
      <pc:sldChg chg="addSp delSp modSp add mod ord delAnim modAnim">
        <pc:chgData name="makhsry@student.ubc.ca" userId="9b8205ec-12fd-4473-9864-db7ff1618fd8" providerId="ADAL" clId="{E4199980-E27E-4394-80D9-7B09040B49AA}" dt="2022-07-20T16:14:57.156" v="1016" actId="5793"/>
        <pc:sldMkLst>
          <pc:docMk/>
          <pc:sldMk cId="2280812534" sldId="422"/>
        </pc:sldMkLst>
        <pc:spChg chg="mod">
          <ac:chgData name="makhsry@student.ubc.ca" userId="9b8205ec-12fd-4473-9864-db7ff1618fd8" providerId="ADAL" clId="{E4199980-E27E-4394-80D9-7B09040B49AA}" dt="2022-07-20T16:14:57.156" v="1016" actId="5793"/>
          <ac:spMkLst>
            <pc:docMk/>
            <pc:sldMk cId="2280812534" sldId="422"/>
            <ac:spMk id="4" creationId="{E527F935-9BDC-4F40-8D2E-91F52BE3D2FF}"/>
          </ac:spMkLst>
        </pc:spChg>
        <pc:spChg chg="del">
          <ac:chgData name="makhsry@student.ubc.ca" userId="9b8205ec-12fd-4473-9864-db7ff1618fd8" providerId="ADAL" clId="{E4199980-E27E-4394-80D9-7B09040B49AA}" dt="2022-07-19T22:32:20.167" v="434" actId="478"/>
          <ac:spMkLst>
            <pc:docMk/>
            <pc:sldMk cId="2280812534" sldId="422"/>
            <ac:spMk id="24" creationId="{7D9AD7CF-F783-0CAF-4269-1E7CC26E4133}"/>
          </ac:spMkLst>
        </pc:spChg>
        <pc:spChg chg="add mod">
          <ac:chgData name="makhsry@student.ubc.ca" userId="9b8205ec-12fd-4473-9864-db7ff1618fd8" providerId="ADAL" clId="{E4199980-E27E-4394-80D9-7B09040B49AA}" dt="2022-07-19T23:14:48.512" v="469" actId="164"/>
          <ac:spMkLst>
            <pc:docMk/>
            <pc:sldMk cId="2280812534" sldId="422"/>
            <ac:spMk id="26" creationId="{AF25D546-DEA1-3C96-0BD4-88C64A68F1F4}"/>
          </ac:spMkLst>
        </pc:spChg>
        <pc:spChg chg="del">
          <ac:chgData name="makhsry@student.ubc.ca" userId="9b8205ec-12fd-4473-9864-db7ff1618fd8" providerId="ADAL" clId="{E4199980-E27E-4394-80D9-7B09040B49AA}" dt="2022-07-19T22:32:17.770" v="433" actId="478"/>
          <ac:spMkLst>
            <pc:docMk/>
            <pc:sldMk cId="2280812534" sldId="422"/>
            <ac:spMk id="27" creationId="{A8D17A00-849D-198A-B065-2ED861BFDA79}"/>
          </ac:spMkLst>
        </pc:spChg>
        <pc:spChg chg="del">
          <ac:chgData name="makhsry@student.ubc.ca" userId="9b8205ec-12fd-4473-9864-db7ff1618fd8" providerId="ADAL" clId="{E4199980-E27E-4394-80D9-7B09040B49AA}" dt="2022-07-19T22:32:16.082" v="432" actId="478"/>
          <ac:spMkLst>
            <pc:docMk/>
            <pc:sldMk cId="2280812534" sldId="422"/>
            <ac:spMk id="28" creationId="{FF23434E-DDC7-6DCF-5F52-9D15EB0DC7F0}"/>
          </ac:spMkLst>
        </pc:spChg>
        <pc:spChg chg="add mod">
          <ac:chgData name="makhsry@student.ubc.ca" userId="9b8205ec-12fd-4473-9864-db7ff1618fd8" providerId="ADAL" clId="{E4199980-E27E-4394-80D9-7B09040B49AA}" dt="2022-07-19T23:23:01.847" v="499" actId="14100"/>
          <ac:spMkLst>
            <pc:docMk/>
            <pc:sldMk cId="2280812534" sldId="422"/>
            <ac:spMk id="29" creationId="{EE840BB6-85C8-77FB-2FDD-1FE4763A68C1}"/>
          </ac:spMkLst>
        </pc:spChg>
        <pc:spChg chg="add mod">
          <ac:chgData name="makhsry@student.ubc.ca" userId="9b8205ec-12fd-4473-9864-db7ff1618fd8" providerId="ADAL" clId="{E4199980-E27E-4394-80D9-7B09040B49AA}" dt="2022-07-19T23:23:23.701" v="506" actId="164"/>
          <ac:spMkLst>
            <pc:docMk/>
            <pc:sldMk cId="2280812534" sldId="422"/>
            <ac:spMk id="40" creationId="{08FAFDFB-2978-1F1C-5DBE-E0CA5474FCB8}"/>
          </ac:spMkLst>
        </pc:spChg>
        <pc:spChg chg="mod">
          <ac:chgData name="makhsry@student.ubc.ca" userId="9b8205ec-12fd-4473-9864-db7ff1618fd8" providerId="ADAL" clId="{E4199980-E27E-4394-80D9-7B09040B49AA}" dt="2022-07-19T23:29:17.122" v="542" actId="20577"/>
          <ac:spMkLst>
            <pc:docMk/>
            <pc:sldMk cId="2280812534" sldId="422"/>
            <ac:spMk id="50" creationId="{0A84C166-C5BA-F3C1-9224-EAC079ABD5C2}"/>
          </ac:spMkLst>
        </pc:spChg>
        <pc:spChg chg="add mod">
          <ac:chgData name="makhsry@student.ubc.ca" userId="9b8205ec-12fd-4473-9864-db7ff1618fd8" providerId="ADAL" clId="{E4199980-E27E-4394-80D9-7B09040B49AA}" dt="2022-07-19T23:28:58.030" v="535" actId="20577"/>
          <ac:spMkLst>
            <pc:docMk/>
            <pc:sldMk cId="2280812534" sldId="422"/>
            <ac:spMk id="51" creationId="{6061D06F-1028-45BF-0AB8-DA5ADDDD929F}"/>
          </ac:spMkLst>
        </pc:spChg>
        <pc:grpChg chg="del">
          <ac:chgData name="makhsry@student.ubc.ca" userId="9b8205ec-12fd-4473-9864-db7ff1618fd8" providerId="ADAL" clId="{E4199980-E27E-4394-80D9-7B09040B49AA}" dt="2022-07-19T22:32:22.208" v="435" actId="478"/>
          <ac:grpSpMkLst>
            <pc:docMk/>
            <pc:sldMk cId="2280812534" sldId="422"/>
            <ac:grpSpMk id="21" creationId="{C99BC57E-1674-629F-F929-FFBD90012EAF}"/>
          </ac:grpSpMkLst>
        </pc:grpChg>
        <pc:grpChg chg="del">
          <ac:chgData name="makhsry@student.ubc.ca" userId="9b8205ec-12fd-4473-9864-db7ff1618fd8" providerId="ADAL" clId="{E4199980-E27E-4394-80D9-7B09040B49AA}" dt="2022-07-19T22:32:23.794" v="436" actId="478"/>
          <ac:grpSpMkLst>
            <pc:docMk/>
            <pc:sldMk cId="2280812534" sldId="422"/>
            <ac:grpSpMk id="22" creationId="{44F5FF51-3683-9E11-8C8D-95CAACD65D73}"/>
          </ac:grpSpMkLst>
        </pc:grpChg>
        <pc:grpChg chg="del">
          <ac:chgData name="makhsry@student.ubc.ca" userId="9b8205ec-12fd-4473-9864-db7ff1618fd8" providerId="ADAL" clId="{E4199980-E27E-4394-80D9-7B09040B49AA}" dt="2022-07-19T22:32:25.454" v="437" actId="478"/>
          <ac:grpSpMkLst>
            <pc:docMk/>
            <pc:sldMk cId="2280812534" sldId="422"/>
            <ac:grpSpMk id="23" creationId="{1068F1C4-6676-B07D-55CF-8DB2071E642E}"/>
          </ac:grpSpMkLst>
        </pc:grpChg>
        <pc:grpChg chg="add mod">
          <ac:chgData name="makhsry@student.ubc.ca" userId="9b8205ec-12fd-4473-9864-db7ff1618fd8" providerId="ADAL" clId="{E4199980-E27E-4394-80D9-7B09040B49AA}" dt="2022-07-19T23:37:54.906" v="564" actId="1076"/>
          <ac:grpSpMkLst>
            <pc:docMk/>
            <pc:sldMk cId="2280812534" sldId="422"/>
            <ac:grpSpMk id="30" creationId="{8257C4E2-7E4E-B894-D5EE-C4FE485D29B2}"/>
          </ac:grpSpMkLst>
        </pc:grpChg>
        <pc:grpChg chg="add mod">
          <ac:chgData name="makhsry@student.ubc.ca" userId="9b8205ec-12fd-4473-9864-db7ff1618fd8" providerId="ADAL" clId="{E4199980-E27E-4394-80D9-7B09040B49AA}" dt="2022-07-19T23:37:54.906" v="564" actId="1076"/>
          <ac:grpSpMkLst>
            <pc:docMk/>
            <pc:sldMk cId="2280812534" sldId="422"/>
            <ac:grpSpMk id="31" creationId="{C05B2954-773F-6911-83C7-390D1C3D7020}"/>
          </ac:grpSpMkLst>
        </pc:grpChg>
        <pc:grpChg chg="add mod">
          <ac:chgData name="makhsry@student.ubc.ca" userId="9b8205ec-12fd-4473-9864-db7ff1618fd8" providerId="ADAL" clId="{E4199980-E27E-4394-80D9-7B09040B49AA}" dt="2022-07-19T23:38:53.755" v="579" actId="1076"/>
          <ac:grpSpMkLst>
            <pc:docMk/>
            <pc:sldMk cId="2280812534" sldId="422"/>
            <ac:grpSpMk id="41" creationId="{CF3F47BC-FADA-FF34-104C-55D40EACECF7}"/>
          </ac:grpSpMkLst>
        </pc:grpChg>
        <pc:grpChg chg="add mod">
          <ac:chgData name="makhsry@student.ubc.ca" userId="9b8205ec-12fd-4473-9864-db7ff1618fd8" providerId="ADAL" clId="{E4199980-E27E-4394-80D9-7B09040B49AA}" dt="2022-07-19T23:37:54.906" v="564" actId="1076"/>
          <ac:grpSpMkLst>
            <pc:docMk/>
            <pc:sldMk cId="2280812534" sldId="422"/>
            <ac:grpSpMk id="48" creationId="{042F6CE8-0B37-E02F-4DCA-1D0F2131E192}"/>
          </ac:grpSpMkLst>
        </pc:grpChg>
        <pc:grpChg chg="add mod">
          <ac:chgData name="makhsry@student.ubc.ca" userId="9b8205ec-12fd-4473-9864-db7ff1618fd8" providerId="ADAL" clId="{E4199980-E27E-4394-80D9-7B09040B49AA}" dt="2022-07-19T23:37:54.906" v="564" actId="1076"/>
          <ac:grpSpMkLst>
            <pc:docMk/>
            <pc:sldMk cId="2280812534" sldId="422"/>
            <ac:grpSpMk id="52" creationId="{9C3E78AA-407F-73F3-CA82-963A7E27D71F}"/>
          </ac:grpSpMkLst>
        </pc:grpChg>
        <pc:picChg chg="add mod">
          <ac:chgData name="makhsry@student.ubc.ca" userId="9b8205ec-12fd-4473-9864-db7ff1618fd8" providerId="ADAL" clId="{E4199980-E27E-4394-80D9-7B09040B49AA}" dt="2022-07-19T23:14:39.888" v="468" actId="164"/>
          <ac:picMkLst>
            <pc:docMk/>
            <pc:sldMk cId="2280812534" sldId="422"/>
            <ac:picMk id="9" creationId="{866B4B86-0E7F-ACB1-96A0-7360B93D55BD}"/>
          </ac:picMkLst>
        </pc:picChg>
        <pc:picChg chg="add mod">
          <ac:chgData name="makhsry@student.ubc.ca" userId="9b8205ec-12fd-4473-9864-db7ff1618fd8" providerId="ADAL" clId="{E4199980-E27E-4394-80D9-7B09040B49AA}" dt="2022-07-19T23:37:54.906" v="564" actId="1076"/>
          <ac:picMkLst>
            <pc:docMk/>
            <pc:sldMk cId="2280812534" sldId="422"/>
            <ac:picMk id="12" creationId="{FF822641-DC1E-EAEF-A16A-566EA24531FD}"/>
          </ac:picMkLst>
        </pc:picChg>
        <pc:picChg chg="add mod">
          <ac:chgData name="makhsry@student.ubc.ca" userId="9b8205ec-12fd-4473-9864-db7ff1618fd8" providerId="ADAL" clId="{E4199980-E27E-4394-80D9-7B09040B49AA}" dt="2022-07-19T23:14:48.512" v="469" actId="164"/>
          <ac:picMkLst>
            <pc:docMk/>
            <pc:sldMk cId="2280812534" sldId="422"/>
            <ac:picMk id="16" creationId="{F6050BAF-DC60-04FE-9099-D12DFFE4C4A2}"/>
          </ac:picMkLst>
        </pc:picChg>
        <pc:picChg chg="add del mod">
          <ac:chgData name="makhsry@student.ubc.ca" userId="9b8205ec-12fd-4473-9864-db7ff1618fd8" providerId="ADAL" clId="{E4199980-E27E-4394-80D9-7B09040B49AA}" dt="2022-07-19T23:37:15.219" v="545" actId="478"/>
          <ac:picMkLst>
            <pc:docMk/>
            <pc:sldMk cId="2280812534" sldId="422"/>
            <ac:picMk id="25" creationId="{AD7FCDA1-B0A1-C1BC-483E-CA11A263F2AF}"/>
          </ac:picMkLst>
        </pc:picChg>
        <pc:picChg chg="add mod">
          <ac:chgData name="makhsry@student.ubc.ca" userId="9b8205ec-12fd-4473-9864-db7ff1618fd8" providerId="ADAL" clId="{E4199980-E27E-4394-80D9-7B09040B49AA}" dt="2022-07-19T23:37:54.906" v="564" actId="1076"/>
          <ac:picMkLst>
            <pc:docMk/>
            <pc:sldMk cId="2280812534" sldId="422"/>
            <ac:picMk id="33" creationId="{6B96C16B-13BF-9E3F-419E-1A0FBC0479EC}"/>
          </ac:picMkLst>
        </pc:picChg>
        <pc:picChg chg="add mod">
          <ac:chgData name="makhsry@student.ubc.ca" userId="9b8205ec-12fd-4473-9864-db7ff1618fd8" providerId="ADAL" clId="{E4199980-E27E-4394-80D9-7B09040B49AA}" dt="2022-07-19T23:38:12.186" v="570" actId="1037"/>
          <ac:picMkLst>
            <pc:docMk/>
            <pc:sldMk cId="2280812534" sldId="422"/>
            <ac:picMk id="35" creationId="{6E40EF34-527D-A809-DF60-0780FBCEED5E}"/>
          </ac:picMkLst>
        </pc:picChg>
        <pc:picChg chg="add mod">
          <ac:chgData name="makhsry@student.ubc.ca" userId="9b8205ec-12fd-4473-9864-db7ff1618fd8" providerId="ADAL" clId="{E4199980-E27E-4394-80D9-7B09040B49AA}" dt="2022-07-19T23:37:54.906" v="564" actId="1076"/>
          <ac:picMkLst>
            <pc:docMk/>
            <pc:sldMk cId="2280812534" sldId="422"/>
            <ac:picMk id="37" creationId="{F95A91F9-FA9F-EA94-6134-72CE865CED93}"/>
          </ac:picMkLst>
        </pc:picChg>
        <pc:picChg chg="add mod">
          <ac:chgData name="makhsry@student.ubc.ca" userId="9b8205ec-12fd-4473-9864-db7ff1618fd8" providerId="ADAL" clId="{E4199980-E27E-4394-80D9-7B09040B49AA}" dt="2022-07-19T23:23:23.701" v="506" actId="164"/>
          <ac:picMkLst>
            <pc:docMk/>
            <pc:sldMk cId="2280812534" sldId="422"/>
            <ac:picMk id="39" creationId="{0B3AD4E0-E67D-39DE-E8C7-A4ED54D54732}"/>
          </ac:picMkLst>
        </pc:picChg>
        <pc:picChg chg="add del mod">
          <ac:chgData name="makhsry@student.ubc.ca" userId="9b8205ec-12fd-4473-9864-db7ff1618fd8" providerId="ADAL" clId="{E4199980-E27E-4394-80D9-7B09040B49AA}" dt="2022-07-19T23:26:55.717" v="513" actId="478"/>
          <ac:picMkLst>
            <pc:docMk/>
            <pc:sldMk cId="2280812534" sldId="422"/>
            <ac:picMk id="43" creationId="{B2F25AA5-9483-5BF0-D132-6C27E576BB1B}"/>
          </ac:picMkLst>
        </pc:picChg>
        <pc:picChg chg="add mod">
          <ac:chgData name="makhsry@student.ubc.ca" userId="9b8205ec-12fd-4473-9864-db7ff1618fd8" providerId="ADAL" clId="{E4199980-E27E-4394-80D9-7B09040B49AA}" dt="2022-07-19T23:28:48.322" v="528" actId="164"/>
          <ac:picMkLst>
            <pc:docMk/>
            <pc:sldMk cId="2280812534" sldId="422"/>
            <ac:picMk id="45" creationId="{4E209D80-9A89-5AD5-37AC-3C43E0618622}"/>
          </ac:picMkLst>
        </pc:picChg>
        <pc:picChg chg="add del mod">
          <ac:chgData name="makhsry@student.ubc.ca" userId="9b8205ec-12fd-4473-9864-db7ff1618fd8" providerId="ADAL" clId="{E4199980-E27E-4394-80D9-7B09040B49AA}" dt="2022-07-19T23:28:09.305" v="521" actId="478"/>
          <ac:picMkLst>
            <pc:docMk/>
            <pc:sldMk cId="2280812534" sldId="422"/>
            <ac:picMk id="47" creationId="{E8A39492-2DE0-4D82-D96A-84E432A16B21}"/>
          </ac:picMkLst>
        </pc:picChg>
        <pc:picChg chg="mod">
          <ac:chgData name="makhsry@student.ubc.ca" userId="9b8205ec-12fd-4473-9864-db7ff1618fd8" providerId="ADAL" clId="{E4199980-E27E-4394-80D9-7B09040B49AA}" dt="2022-07-19T23:28:04.864" v="519"/>
          <ac:picMkLst>
            <pc:docMk/>
            <pc:sldMk cId="2280812534" sldId="422"/>
            <ac:picMk id="49" creationId="{A14E5B85-E760-3C48-240D-F3F6358A63B6}"/>
          </ac:picMkLst>
        </pc:picChg>
      </pc:sldChg>
      <pc:sldChg chg="addSp delSp modSp add mod delAnim modAnim">
        <pc:chgData name="makhsry@student.ubc.ca" userId="9b8205ec-12fd-4473-9864-db7ff1618fd8" providerId="ADAL" clId="{E4199980-E27E-4394-80D9-7B09040B49AA}" dt="2022-07-25T19:43:33.264" v="1063" actId="478"/>
        <pc:sldMkLst>
          <pc:docMk/>
          <pc:sldMk cId="3164796671" sldId="423"/>
        </pc:sldMkLst>
        <pc:spChg chg="add del">
          <ac:chgData name="makhsry@student.ubc.ca" userId="9b8205ec-12fd-4473-9864-db7ff1618fd8" providerId="ADAL" clId="{E4199980-E27E-4394-80D9-7B09040B49AA}" dt="2022-07-20T15:55:01.616" v="807"/>
          <ac:spMkLst>
            <pc:docMk/>
            <pc:sldMk cId="3164796671" sldId="423"/>
            <ac:spMk id="2" creationId="{B756539C-ED04-1F00-7CFE-FF3F357CD7AC}"/>
          </ac:spMkLst>
        </pc:spChg>
        <pc:spChg chg="mod">
          <ac:chgData name="makhsry@student.ubc.ca" userId="9b8205ec-12fd-4473-9864-db7ff1618fd8" providerId="ADAL" clId="{E4199980-E27E-4394-80D9-7B09040B49AA}" dt="2022-07-20T15:53:45.258" v="788" actId="20577"/>
          <ac:spMkLst>
            <pc:docMk/>
            <pc:sldMk cId="3164796671" sldId="423"/>
            <ac:spMk id="4" creationId="{E527F935-9BDC-4F40-8D2E-91F52BE3D2FF}"/>
          </ac:spMkLst>
        </pc:spChg>
        <pc:spChg chg="add del">
          <ac:chgData name="makhsry@student.ubc.ca" userId="9b8205ec-12fd-4473-9864-db7ff1618fd8" providerId="ADAL" clId="{E4199980-E27E-4394-80D9-7B09040B49AA}" dt="2022-07-20T15:56:29.611" v="811"/>
          <ac:spMkLst>
            <pc:docMk/>
            <pc:sldMk cId="3164796671" sldId="423"/>
            <ac:spMk id="8" creationId="{DD889CA2-D096-D81F-2424-0FCBF5665729}"/>
          </ac:spMkLst>
        </pc:spChg>
        <pc:spChg chg="del">
          <ac:chgData name="makhsry@student.ubc.ca" userId="9b8205ec-12fd-4473-9864-db7ff1618fd8" providerId="ADAL" clId="{E4199980-E27E-4394-80D9-7B09040B49AA}" dt="2022-07-20T15:53:58.632" v="796" actId="478"/>
          <ac:spMkLst>
            <pc:docMk/>
            <pc:sldMk cId="3164796671" sldId="423"/>
            <ac:spMk id="31" creationId="{1D25DA1C-87EB-3534-BF03-33BEACE4D6C5}"/>
          </ac:spMkLst>
        </pc:spChg>
        <pc:spChg chg="del">
          <ac:chgData name="makhsry@student.ubc.ca" userId="9b8205ec-12fd-4473-9864-db7ff1618fd8" providerId="ADAL" clId="{E4199980-E27E-4394-80D9-7B09040B49AA}" dt="2022-07-20T15:53:51.230" v="790" actId="478"/>
          <ac:spMkLst>
            <pc:docMk/>
            <pc:sldMk cId="3164796671" sldId="423"/>
            <ac:spMk id="44" creationId="{DDD67A3A-401F-4C0C-E508-6ECA20D79D55}"/>
          </ac:spMkLst>
        </pc:spChg>
        <pc:spChg chg="del">
          <ac:chgData name="makhsry@student.ubc.ca" userId="9b8205ec-12fd-4473-9864-db7ff1618fd8" providerId="ADAL" clId="{E4199980-E27E-4394-80D9-7B09040B49AA}" dt="2022-07-20T15:53:53.484" v="792" actId="478"/>
          <ac:spMkLst>
            <pc:docMk/>
            <pc:sldMk cId="3164796671" sldId="423"/>
            <ac:spMk id="52" creationId="{70B80156-EAD3-8FDB-A29E-F844E8A7CEC3}"/>
          </ac:spMkLst>
        </pc:spChg>
        <pc:spChg chg="del">
          <ac:chgData name="makhsry@student.ubc.ca" userId="9b8205ec-12fd-4473-9864-db7ff1618fd8" providerId="ADAL" clId="{E4199980-E27E-4394-80D9-7B09040B49AA}" dt="2022-07-20T15:54:00.625" v="798" actId="478"/>
          <ac:spMkLst>
            <pc:docMk/>
            <pc:sldMk cId="3164796671" sldId="423"/>
            <ac:spMk id="57" creationId="{FB9AB171-991F-A96A-30B5-9BBEE0B51F6E}"/>
          </ac:spMkLst>
        </pc:spChg>
        <pc:grpChg chg="del">
          <ac:chgData name="makhsry@student.ubc.ca" userId="9b8205ec-12fd-4473-9864-db7ff1618fd8" providerId="ADAL" clId="{E4199980-E27E-4394-80D9-7B09040B49AA}" dt="2022-07-20T15:54:07.393" v="803" actId="478"/>
          <ac:grpSpMkLst>
            <pc:docMk/>
            <pc:sldMk cId="3164796671" sldId="423"/>
            <ac:grpSpMk id="17" creationId="{B3A3D1F8-B65D-96CF-D687-B057732B9CC1}"/>
          </ac:grpSpMkLst>
        </pc:grpChg>
        <pc:grpChg chg="del">
          <ac:chgData name="makhsry@student.ubc.ca" userId="9b8205ec-12fd-4473-9864-db7ff1618fd8" providerId="ADAL" clId="{E4199980-E27E-4394-80D9-7B09040B49AA}" dt="2022-07-20T15:54:05.314" v="801" actId="478"/>
          <ac:grpSpMkLst>
            <pc:docMk/>
            <pc:sldMk cId="3164796671" sldId="423"/>
            <ac:grpSpMk id="20" creationId="{AE112178-F976-81A4-D8A8-EDD01202DD27}"/>
          </ac:grpSpMkLst>
        </pc:grpChg>
        <pc:grpChg chg="del">
          <ac:chgData name="makhsry@student.ubc.ca" userId="9b8205ec-12fd-4473-9864-db7ff1618fd8" providerId="ADAL" clId="{E4199980-E27E-4394-80D9-7B09040B49AA}" dt="2022-07-20T15:53:55.230" v="793" actId="478"/>
          <ac:grpSpMkLst>
            <pc:docMk/>
            <pc:sldMk cId="3164796671" sldId="423"/>
            <ac:grpSpMk id="49" creationId="{BB9C5D86-7DEB-4C77-5DA9-20CDEE8AD7F4}"/>
          </ac:grpSpMkLst>
        </pc:grpChg>
        <pc:picChg chg="del">
          <ac:chgData name="makhsry@student.ubc.ca" userId="9b8205ec-12fd-4473-9864-db7ff1618fd8" providerId="ADAL" clId="{E4199980-E27E-4394-80D9-7B09040B49AA}" dt="2022-07-20T15:54:06.295" v="802" actId="478"/>
          <ac:picMkLst>
            <pc:docMk/>
            <pc:sldMk cId="3164796671" sldId="423"/>
            <ac:picMk id="5" creationId="{DE06BBA5-4668-A999-326E-684094F2EBDA}"/>
          </ac:picMkLst>
        </pc:picChg>
        <pc:picChg chg="add del mod">
          <ac:chgData name="makhsry@student.ubc.ca" userId="9b8205ec-12fd-4473-9864-db7ff1618fd8" providerId="ADAL" clId="{E4199980-E27E-4394-80D9-7B09040B49AA}" dt="2022-07-20T15:57:12.638" v="817" actId="478"/>
          <ac:picMkLst>
            <pc:docMk/>
            <pc:sldMk cId="3164796671" sldId="423"/>
            <ac:picMk id="6" creationId="{5415AC48-C943-2E90-3F7A-D140193944E6}"/>
          </ac:picMkLst>
        </pc:picChg>
        <pc:picChg chg="add mod">
          <ac:chgData name="makhsry@student.ubc.ca" userId="9b8205ec-12fd-4473-9864-db7ff1618fd8" providerId="ADAL" clId="{E4199980-E27E-4394-80D9-7B09040B49AA}" dt="2022-07-20T16:01:26.398" v="846" actId="12788"/>
          <ac:picMkLst>
            <pc:docMk/>
            <pc:sldMk cId="3164796671" sldId="423"/>
            <ac:picMk id="9" creationId="{FE88AAA9-E959-4EED-A831-E438DA9A9C36}"/>
          </ac:picMkLst>
        </pc:picChg>
        <pc:picChg chg="add mod">
          <ac:chgData name="makhsry@student.ubc.ca" userId="9b8205ec-12fd-4473-9864-db7ff1618fd8" providerId="ADAL" clId="{E4199980-E27E-4394-80D9-7B09040B49AA}" dt="2022-07-20T16:08:09.500" v="991" actId="1037"/>
          <ac:picMkLst>
            <pc:docMk/>
            <pc:sldMk cId="3164796671" sldId="423"/>
            <ac:picMk id="12" creationId="{3FA482B5-B910-296F-AB6F-3067918ECA81}"/>
          </ac:picMkLst>
        </pc:picChg>
        <pc:picChg chg="add del mod">
          <ac:chgData name="makhsry@student.ubc.ca" userId="9b8205ec-12fd-4473-9864-db7ff1618fd8" providerId="ADAL" clId="{E4199980-E27E-4394-80D9-7B09040B49AA}" dt="2022-07-25T19:43:33.264" v="1063" actId="478"/>
          <ac:picMkLst>
            <pc:docMk/>
            <pc:sldMk cId="3164796671" sldId="423"/>
            <ac:picMk id="16" creationId="{53D22ECC-F529-48E0-2F4E-050B1BED6835}"/>
          </ac:picMkLst>
        </pc:picChg>
        <pc:picChg chg="add del mod">
          <ac:chgData name="makhsry@student.ubc.ca" userId="9b8205ec-12fd-4473-9864-db7ff1618fd8" providerId="ADAL" clId="{E4199980-E27E-4394-80D9-7B09040B49AA}" dt="2022-07-25T19:43:31.697" v="1062" actId="478"/>
          <ac:picMkLst>
            <pc:docMk/>
            <pc:sldMk cId="3164796671" sldId="423"/>
            <ac:picMk id="17" creationId="{403C5DFA-9644-783F-A9B4-7BE08E3CF243}"/>
          </ac:picMkLst>
        </pc:picChg>
        <pc:picChg chg="add mod">
          <ac:chgData name="makhsry@student.ubc.ca" userId="9b8205ec-12fd-4473-9864-db7ff1618fd8" providerId="ADAL" clId="{E4199980-E27E-4394-80D9-7B09040B49AA}" dt="2022-07-20T16:08:09.500" v="991" actId="1037"/>
          <ac:picMkLst>
            <pc:docMk/>
            <pc:sldMk cId="3164796671" sldId="423"/>
            <ac:picMk id="18" creationId="{22B01D93-9C1C-7ED7-D0EE-DD8F7F2E8E20}"/>
          </ac:picMkLst>
        </pc:picChg>
        <pc:picChg chg="add mod modCrop">
          <ac:chgData name="makhsry@student.ubc.ca" userId="9b8205ec-12fd-4473-9864-db7ff1618fd8" providerId="ADAL" clId="{E4199980-E27E-4394-80D9-7B09040B49AA}" dt="2022-07-20T16:08:09.500" v="991" actId="1037"/>
          <ac:picMkLst>
            <pc:docMk/>
            <pc:sldMk cId="3164796671" sldId="423"/>
            <ac:picMk id="21" creationId="{1C991AC4-5A6D-8EE9-712C-E7006CE69042}"/>
          </ac:picMkLst>
        </pc:picChg>
        <pc:picChg chg="del">
          <ac:chgData name="makhsry@student.ubc.ca" userId="9b8205ec-12fd-4473-9864-db7ff1618fd8" providerId="ADAL" clId="{E4199980-E27E-4394-80D9-7B09040B49AA}" dt="2022-07-20T15:54:03.041" v="800" actId="478"/>
          <ac:picMkLst>
            <pc:docMk/>
            <pc:sldMk cId="3164796671" sldId="423"/>
            <ac:picMk id="25" creationId="{ED544272-4AE6-27D4-7ACA-7BF20E242BB8}"/>
          </ac:picMkLst>
        </pc:picChg>
        <pc:picChg chg="del">
          <ac:chgData name="makhsry@student.ubc.ca" userId="9b8205ec-12fd-4473-9864-db7ff1618fd8" providerId="ADAL" clId="{E4199980-E27E-4394-80D9-7B09040B49AA}" dt="2022-07-20T15:54:08.504" v="804" actId="478"/>
          <ac:picMkLst>
            <pc:docMk/>
            <pc:sldMk cId="3164796671" sldId="423"/>
            <ac:picMk id="33" creationId="{B84AC1F7-9B97-604A-1F41-9F32AE44F170}"/>
          </ac:picMkLst>
        </pc:picChg>
        <pc:picChg chg="del">
          <ac:chgData name="makhsry@student.ubc.ca" userId="9b8205ec-12fd-4473-9864-db7ff1618fd8" providerId="ADAL" clId="{E4199980-E27E-4394-80D9-7B09040B49AA}" dt="2022-07-20T15:54:09.554" v="805" actId="478"/>
          <ac:picMkLst>
            <pc:docMk/>
            <pc:sldMk cId="3164796671" sldId="423"/>
            <ac:picMk id="34" creationId="{DB6B45AA-87B0-A6D0-20FF-FD824E28586E}"/>
          </ac:picMkLst>
        </pc:picChg>
        <pc:picChg chg="del">
          <ac:chgData name="makhsry@student.ubc.ca" userId="9b8205ec-12fd-4473-9864-db7ff1618fd8" providerId="ADAL" clId="{E4199980-E27E-4394-80D9-7B09040B49AA}" dt="2022-07-20T15:53:56.609" v="794" actId="478"/>
          <ac:picMkLst>
            <pc:docMk/>
            <pc:sldMk cId="3164796671" sldId="423"/>
            <ac:picMk id="37" creationId="{10D45C6F-044A-AF96-B7F8-05CC988CD8ED}"/>
          </ac:picMkLst>
        </pc:picChg>
        <pc:picChg chg="del">
          <ac:chgData name="makhsry@student.ubc.ca" userId="9b8205ec-12fd-4473-9864-db7ff1618fd8" providerId="ADAL" clId="{E4199980-E27E-4394-80D9-7B09040B49AA}" dt="2022-07-20T15:53:57.623" v="795" actId="478"/>
          <ac:picMkLst>
            <pc:docMk/>
            <pc:sldMk cId="3164796671" sldId="423"/>
            <ac:picMk id="39" creationId="{9920AD71-57F2-819B-82C5-9AC0460688A9}"/>
          </ac:picMkLst>
        </pc:picChg>
        <pc:picChg chg="del">
          <ac:chgData name="makhsry@student.ubc.ca" userId="9b8205ec-12fd-4473-9864-db7ff1618fd8" providerId="ADAL" clId="{E4199980-E27E-4394-80D9-7B09040B49AA}" dt="2022-07-20T15:53:59.593" v="797" actId="478"/>
          <ac:picMkLst>
            <pc:docMk/>
            <pc:sldMk cId="3164796671" sldId="423"/>
            <ac:picMk id="41" creationId="{39E459EF-C5E2-2D81-2CFE-DF9A0EF06F90}"/>
          </ac:picMkLst>
        </pc:picChg>
        <pc:picChg chg="del">
          <ac:chgData name="makhsry@student.ubc.ca" userId="9b8205ec-12fd-4473-9864-db7ff1618fd8" providerId="ADAL" clId="{E4199980-E27E-4394-80D9-7B09040B49AA}" dt="2022-07-20T15:54:01.646" v="799" actId="478"/>
          <ac:picMkLst>
            <pc:docMk/>
            <pc:sldMk cId="3164796671" sldId="423"/>
            <ac:picMk id="43" creationId="{CA998880-5228-1F5C-15A5-2D880C3F3047}"/>
          </ac:picMkLst>
        </pc:picChg>
        <pc:picChg chg="add mod">
          <ac:chgData name="makhsry@student.ubc.ca" userId="9b8205ec-12fd-4473-9864-db7ff1618fd8" providerId="ADAL" clId="{E4199980-E27E-4394-80D9-7B09040B49AA}" dt="2022-07-20T16:11:52.626" v="1001" actId="1076"/>
          <ac:picMkLst>
            <pc:docMk/>
            <pc:sldMk cId="3164796671" sldId="423"/>
            <ac:picMk id="45" creationId="{05D5430D-CD6D-64CD-BEA4-488CF4A12B11}"/>
          </ac:picMkLst>
        </pc:picChg>
        <pc:picChg chg="add mod">
          <ac:chgData name="makhsry@student.ubc.ca" userId="9b8205ec-12fd-4473-9864-db7ff1618fd8" providerId="ADAL" clId="{E4199980-E27E-4394-80D9-7B09040B49AA}" dt="2022-07-20T16:11:52.626" v="1001" actId="1076"/>
          <ac:picMkLst>
            <pc:docMk/>
            <pc:sldMk cId="3164796671" sldId="423"/>
            <ac:picMk id="47" creationId="{BFAD53C3-96D7-C458-FC11-144BC55C3333}"/>
          </ac:picMkLst>
        </pc:picChg>
        <pc:picChg chg="add mod">
          <ac:chgData name="makhsry@student.ubc.ca" userId="9b8205ec-12fd-4473-9864-db7ff1618fd8" providerId="ADAL" clId="{E4199980-E27E-4394-80D9-7B09040B49AA}" dt="2022-07-20T16:11:52.626" v="1001" actId="1076"/>
          <ac:picMkLst>
            <pc:docMk/>
            <pc:sldMk cId="3164796671" sldId="423"/>
            <ac:picMk id="50" creationId="{40C0CE68-1263-9BC0-84CB-37CB5D86B64B}"/>
          </ac:picMkLst>
        </pc:picChg>
        <pc:picChg chg="del">
          <ac:chgData name="makhsry@student.ubc.ca" userId="9b8205ec-12fd-4473-9864-db7ff1618fd8" providerId="ADAL" clId="{E4199980-E27E-4394-80D9-7B09040B49AA}" dt="2022-07-20T15:53:52.367" v="791" actId="478"/>
          <ac:picMkLst>
            <pc:docMk/>
            <pc:sldMk cId="3164796671" sldId="423"/>
            <ac:picMk id="51" creationId="{FFAA754E-4F09-CE4D-2CBB-F97BBCA65DCB}"/>
          </ac:picMkLst>
        </pc:picChg>
        <pc:picChg chg="add mod">
          <ac:chgData name="makhsry@student.ubc.ca" userId="9b8205ec-12fd-4473-9864-db7ff1618fd8" providerId="ADAL" clId="{E4199980-E27E-4394-80D9-7B09040B49AA}" dt="2022-07-20T16:17:44.545" v="1023" actId="1076"/>
          <ac:picMkLst>
            <pc:docMk/>
            <pc:sldMk cId="3164796671" sldId="423"/>
            <ac:picMk id="53" creationId="{5FD7358B-B124-6E17-6377-37E35917F2AA}"/>
          </ac:picMkLst>
        </pc:picChg>
        <pc:picChg chg="add del mod">
          <ac:chgData name="makhsry@student.ubc.ca" userId="9b8205ec-12fd-4473-9864-db7ff1618fd8" providerId="ADAL" clId="{E4199980-E27E-4394-80D9-7B09040B49AA}" dt="2022-07-20T16:17:39.910" v="1022" actId="478"/>
          <ac:picMkLst>
            <pc:docMk/>
            <pc:sldMk cId="3164796671" sldId="423"/>
            <ac:picMk id="54" creationId="{5EEE51FC-1414-470B-FCFD-84EBAD73BA1A}"/>
          </ac:picMkLst>
        </pc:picChg>
        <pc:picChg chg="del">
          <ac:chgData name="makhsry@student.ubc.ca" userId="9b8205ec-12fd-4473-9864-db7ff1618fd8" providerId="ADAL" clId="{E4199980-E27E-4394-80D9-7B09040B49AA}" dt="2022-07-20T15:53:48.578" v="789" actId="478"/>
          <ac:picMkLst>
            <pc:docMk/>
            <pc:sldMk cId="3164796671" sldId="423"/>
            <ac:picMk id="56" creationId="{9D10F645-548B-D4FB-A8AF-16A4284F6C72}"/>
          </ac:picMkLst>
        </pc:picChg>
      </pc:sldChg>
      <pc:sldChg chg="modSp add del">
        <pc:chgData name="makhsry@student.ubc.ca" userId="9b8205ec-12fd-4473-9864-db7ff1618fd8" providerId="ADAL" clId="{E4199980-E27E-4394-80D9-7B09040B49AA}" dt="2022-07-25T19:44:09.776" v="1069" actId="47"/>
        <pc:sldMkLst>
          <pc:docMk/>
          <pc:sldMk cId="2242255097" sldId="424"/>
        </pc:sldMkLst>
        <pc:spChg chg="mod">
          <ac:chgData name="makhsry@student.ubc.ca" userId="9b8205ec-12fd-4473-9864-db7ff1618fd8" providerId="ADAL" clId="{E4199980-E27E-4394-80D9-7B09040B49AA}" dt="2022-07-25T19:44:02.464" v="1067" actId="20577"/>
          <ac:spMkLst>
            <pc:docMk/>
            <pc:sldMk cId="2242255097" sldId="424"/>
            <ac:spMk id="4" creationId="{E527F935-9BDC-4F40-8D2E-91F52BE3D2FF}"/>
          </ac:spMkLst>
        </pc:spChg>
        <pc:spChg chg="mod">
          <ac:chgData name="makhsry@student.ubc.ca" userId="9b8205ec-12fd-4473-9864-db7ff1618fd8" providerId="ADAL" clId="{E4199980-E27E-4394-80D9-7B09040B49AA}" dt="2022-07-25T19:44:05.760" v="1068" actId="6549"/>
          <ac:spMkLst>
            <pc:docMk/>
            <pc:sldMk cId="2242255097" sldId="424"/>
            <ac:spMk id="28" creationId="{FF23434E-DDC7-6DCF-5F52-9D15EB0DC7F0}"/>
          </ac:spMkLst>
        </pc:spChg>
      </pc:sldChg>
      <pc:sldChg chg="addSp delSp modSp add mod delAnim modAnim">
        <pc:chgData name="makhsry@student.ubc.ca" userId="9b8205ec-12fd-4473-9864-db7ff1618fd8" providerId="ADAL" clId="{E4199980-E27E-4394-80D9-7B09040B49AA}" dt="2022-07-25T19:47:05.458" v="1161"/>
        <pc:sldMkLst>
          <pc:docMk/>
          <pc:sldMk cId="3774158975" sldId="424"/>
        </pc:sldMkLst>
        <pc:spChg chg="mod">
          <ac:chgData name="makhsry@student.ubc.ca" userId="9b8205ec-12fd-4473-9864-db7ff1618fd8" providerId="ADAL" clId="{E4199980-E27E-4394-80D9-7B09040B49AA}" dt="2022-07-25T19:44:36.257" v="1090" actId="6549"/>
          <ac:spMkLst>
            <pc:docMk/>
            <pc:sldMk cId="3774158975" sldId="424"/>
            <ac:spMk id="4" creationId="{E527F935-9BDC-4F40-8D2E-91F52BE3D2FF}"/>
          </ac:spMkLst>
        </pc:spChg>
        <pc:spChg chg="del">
          <ac:chgData name="makhsry@student.ubc.ca" userId="9b8205ec-12fd-4473-9864-db7ff1618fd8" providerId="ADAL" clId="{E4199980-E27E-4394-80D9-7B09040B49AA}" dt="2022-07-25T19:44:24.658" v="1076" actId="478"/>
          <ac:spMkLst>
            <pc:docMk/>
            <pc:sldMk cId="3774158975" sldId="424"/>
            <ac:spMk id="24" creationId="{7D9AD7CF-F783-0CAF-4269-1E7CC26E4133}"/>
          </ac:spMkLst>
        </pc:spChg>
        <pc:spChg chg="del">
          <ac:chgData name="makhsry@student.ubc.ca" userId="9b8205ec-12fd-4473-9864-db7ff1618fd8" providerId="ADAL" clId="{E4199980-E27E-4394-80D9-7B09040B49AA}" dt="2022-07-25T19:44:23.805" v="1075" actId="478"/>
          <ac:spMkLst>
            <pc:docMk/>
            <pc:sldMk cId="3774158975" sldId="424"/>
            <ac:spMk id="27" creationId="{A8D17A00-849D-198A-B065-2ED861BFDA79}"/>
          </ac:spMkLst>
        </pc:spChg>
        <pc:spChg chg="del">
          <ac:chgData name="makhsry@student.ubc.ca" userId="9b8205ec-12fd-4473-9864-db7ff1618fd8" providerId="ADAL" clId="{E4199980-E27E-4394-80D9-7B09040B49AA}" dt="2022-07-25T19:44:22.873" v="1074" actId="478"/>
          <ac:spMkLst>
            <pc:docMk/>
            <pc:sldMk cId="3774158975" sldId="424"/>
            <ac:spMk id="28" creationId="{FF23434E-DDC7-6DCF-5F52-9D15EB0DC7F0}"/>
          </ac:spMkLst>
        </pc:spChg>
        <pc:grpChg chg="add mod">
          <ac:chgData name="makhsry@student.ubc.ca" userId="9b8205ec-12fd-4473-9864-db7ff1618fd8" providerId="ADAL" clId="{E4199980-E27E-4394-80D9-7B09040B49AA}" dt="2022-07-25T19:47:01.009" v="1160" actId="164"/>
          <ac:grpSpMkLst>
            <pc:docMk/>
            <pc:sldMk cId="3774158975" sldId="424"/>
            <ac:grpSpMk id="5" creationId="{01DA6F7D-C581-3888-7AB5-A4A90A89DB90}"/>
          </ac:grpSpMkLst>
        </pc:grpChg>
        <pc:grpChg chg="del">
          <ac:chgData name="makhsry@student.ubc.ca" userId="9b8205ec-12fd-4473-9864-db7ff1618fd8" providerId="ADAL" clId="{E4199980-E27E-4394-80D9-7B09040B49AA}" dt="2022-07-25T19:44:20.902" v="1073" actId="478"/>
          <ac:grpSpMkLst>
            <pc:docMk/>
            <pc:sldMk cId="3774158975" sldId="424"/>
            <ac:grpSpMk id="21" creationId="{C99BC57E-1674-629F-F929-FFBD90012EAF}"/>
          </ac:grpSpMkLst>
        </pc:grpChg>
        <pc:grpChg chg="del">
          <ac:chgData name="makhsry@student.ubc.ca" userId="9b8205ec-12fd-4473-9864-db7ff1618fd8" providerId="ADAL" clId="{E4199980-E27E-4394-80D9-7B09040B49AA}" dt="2022-07-25T19:44:18.360" v="1072" actId="478"/>
          <ac:grpSpMkLst>
            <pc:docMk/>
            <pc:sldMk cId="3774158975" sldId="424"/>
            <ac:grpSpMk id="22" creationId="{44F5FF51-3683-9E11-8C8D-95CAACD65D73}"/>
          </ac:grpSpMkLst>
        </pc:grpChg>
        <pc:grpChg chg="del">
          <ac:chgData name="makhsry@student.ubc.ca" userId="9b8205ec-12fd-4473-9864-db7ff1618fd8" providerId="ADAL" clId="{E4199980-E27E-4394-80D9-7B09040B49AA}" dt="2022-07-25T19:44:16.913" v="1071" actId="478"/>
          <ac:grpSpMkLst>
            <pc:docMk/>
            <pc:sldMk cId="3774158975" sldId="424"/>
            <ac:grpSpMk id="23" creationId="{1068F1C4-6676-B07D-55CF-8DB2071E642E}"/>
          </ac:grpSpMkLst>
        </pc:grpChg>
        <pc:grpChg chg="add mod ord">
          <ac:chgData name="makhsry@student.ubc.ca" userId="9b8205ec-12fd-4473-9864-db7ff1618fd8" providerId="ADAL" clId="{E4199980-E27E-4394-80D9-7B09040B49AA}" dt="2022-07-25T19:46:10.973" v="1148" actId="167"/>
          <ac:grpSpMkLst>
            <pc:docMk/>
            <pc:sldMk cId="3774158975" sldId="424"/>
            <ac:grpSpMk id="30" creationId="{B9549924-F3DA-E452-7146-73AAD4F9800B}"/>
          </ac:grpSpMkLst>
        </pc:grpChg>
        <pc:picChg chg="add mod">
          <ac:chgData name="makhsry@student.ubc.ca" userId="9b8205ec-12fd-4473-9864-db7ff1618fd8" providerId="ADAL" clId="{E4199980-E27E-4394-80D9-7B09040B49AA}" dt="2022-07-25T19:46:06.881" v="1147" actId="1076"/>
          <ac:picMkLst>
            <pc:docMk/>
            <pc:sldMk cId="3774158975" sldId="424"/>
            <ac:picMk id="25" creationId="{282EA3EB-84A8-4F36-E7E2-1A4FD28BAECF}"/>
          </ac:picMkLst>
        </pc:picChg>
        <pc:picChg chg="add mod">
          <ac:chgData name="makhsry@student.ubc.ca" userId="9b8205ec-12fd-4473-9864-db7ff1618fd8" providerId="ADAL" clId="{E4199980-E27E-4394-80D9-7B09040B49AA}" dt="2022-07-25T19:46:06.881" v="1147" actId="1076"/>
          <ac:picMkLst>
            <pc:docMk/>
            <pc:sldMk cId="3774158975" sldId="424"/>
            <ac:picMk id="26" creationId="{8154277D-CCF6-E41F-C166-72F563F277CD}"/>
          </ac:picMkLst>
        </pc:picChg>
        <pc:picChg chg="add mod">
          <ac:chgData name="makhsry@student.ubc.ca" userId="9b8205ec-12fd-4473-9864-db7ff1618fd8" providerId="ADAL" clId="{E4199980-E27E-4394-80D9-7B09040B49AA}" dt="2022-07-25T19:47:01.009" v="1160" actId="164"/>
          <ac:picMkLst>
            <pc:docMk/>
            <pc:sldMk cId="3774158975" sldId="424"/>
            <ac:picMk id="29" creationId="{9702B631-B0B0-D5FD-FDF5-259BB8EEF5C8}"/>
          </ac:picMkLst>
        </pc:picChg>
        <pc:picChg chg="mod">
          <ac:chgData name="makhsry@student.ubc.ca" userId="9b8205ec-12fd-4473-9864-db7ff1618fd8" providerId="ADAL" clId="{E4199980-E27E-4394-80D9-7B09040B49AA}" dt="2022-07-25T19:45:26.587" v="1145"/>
          <ac:picMkLst>
            <pc:docMk/>
            <pc:sldMk cId="3774158975" sldId="424"/>
            <ac:picMk id="31" creationId="{E964CDC0-51F5-75BF-1F67-8794565E50C8}"/>
          </ac:picMkLst>
        </pc:picChg>
        <pc:picChg chg="mod">
          <ac:chgData name="makhsry@student.ubc.ca" userId="9b8205ec-12fd-4473-9864-db7ff1618fd8" providerId="ADAL" clId="{E4199980-E27E-4394-80D9-7B09040B49AA}" dt="2022-07-25T19:45:26.587" v="1145"/>
          <ac:picMkLst>
            <pc:docMk/>
            <pc:sldMk cId="3774158975" sldId="424"/>
            <ac:picMk id="32" creationId="{9A8CBF94-AE13-45B6-4F8F-2174BA1095F6}"/>
          </ac:picMkLst>
        </pc:picChg>
        <pc:picChg chg="add mod">
          <ac:chgData name="makhsry@student.ubc.ca" userId="9b8205ec-12fd-4473-9864-db7ff1618fd8" providerId="ADAL" clId="{E4199980-E27E-4394-80D9-7B09040B49AA}" dt="2022-07-25T19:47:01.009" v="1160" actId="164"/>
          <ac:picMkLst>
            <pc:docMk/>
            <pc:sldMk cId="3774158975" sldId="424"/>
            <ac:picMk id="33" creationId="{592CFB26-5C67-C028-4E38-6AC7E13E83B6}"/>
          </ac:picMkLst>
        </pc:picChg>
        <pc:picChg chg="add mod">
          <ac:chgData name="makhsry@student.ubc.ca" userId="9b8205ec-12fd-4473-9864-db7ff1618fd8" providerId="ADAL" clId="{E4199980-E27E-4394-80D9-7B09040B49AA}" dt="2022-07-25T19:47:01.009" v="1160" actId="164"/>
          <ac:picMkLst>
            <pc:docMk/>
            <pc:sldMk cId="3774158975" sldId="424"/>
            <ac:picMk id="34" creationId="{BC0B2476-D800-C5BA-2A8D-CA810FDEF08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F9A51-38EB-4A70-9E79-7EEF2D97A723}" type="datetimeFigureOut">
              <a:rPr lang="en-IE" smtClean="0"/>
              <a:t>14/11/2023</a:t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325D6-EFA9-47AA-BAB4-8F5FC8C6427A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15498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325D6-EFA9-47AA-BAB4-8F5FC8C6427A}" type="slidenum">
              <a:rPr lang="en-IE" smtClean="0"/>
              <a:t>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79443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325D6-EFA9-47AA-BAB4-8F5FC8C6427A}" type="slidenum">
              <a:rPr lang="en-IE" smtClean="0"/>
              <a:t>10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17451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325D6-EFA9-47AA-BAB4-8F5FC8C6427A}" type="slidenum">
              <a:rPr lang="en-IE" smtClean="0"/>
              <a:t>11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84268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325D6-EFA9-47AA-BAB4-8F5FC8C6427A}" type="slidenum">
              <a:rPr lang="en-IE" smtClean="0"/>
              <a:t>12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25544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325D6-EFA9-47AA-BAB4-8F5FC8C6427A}" type="slidenum">
              <a:rPr lang="en-IE" smtClean="0"/>
              <a:t>13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21662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Low">
              <a:buNone/>
            </a:pPr>
            <a:endParaRPr lang="en-IE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325D6-EFA9-47AA-BAB4-8F5FC8C6427A}" type="slidenum">
              <a:rPr lang="en-IE" smtClean="0"/>
              <a:t>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64644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325D6-EFA9-47AA-BAB4-8F5FC8C6427A}" type="slidenum">
              <a:rPr lang="en-IE" smtClean="0"/>
              <a:t>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41211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325D6-EFA9-47AA-BAB4-8F5FC8C6427A}" type="slidenum">
              <a:rPr lang="en-IE" smtClean="0"/>
              <a:t>4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65744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325D6-EFA9-47AA-BAB4-8F5FC8C6427A}" type="slidenum">
              <a:rPr lang="en-IE" smtClean="0"/>
              <a:t>5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42534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325D6-EFA9-47AA-BAB4-8F5FC8C6427A}" type="slidenum">
              <a:rPr lang="en-IE" smtClean="0"/>
              <a:t>6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29840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325D6-EFA9-47AA-BAB4-8F5FC8C6427A}" type="slidenum">
              <a:rPr lang="en-IE" smtClean="0"/>
              <a:t>7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9328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325D6-EFA9-47AA-BAB4-8F5FC8C6427A}" type="slidenum">
              <a:rPr lang="en-IE" smtClean="0"/>
              <a:t>8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39288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325D6-EFA9-47AA-BAB4-8F5FC8C6427A}" type="slidenum">
              <a:rPr lang="en-IE" smtClean="0"/>
              <a:t>9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56268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9E91-BD19-47A0-AFF4-4E2596DA312C}" type="datetime1">
              <a:rPr lang="en-IE" smtClean="0"/>
              <a:t>14/11/2023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University of Ottawa, Experience Sharing Session on MSCA fellowships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2938-3C3D-4C89-82BE-FED0225F24E1}" type="slidenum">
              <a:rPr lang="en-IE" smtClean="0"/>
              <a:t>‹#›</a:t>
            </a:fld>
            <a:endParaRPr lang="en-I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96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8B56-E514-4EF4-AF0D-4B924A61C4D8}" type="datetime1">
              <a:rPr lang="en-IE" smtClean="0"/>
              <a:t>14/11/2023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University of Ottawa, Experience Sharing Session on MSCA fellowships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2938-3C3D-4C89-82BE-FED0225F24E1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7291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6055-2298-4284-B0A8-D59BA289411A}" type="datetime1">
              <a:rPr lang="en-IE" smtClean="0"/>
              <a:t>14/11/2023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University of Ottawa, Experience Sharing Session on MSCA fellowships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2938-3C3D-4C89-82BE-FED0225F24E1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966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CE06-FDDB-4E26-A7E0-6BF1CEA6EE43}" type="datetime1">
              <a:rPr lang="en-IE" smtClean="0"/>
              <a:t>14/11/2023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University of Ottawa, Experience Sharing Session on MSCA fellowships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2938-3C3D-4C89-82BE-FED0225F24E1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981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1668-3AC6-4E8E-92B5-5C8D905304A3}" type="datetime1">
              <a:rPr lang="en-IE" smtClean="0"/>
              <a:t>14/11/2023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University of Ottawa, Experience Sharing Session on MSCA fellowships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2938-3C3D-4C89-82BE-FED0225F24E1}" type="slidenum">
              <a:rPr lang="en-IE" smtClean="0"/>
              <a:t>‹#›</a:t>
            </a:fld>
            <a:endParaRPr lang="en-I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85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7D97-F220-4B2F-BA5B-659FABA9AAC4}" type="datetime1">
              <a:rPr lang="en-IE" smtClean="0"/>
              <a:t>14/11/2023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University of Ottawa, Experience Sharing Session on MSCA fellowships</a:t>
            </a:r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2938-3C3D-4C89-82BE-FED0225F24E1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3076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DA65-8371-461A-9302-A5D7B6545108}" type="datetime1">
              <a:rPr lang="en-IE" smtClean="0"/>
              <a:t>14/11/2023</a:t>
            </a:fld>
            <a:endParaRPr lang="en-I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University of Ottawa, Experience Sharing Session on MSCA fellowships</a:t>
            </a:r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2938-3C3D-4C89-82BE-FED0225F24E1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3953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18FE-E8F5-4288-A915-6FA32B1CC14C}" type="datetime1">
              <a:rPr lang="en-IE" smtClean="0"/>
              <a:t>14/11/2023</a:t>
            </a:fld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University of Ottawa, Experience Sharing Session on MSCA fellowships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2938-3C3D-4C89-82BE-FED0225F24E1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3773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C5A6-5536-4C4C-BDDB-31E2454697DE}" type="datetime1">
              <a:rPr lang="en-IE" smtClean="0"/>
              <a:t>14/11/2023</a:t>
            </a:fld>
            <a:endParaRPr lang="en-I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University of Ottawa, Experience Sharing Session on MSCA fellowships</a:t>
            </a:r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2938-3C3D-4C89-82BE-FED0225F24E1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8982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C1D0F8-312E-483A-BDCA-FA613F5096A4}" type="datetime1">
              <a:rPr lang="en-IE" smtClean="0"/>
              <a:t>14/11/2023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University of Ottawa, Experience Sharing Session on MSCA fellowships</a:t>
            </a:r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FF2938-3C3D-4C89-82BE-FED0225F24E1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8326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FDB8-7938-4801-A7CF-4B9C6CADF06F}" type="datetime1">
              <a:rPr lang="en-IE" smtClean="0"/>
              <a:t>14/11/2023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University of Ottawa, Experience Sharing Session on MSCA fellowships</a:t>
            </a:r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2938-3C3D-4C89-82BE-FED0225F24E1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191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E2B71C-D08C-4D0F-8422-810FDEF9DD5C}" type="datetime1">
              <a:rPr lang="en-IE" smtClean="0"/>
              <a:t>14/11/2023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University of Ottawa, Experience Sharing Session on MSCA fellowships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FF2938-3C3D-4C89-82BE-FED0225F24E1}" type="slidenum">
              <a:rPr lang="en-IE" smtClean="0"/>
              <a:t>‹#›</a:t>
            </a:fld>
            <a:endParaRPr lang="en-I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93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2.jpeg"/><Relationship Id="rId7" Type="http://schemas.openxmlformats.org/officeDocument/2006/relationships/image" Target="../media/image83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svg"/><Relationship Id="rId4" Type="http://schemas.openxmlformats.org/officeDocument/2006/relationships/image" Target="../media/image80.png"/><Relationship Id="rId9" Type="http://schemas.openxmlformats.org/officeDocument/2006/relationships/image" Target="../media/image85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2.jpeg"/><Relationship Id="rId7" Type="http://schemas.openxmlformats.org/officeDocument/2006/relationships/image" Target="../media/image83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svg"/><Relationship Id="rId4" Type="http://schemas.openxmlformats.org/officeDocument/2006/relationships/image" Target="../media/image80.png"/><Relationship Id="rId9" Type="http://schemas.openxmlformats.org/officeDocument/2006/relationships/image" Target="../media/image8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2.jpe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jpg"/><Relationship Id="rId4" Type="http://schemas.openxmlformats.org/officeDocument/2006/relationships/image" Target="../media/image86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98.svg"/><Relationship Id="rId3" Type="http://schemas.openxmlformats.org/officeDocument/2006/relationships/image" Target="../media/image2.jpeg"/><Relationship Id="rId7" Type="http://schemas.openxmlformats.org/officeDocument/2006/relationships/image" Target="../media/image94.svg"/><Relationship Id="rId12" Type="http://schemas.openxmlformats.org/officeDocument/2006/relationships/image" Target="../media/image9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3.png"/><Relationship Id="rId11" Type="http://schemas.openxmlformats.org/officeDocument/2006/relationships/image" Target="../media/image96.svg"/><Relationship Id="rId5" Type="http://schemas.openxmlformats.org/officeDocument/2006/relationships/image" Target="../media/image92.svg"/><Relationship Id="rId10" Type="http://schemas.openxmlformats.org/officeDocument/2006/relationships/image" Target="../media/image95.png"/><Relationship Id="rId4" Type="http://schemas.openxmlformats.org/officeDocument/2006/relationships/image" Target="../media/image91.png"/><Relationship Id="rId9" Type="http://schemas.openxmlformats.org/officeDocument/2006/relationships/image" Target="../media/image51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jpe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hyperlink" Target="https://euraxess.ec.europa.eu/" TargetMode="External"/><Relationship Id="rId3" Type="http://schemas.openxmlformats.org/officeDocument/2006/relationships/image" Target="../media/image2.jpeg"/><Relationship Id="rId7" Type="http://schemas.openxmlformats.org/officeDocument/2006/relationships/image" Target="../media/image15.svg"/><Relationship Id="rId12" Type="http://schemas.openxmlformats.org/officeDocument/2006/relationships/hyperlink" Target="https://www.eacea.ec.europa.eu/scholarships/erasmus-mundus-catalogue_e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hyperlink" Target="https://marie-sklodowska-curie-actions.ec.europa.eu/actions/postdoctoral-fellowships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18" Type="http://schemas.openxmlformats.org/officeDocument/2006/relationships/image" Target="../media/image32.png"/><Relationship Id="rId3" Type="http://schemas.openxmlformats.org/officeDocument/2006/relationships/image" Target="../media/image2.jpe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17" Type="http://schemas.openxmlformats.org/officeDocument/2006/relationships/image" Target="../media/image5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31.svg"/><Relationship Id="rId10" Type="http://schemas.openxmlformats.org/officeDocument/2006/relationships/image" Target="../media/image26.png"/><Relationship Id="rId19" Type="http://schemas.openxmlformats.org/officeDocument/2006/relationships/image" Target="../media/image33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jpeg"/><Relationship Id="rId7" Type="http://schemas.openxmlformats.org/officeDocument/2006/relationships/image" Target="../media/image37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sv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svg"/><Relationship Id="rId18" Type="http://schemas.openxmlformats.org/officeDocument/2006/relationships/image" Target="../media/image52.png"/><Relationship Id="rId3" Type="http://schemas.openxmlformats.org/officeDocument/2006/relationships/image" Target="../media/image2.jpeg"/><Relationship Id="rId7" Type="http://schemas.openxmlformats.org/officeDocument/2006/relationships/image" Target="../media/image43.svg"/><Relationship Id="rId12" Type="http://schemas.openxmlformats.org/officeDocument/2006/relationships/image" Target="../media/image48.png"/><Relationship Id="rId17" Type="http://schemas.openxmlformats.org/officeDocument/2006/relationships/image" Target="../media/image51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svg"/><Relationship Id="rId5" Type="http://schemas.openxmlformats.org/officeDocument/2006/relationships/image" Target="../media/image41.svg"/><Relationship Id="rId15" Type="http://schemas.openxmlformats.org/officeDocument/2006/relationships/image" Target="../media/image23.svg"/><Relationship Id="rId10" Type="http://schemas.openxmlformats.org/officeDocument/2006/relationships/image" Target="../media/image46.png"/><Relationship Id="rId19" Type="http://schemas.openxmlformats.org/officeDocument/2006/relationships/image" Target="../media/image53.svg"/><Relationship Id="rId4" Type="http://schemas.openxmlformats.org/officeDocument/2006/relationships/image" Target="../media/image40.png"/><Relationship Id="rId9" Type="http://schemas.openxmlformats.org/officeDocument/2006/relationships/image" Target="../media/image45.sv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svg"/><Relationship Id="rId18" Type="http://schemas.openxmlformats.org/officeDocument/2006/relationships/image" Target="../media/image68.png"/><Relationship Id="rId26" Type="http://schemas.openxmlformats.org/officeDocument/2006/relationships/image" Target="../media/image76.png"/><Relationship Id="rId3" Type="http://schemas.openxmlformats.org/officeDocument/2006/relationships/image" Target="../media/image2.jpeg"/><Relationship Id="rId21" Type="http://schemas.openxmlformats.org/officeDocument/2006/relationships/image" Target="../media/image71.svg"/><Relationship Id="rId7" Type="http://schemas.openxmlformats.org/officeDocument/2006/relationships/image" Target="../media/image57.svg"/><Relationship Id="rId12" Type="http://schemas.openxmlformats.org/officeDocument/2006/relationships/image" Target="../media/image62.png"/><Relationship Id="rId17" Type="http://schemas.openxmlformats.org/officeDocument/2006/relationships/image" Target="../media/image67.svg"/><Relationship Id="rId25" Type="http://schemas.openxmlformats.org/officeDocument/2006/relationships/image" Target="../media/image75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29" Type="http://schemas.openxmlformats.org/officeDocument/2006/relationships/image" Target="../media/image7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svg"/><Relationship Id="rId24" Type="http://schemas.openxmlformats.org/officeDocument/2006/relationships/image" Target="../media/image74.png"/><Relationship Id="rId5" Type="http://schemas.openxmlformats.org/officeDocument/2006/relationships/image" Target="../media/image55.svg"/><Relationship Id="rId15" Type="http://schemas.openxmlformats.org/officeDocument/2006/relationships/image" Target="../media/image65.svg"/><Relationship Id="rId23" Type="http://schemas.openxmlformats.org/officeDocument/2006/relationships/image" Target="../media/image73.svg"/><Relationship Id="rId28" Type="http://schemas.openxmlformats.org/officeDocument/2006/relationships/image" Target="../media/image78.png"/><Relationship Id="rId10" Type="http://schemas.openxmlformats.org/officeDocument/2006/relationships/image" Target="../media/image60.png"/><Relationship Id="rId19" Type="http://schemas.openxmlformats.org/officeDocument/2006/relationships/image" Target="../media/image69.svg"/><Relationship Id="rId4" Type="http://schemas.openxmlformats.org/officeDocument/2006/relationships/image" Target="../media/image54.png"/><Relationship Id="rId9" Type="http://schemas.openxmlformats.org/officeDocument/2006/relationships/image" Target="../media/image59.svg"/><Relationship Id="rId14" Type="http://schemas.openxmlformats.org/officeDocument/2006/relationships/image" Target="../media/image64.png"/><Relationship Id="rId22" Type="http://schemas.openxmlformats.org/officeDocument/2006/relationships/image" Target="../media/image72.png"/><Relationship Id="rId27" Type="http://schemas.openxmlformats.org/officeDocument/2006/relationships/image" Target="../media/image7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2.jpeg"/><Relationship Id="rId7" Type="http://schemas.openxmlformats.org/officeDocument/2006/relationships/image" Target="../media/image83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svg"/><Relationship Id="rId4" Type="http://schemas.openxmlformats.org/officeDocument/2006/relationships/image" Target="../media/image80.png"/><Relationship Id="rId9" Type="http://schemas.openxmlformats.org/officeDocument/2006/relationships/image" Target="../media/image8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27F935-9BDC-4F40-8D2E-91F52BE3D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9973843" cy="3566160"/>
          </a:xfrm>
        </p:spPr>
        <p:txBody>
          <a:bodyPr>
            <a:normAutofit/>
          </a:bodyPr>
          <a:lstStyle/>
          <a:p>
            <a:r>
              <a:rPr lang="fr-FR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 Marie Sklodowska Curie Actions </a:t>
            </a:r>
            <a:b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E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 Experience  </a:t>
            </a:r>
            <a:br>
              <a:rPr lang="en-IE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E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MSCA Co–Fund Scheme</a:t>
            </a:r>
            <a:r>
              <a:rPr lang="en-IE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C2DD70-B747-4BA3-9C8F-5B48410E2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868981"/>
          </a:xfrm>
        </p:spPr>
        <p:txBody>
          <a:bodyPr>
            <a:normAutofit/>
          </a:bodyPr>
          <a:lstStyle/>
          <a:p>
            <a:pPr algn="justLow"/>
            <a:r>
              <a:rPr lang="en-IE" sz="2800" b="1" cap="none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Milad</a:t>
            </a:r>
            <a:r>
              <a:rPr lang="en-IE" sz="2800" cap="none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Asgarpour Khansary </a:t>
            </a: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E" sz="1200" cap="none" spc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A77E73-8E6E-43DB-B80D-9826A489BB3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" y="1020"/>
            <a:ext cx="321344" cy="277683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0E715D-AAD4-FE49-6C48-B5EB5CCF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27CB-12D7-41BD-9574-B0F5F05FD791}" type="datetime1">
              <a:rPr lang="en-IE" smtClean="0"/>
              <a:t>14/11/2023</a:t>
            </a:fld>
            <a:endParaRPr lang="en-I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9A549-569C-9620-9FCB-886918C33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/>
              <a:t>University of Ottawa, Experience Sharing Session on MSCA fellowships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6FA3E54-87C4-C3E9-B1FD-064149F5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2938-3C3D-4C89-82BE-FED0225F24E1}" type="slidenum">
              <a:rPr lang="en-IE" smtClean="0"/>
              <a:t>1</a:t>
            </a:fld>
            <a:endParaRPr lang="en-I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D77066-2C27-FC28-B9EA-9697E7FD6D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9" t="7534" r="7398" b="7006"/>
          <a:stretch/>
        </p:blipFill>
        <p:spPr>
          <a:xfrm>
            <a:off x="9181406" y="4407053"/>
            <a:ext cx="1889717" cy="188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4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27F935-9BDC-4F40-8D2E-91F52BE3D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4561"/>
            <a:ext cx="10058400" cy="1450757"/>
          </a:xfrm>
        </p:spPr>
        <p:txBody>
          <a:bodyPr>
            <a:normAutofit/>
          </a:bodyPr>
          <a:lstStyle/>
          <a:p>
            <a:pPr algn="justLow"/>
            <a:r>
              <a:rPr lang="en-IE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Proposal Structure – General Tips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A77E73-8E6E-43DB-B80D-9826A489BB3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" y="44050"/>
            <a:ext cx="321344" cy="277683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E5E3C9-3088-0F72-6382-F359F9E3A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0927-E9DE-4A8F-898D-3EE718317CDF}" type="datetime1">
              <a:rPr lang="en-IE" smtClean="0"/>
              <a:t>14/11/2023</a:t>
            </a:fld>
            <a:endParaRPr lang="en-I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D1229-9347-4EAD-82B5-0322FB427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University of Ottawa, Experience Sharing Session on MSCA fellowships</a:t>
            </a:r>
            <a:endParaRPr lang="en-I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F0FC5D5-D919-3CAE-92D7-7ECD2089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2938-3C3D-4C89-82BE-FED0225F24E1}" type="slidenum">
              <a:rPr lang="en-IE" smtClean="0"/>
              <a:t>10</a:t>
            </a:fld>
            <a:endParaRPr lang="en-IE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99BC57E-1674-629F-F929-FFBD90012EAF}"/>
              </a:ext>
            </a:extLst>
          </p:cNvPr>
          <p:cNvGrpSpPr/>
          <p:nvPr/>
        </p:nvGrpSpPr>
        <p:grpSpPr>
          <a:xfrm>
            <a:off x="109251" y="1650855"/>
            <a:ext cx="1814840" cy="1507982"/>
            <a:chOff x="869422" y="1952499"/>
            <a:chExt cx="1824911" cy="1450409"/>
          </a:xfrm>
        </p:grpSpPr>
        <p:pic>
          <p:nvPicPr>
            <p:cNvPr id="11" name="Graphic 10" descr="Excellent outline">
              <a:extLst>
                <a:ext uri="{FF2B5EF4-FFF2-40B4-BE49-F238E27FC236}">
                  <a16:creationId xmlns:a16="http://schemas.microsoft.com/office/drawing/2014/main" id="{723BADC8-88D5-FC9B-BFA1-158773360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09700" y="1952499"/>
              <a:ext cx="1183872" cy="1183872"/>
            </a:xfrm>
            <a:prstGeom prst="rect">
              <a:avLst/>
            </a:prstGeom>
          </p:spPr>
        </p:pic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841BCDB-8699-B978-8802-50DA1C680F49}"/>
                </a:ext>
              </a:extLst>
            </p:cNvPr>
            <p:cNvSpPr/>
            <p:nvPr/>
          </p:nvSpPr>
          <p:spPr>
            <a:xfrm>
              <a:off x="869422" y="3071174"/>
              <a:ext cx="1824911" cy="331734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sz="1600" b="1" dirty="0"/>
                <a:t>1. Excellence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068F1C4-6676-B07D-55CF-8DB2071E642E}"/>
              </a:ext>
            </a:extLst>
          </p:cNvPr>
          <p:cNvGrpSpPr/>
          <p:nvPr/>
        </p:nvGrpSpPr>
        <p:grpSpPr>
          <a:xfrm>
            <a:off x="109251" y="4493524"/>
            <a:ext cx="1854137" cy="1799096"/>
            <a:chOff x="796824" y="4804326"/>
            <a:chExt cx="1864426" cy="1730408"/>
          </a:xfrm>
        </p:grpSpPr>
        <p:pic>
          <p:nvPicPr>
            <p:cNvPr id="15" name="Graphic 14" descr="Decision chart with solid fill">
              <a:extLst>
                <a:ext uri="{FF2B5EF4-FFF2-40B4-BE49-F238E27FC236}">
                  <a16:creationId xmlns:a16="http://schemas.microsoft.com/office/drawing/2014/main" id="{E2F990BC-6CF7-34F6-5D97-44E0C55C5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7144" y="4804326"/>
              <a:ext cx="1443787" cy="1443786"/>
            </a:xfrm>
            <a:prstGeom prst="rect">
              <a:avLst/>
            </a:prstGeom>
          </p:spPr>
        </p:pic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246E4EE-9733-E30E-7C37-03BA89197978}"/>
                </a:ext>
              </a:extLst>
            </p:cNvPr>
            <p:cNvSpPr/>
            <p:nvPr/>
          </p:nvSpPr>
          <p:spPr>
            <a:xfrm>
              <a:off x="796824" y="6169609"/>
              <a:ext cx="1864426" cy="36512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sz="1600" b="1" dirty="0"/>
                <a:t>3. Implementation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4F5FF51-3683-9E11-8C8D-95CAACD65D73}"/>
              </a:ext>
            </a:extLst>
          </p:cNvPr>
          <p:cNvGrpSpPr/>
          <p:nvPr/>
        </p:nvGrpSpPr>
        <p:grpSpPr>
          <a:xfrm>
            <a:off x="109251" y="3066266"/>
            <a:ext cx="1862342" cy="1529483"/>
            <a:chOff x="960315" y="3147484"/>
            <a:chExt cx="1872677" cy="1471089"/>
          </a:xfrm>
        </p:grpSpPr>
        <p:pic>
          <p:nvPicPr>
            <p:cNvPr id="13" name="Graphic 12" descr="Business Growth with solid fill">
              <a:extLst>
                <a:ext uri="{FF2B5EF4-FFF2-40B4-BE49-F238E27FC236}">
                  <a16:creationId xmlns:a16="http://schemas.microsoft.com/office/drawing/2014/main" id="{D9C4D846-6102-8287-3DEE-2F2AFEC6B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00594" y="3147484"/>
              <a:ext cx="1365655" cy="1365655"/>
            </a:xfrm>
            <a:prstGeom prst="rect">
              <a:avLst/>
            </a:prstGeom>
          </p:spPr>
        </p:pic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7FAC243-6A0D-C576-07B2-6FDC15E303FC}"/>
                </a:ext>
              </a:extLst>
            </p:cNvPr>
            <p:cNvSpPr/>
            <p:nvPr/>
          </p:nvSpPr>
          <p:spPr>
            <a:xfrm>
              <a:off x="960315" y="4244349"/>
              <a:ext cx="1872677" cy="374224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sz="1600" b="1" dirty="0"/>
                <a:t>2. Impact</a:t>
              </a: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575668B-9DB8-60B3-81C5-F9779547902B}"/>
              </a:ext>
            </a:extLst>
          </p:cNvPr>
          <p:cNvSpPr/>
          <p:nvPr/>
        </p:nvSpPr>
        <p:spPr>
          <a:xfrm>
            <a:off x="2092629" y="1774976"/>
            <a:ext cx="9990120" cy="4517644"/>
          </a:xfrm>
          <a:prstGeom prst="roundRect">
            <a:avLst>
              <a:gd name="adj" fmla="val 8382"/>
            </a:avLst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b="1" dirty="0">
                <a:solidFill>
                  <a:schemeClr val="tx1"/>
                </a:solidFill>
              </a:rPr>
              <a:t>2.1.	The potential impact of the research and the expected impact of the fellowship on the applicant’s career prospects </a:t>
            </a:r>
          </a:p>
          <a:p>
            <a:pPr lvl="1"/>
            <a:r>
              <a:rPr lang="en-IE" sz="1600" b="1" dirty="0">
                <a:solidFill>
                  <a:schemeClr val="tx1"/>
                </a:solidFill>
              </a:rPr>
              <a:t>1pgr summarize the proposal objectives and contribution </a:t>
            </a:r>
          </a:p>
          <a:p>
            <a:pPr lvl="1"/>
            <a:r>
              <a:rPr lang="en-IE" sz="1600" b="1" dirty="0">
                <a:solidFill>
                  <a:schemeClr val="tx1"/>
                </a:solidFill>
              </a:rPr>
              <a:t>1pgr what this research brings for public (wider audience) </a:t>
            </a:r>
          </a:p>
          <a:p>
            <a:pPr lvl="1"/>
            <a:r>
              <a:rPr lang="en-IE" sz="1600" b="1" dirty="0">
                <a:solidFill>
                  <a:schemeClr val="tx1"/>
                </a:solidFill>
              </a:rPr>
              <a:t>1pgr possible economic connection/benefits for the state? </a:t>
            </a:r>
          </a:p>
          <a:p>
            <a:pPr lvl="1"/>
            <a:r>
              <a:rPr lang="en-IE" sz="1600" b="1" dirty="0">
                <a:solidFill>
                  <a:schemeClr val="tx1"/>
                </a:solidFill>
              </a:rPr>
              <a:t>1pgr possible economic connection/benefits for the EU? </a:t>
            </a:r>
          </a:p>
          <a:p>
            <a:pPr lvl="1"/>
            <a:r>
              <a:rPr lang="en-IE" sz="1600" b="1" dirty="0">
                <a:solidFill>
                  <a:schemeClr val="tx1"/>
                </a:solidFill>
              </a:rPr>
              <a:t>1pgr promotes science? Like publication and dissemination</a:t>
            </a:r>
          </a:p>
          <a:p>
            <a:pPr lvl="1"/>
            <a:r>
              <a:rPr lang="en-IE" sz="1600" b="1" dirty="0">
                <a:solidFill>
                  <a:schemeClr val="tx1"/>
                </a:solidFill>
              </a:rPr>
              <a:t>1pgr how expands your skillset (try to be specific) </a:t>
            </a:r>
          </a:p>
          <a:p>
            <a:r>
              <a:rPr lang="en-IE" b="1" dirty="0">
                <a:solidFill>
                  <a:schemeClr val="tx1"/>
                </a:solidFill>
              </a:rPr>
              <a:t>2.2.	Proposed measures for communication and results dissemination</a:t>
            </a:r>
          </a:p>
          <a:p>
            <a:r>
              <a:rPr lang="en-IE" sz="1600" b="1" dirty="0">
                <a:solidFill>
                  <a:schemeClr val="tx1"/>
                </a:solidFill>
              </a:rPr>
              <a:t>	1pgr about journals you may consider for publication</a:t>
            </a:r>
          </a:p>
          <a:p>
            <a:r>
              <a:rPr lang="en-IE" sz="1600" b="1" dirty="0">
                <a:solidFill>
                  <a:schemeClr val="tx1"/>
                </a:solidFill>
              </a:rPr>
              <a:t>		</a:t>
            </a:r>
            <a:r>
              <a:rPr lang="en-IE" sz="1600" b="1" u="sng" dirty="0">
                <a:solidFill>
                  <a:schemeClr val="tx1"/>
                </a:solidFill>
              </a:rPr>
              <a:t>clearly</a:t>
            </a:r>
            <a:r>
              <a:rPr lang="en-IE" sz="1600" b="1" dirty="0">
                <a:solidFill>
                  <a:schemeClr val="tx1"/>
                </a:solidFill>
              </a:rPr>
              <a:t> show you intent to attend conferences (and showcasing EU) </a:t>
            </a:r>
          </a:p>
          <a:p>
            <a:r>
              <a:rPr lang="en-IE" sz="1600" b="1" dirty="0">
                <a:solidFill>
                  <a:schemeClr val="tx1"/>
                </a:solidFill>
              </a:rPr>
              <a:t>	1pgr social media and platforms like LinkedIn, Facebook, …. </a:t>
            </a:r>
          </a:p>
          <a:p>
            <a:r>
              <a:rPr lang="en-IE" sz="1600" b="1" dirty="0">
                <a:solidFill>
                  <a:schemeClr val="tx1"/>
                </a:solidFill>
              </a:rPr>
              <a:t>	1pgr outreach to public like high school, science weeks, ….</a:t>
            </a:r>
          </a:p>
        </p:txBody>
      </p:sp>
    </p:spTree>
    <p:extLst>
      <p:ext uri="{BB962C8B-B14F-4D97-AF65-F5344CB8AC3E}">
        <p14:creationId xmlns:p14="http://schemas.microsoft.com/office/powerpoint/2010/main" val="51248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27F935-9BDC-4F40-8D2E-91F52BE3D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4561"/>
            <a:ext cx="10058400" cy="1450757"/>
          </a:xfrm>
        </p:spPr>
        <p:txBody>
          <a:bodyPr>
            <a:normAutofit/>
          </a:bodyPr>
          <a:lstStyle/>
          <a:p>
            <a:pPr algn="justLow"/>
            <a:r>
              <a:rPr lang="en-IE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Proposal Structure – General Tips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A77E73-8E6E-43DB-B80D-9826A489BB3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" y="44050"/>
            <a:ext cx="321344" cy="277683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E5E3C9-3088-0F72-6382-F359F9E3A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0927-E9DE-4A8F-898D-3EE718317CDF}" type="datetime1">
              <a:rPr lang="en-IE" smtClean="0"/>
              <a:t>14/11/2023</a:t>
            </a:fld>
            <a:endParaRPr lang="en-I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D1229-9347-4EAD-82B5-0322FB427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University of Ottawa, Experience Sharing Session on MSCA fellowships</a:t>
            </a:r>
            <a:endParaRPr lang="en-I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F0FC5D5-D919-3CAE-92D7-7ECD2089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2938-3C3D-4C89-82BE-FED0225F24E1}" type="slidenum">
              <a:rPr lang="en-IE" smtClean="0"/>
              <a:t>11</a:t>
            </a:fld>
            <a:endParaRPr lang="en-IE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99BC57E-1674-629F-F929-FFBD90012EAF}"/>
              </a:ext>
            </a:extLst>
          </p:cNvPr>
          <p:cNvGrpSpPr/>
          <p:nvPr/>
        </p:nvGrpSpPr>
        <p:grpSpPr>
          <a:xfrm>
            <a:off x="109251" y="1650855"/>
            <a:ext cx="1814840" cy="1507982"/>
            <a:chOff x="869422" y="1952499"/>
            <a:chExt cx="1824911" cy="1450409"/>
          </a:xfrm>
        </p:grpSpPr>
        <p:pic>
          <p:nvPicPr>
            <p:cNvPr id="11" name="Graphic 10" descr="Excellent outline">
              <a:extLst>
                <a:ext uri="{FF2B5EF4-FFF2-40B4-BE49-F238E27FC236}">
                  <a16:creationId xmlns:a16="http://schemas.microsoft.com/office/drawing/2014/main" id="{723BADC8-88D5-FC9B-BFA1-158773360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09700" y="1952499"/>
              <a:ext cx="1183872" cy="1183872"/>
            </a:xfrm>
            <a:prstGeom prst="rect">
              <a:avLst/>
            </a:prstGeom>
          </p:spPr>
        </p:pic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841BCDB-8699-B978-8802-50DA1C680F49}"/>
                </a:ext>
              </a:extLst>
            </p:cNvPr>
            <p:cNvSpPr/>
            <p:nvPr/>
          </p:nvSpPr>
          <p:spPr>
            <a:xfrm>
              <a:off x="869422" y="3071174"/>
              <a:ext cx="1824911" cy="331734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sz="1600" b="1" dirty="0"/>
                <a:t>1. Excellence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068F1C4-6676-B07D-55CF-8DB2071E642E}"/>
              </a:ext>
            </a:extLst>
          </p:cNvPr>
          <p:cNvGrpSpPr/>
          <p:nvPr/>
        </p:nvGrpSpPr>
        <p:grpSpPr>
          <a:xfrm>
            <a:off x="109251" y="4493524"/>
            <a:ext cx="1854137" cy="1799096"/>
            <a:chOff x="796824" y="4804326"/>
            <a:chExt cx="1864426" cy="1730408"/>
          </a:xfrm>
        </p:grpSpPr>
        <p:pic>
          <p:nvPicPr>
            <p:cNvPr id="15" name="Graphic 14" descr="Decision chart with solid fill">
              <a:extLst>
                <a:ext uri="{FF2B5EF4-FFF2-40B4-BE49-F238E27FC236}">
                  <a16:creationId xmlns:a16="http://schemas.microsoft.com/office/drawing/2014/main" id="{E2F990BC-6CF7-34F6-5D97-44E0C55C5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7144" y="4804326"/>
              <a:ext cx="1443787" cy="1443786"/>
            </a:xfrm>
            <a:prstGeom prst="rect">
              <a:avLst/>
            </a:prstGeom>
          </p:spPr>
        </p:pic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246E4EE-9733-E30E-7C37-03BA89197978}"/>
                </a:ext>
              </a:extLst>
            </p:cNvPr>
            <p:cNvSpPr/>
            <p:nvPr/>
          </p:nvSpPr>
          <p:spPr>
            <a:xfrm>
              <a:off x="796824" y="6169609"/>
              <a:ext cx="1864426" cy="36512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sz="1600" b="1" dirty="0"/>
                <a:t>3. Implementation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4F5FF51-3683-9E11-8C8D-95CAACD65D73}"/>
              </a:ext>
            </a:extLst>
          </p:cNvPr>
          <p:cNvGrpSpPr/>
          <p:nvPr/>
        </p:nvGrpSpPr>
        <p:grpSpPr>
          <a:xfrm>
            <a:off x="109251" y="3066266"/>
            <a:ext cx="1862342" cy="1529483"/>
            <a:chOff x="960315" y="3147484"/>
            <a:chExt cx="1872677" cy="1471089"/>
          </a:xfrm>
        </p:grpSpPr>
        <p:pic>
          <p:nvPicPr>
            <p:cNvPr id="13" name="Graphic 12" descr="Business Growth with solid fill">
              <a:extLst>
                <a:ext uri="{FF2B5EF4-FFF2-40B4-BE49-F238E27FC236}">
                  <a16:creationId xmlns:a16="http://schemas.microsoft.com/office/drawing/2014/main" id="{D9C4D846-6102-8287-3DEE-2F2AFEC6B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00594" y="3147484"/>
              <a:ext cx="1365655" cy="1365655"/>
            </a:xfrm>
            <a:prstGeom prst="rect">
              <a:avLst/>
            </a:prstGeom>
          </p:spPr>
        </p:pic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7FAC243-6A0D-C576-07B2-6FDC15E303FC}"/>
                </a:ext>
              </a:extLst>
            </p:cNvPr>
            <p:cNvSpPr/>
            <p:nvPr/>
          </p:nvSpPr>
          <p:spPr>
            <a:xfrm>
              <a:off x="960315" y="4244349"/>
              <a:ext cx="1872677" cy="374224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sz="1600" b="1" dirty="0"/>
                <a:t>2. Impact</a:t>
              </a:r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6B652B-9BF5-CF13-12B0-E28F2933433F}"/>
              </a:ext>
            </a:extLst>
          </p:cNvPr>
          <p:cNvSpPr/>
          <p:nvPr/>
        </p:nvSpPr>
        <p:spPr>
          <a:xfrm>
            <a:off x="2092629" y="1774976"/>
            <a:ext cx="9990120" cy="4517644"/>
          </a:xfrm>
          <a:prstGeom prst="roundRect">
            <a:avLst>
              <a:gd name="adj" fmla="val 8382"/>
            </a:avLst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b="1" dirty="0">
                <a:solidFill>
                  <a:schemeClr val="tx1"/>
                </a:solidFill>
              </a:rPr>
              <a:t>3.1.	The work plan  </a:t>
            </a:r>
          </a:p>
          <a:p>
            <a:pPr lvl="1"/>
            <a:r>
              <a:rPr lang="en-IE" sz="1600" b="1" dirty="0">
                <a:solidFill>
                  <a:schemeClr val="tx1"/>
                </a:solidFill>
              </a:rPr>
              <a:t>Divide project to N “aspects” </a:t>
            </a:r>
          </a:p>
          <a:p>
            <a:pPr lvl="1"/>
            <a:r>
              <a:rPr lang="en-IE" sz="1600" b="1" dirty="0">
                <a:solidFill>
                  <a:schemeClr val="tx1"/>
                </a:solidFill>
              </a:rPr>
              <a:t>Divide each aspect to M “work plan” </a:t>
            </a:r>
          </a:p>
          <a:p>
            <a:pPr lvl="1"/>
            <a:r>
              <a:rPr lang="en-IE" sz="1600" b="1" dirty="0">
                <a:solidFill>
                  <a:schemeClr val="tx1"/>
                </a:solidFill>
              </a:rPr>
              <a:t>	</a:t>
            </a:r>
            <a:r>
              <a:rPr lang="en-IE" sz="1600" b="1" u="sng" dirty="0">
                <a:solidFill>
                  <a:schemeClr val="tx1"/>
                </a:solidFill>
              </a:rPr>
              <a:t>Show you know exactly what you’re doing (can reproduce just by reading?)</a:t>
            </a:r>
          </a:p>
          <a:p>
            <a:pPr lvl="1"/>
            <a:r>
              <a:rPr lang="en-IE" sz="1600" b="1" dirty="0">
                <a:solidFill>
                  <a:schemeClr val="tx1"/>
                </a:solidFill>
              </a:rPr>
              <a:t>At the end, list each aspect with its milestones and deliverables (be careful)  </a:t>
            </a:r>
          </a:p>
          <a:p>
            <a:r>
              <a:rPr lang="en-IE" b="1" dirty="0">
                <a:solidFill>
                  <a:schemeClr val="tx1"/>
                </a:solidFill>
              </a:rPr>
              <a:t>3.2.	Management, progress monitoring mechanisms and risk management </a:t>
            </a:r>
          </a:p>
          <a:p>
            <a:r>
              <a:rPr lang="en-IE" sz="1600" b="1" dirty="0">
                <a:solidFill>
                  <a:schemeClr val="tx1"/>
                </a:solidFill>
              </a:rPr>
              <a:t>	for each “aspect” what are possible risks / hurdles? </a:t>
            </a:r>
          </a:p>
          <a:p>
            <a:r>
              <a:rPr lang="en-IE" sz="1600" b="1" dirty="0">
                <a:solidFill>
                  <a:schemeClr val="tx1"/>
                </a:solidFill>
              </a:rPr>
              <a:t>	for each risk, how you will mitigate/resolve it? </a:t>
            </a:r>
          </a:p>
          <a:p>
            <a:r>
              <a:rPr lang="en-IE" b="1" dirty="0">
                <a:solidFill>
                  <a:schemeClr val="tx1"/>
                </a:solidFill>
              </a:rPr>
              <a:t>3.3.	Institutional environment (infrastructure)</a:t>
            </a:r>
          </a:p>
          <a:p>
            <a:r>
              <a:rPr lang="en-IE" sz="1600" b="1" dirty="0">
                <a:solidFill>
                  <a:schemeClr val="tx1"/>
                </a:solidFill>
              </a:rPr>
              <a:t>	1pgr only: </a:t>
            </a:r>
          </a:p>
          <a:p>
            <a:r>
              <a:rPr lang="en-IE" sz="1600" b="1" dirty="0">
                <a:solidFill>
                  <a:schemeClr val="tx1"/>
                </a:solidFill>
              </a:rPr>
              <a:t>		what’s needed: equipment, software, hardware, labs, ….</a:t>
            </a:r>
          </a:p>
          <a:p>
            <a:r>
              <a:rPr lang="en-IE" sz="1600" b="1" dirty="0">
                <a:solidFill>
                  <a:schemeClr val="tx1"/>
                </a:solidFill>
              </a:rPr>
              <a:t>		does the institution already have all you need? (must be YES) </a:t>
            </a:r>
            <a:endParaRPr lang="en-IE" b="1" dirty="0">
              <a:solidFill>
                <a:schemeClr val="tx1"/>
              </a:solidFill>
            </a:endParaRPr>
          </a:p>
          <a:p>
            <a:r>
              <a:rPr lang="en-IE" sz="1600" b="1" dirty="0">
                <a:solidFill>
                  <a:schemeClr val="tx1"/>
                </a:solidFill>
              </a:rPr>
              <a:t>GANTT chart </a:t>
            </a:r>
          </a:p>
        </p:txBody>
      </p:sp>
    </p:spTree>
    <p:extLst>
      <p:ext uri="{BB962C8B-B14F-4D97-AF65-F5344CB8AC3E}">
        <p14:creationId xmlns:p14="http://schemas.microsoft.com/office/powerpoint/2010/main" val="2061554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27F935-9BDC-4F40-8D2E-91F52BE3D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4561"/>
            <a:ext cx="10058400" cy="1450757"/>
          </a:xfrm>
        </p:spPr>
        <p:txBody>
          <a:bodyPr>
            <a:normAutofit/>
          </a:bodyPr>
          <a:lstStyle/>
          <a:p>
            <a:pPr algn="justLow"/>
            <a:r>
              <a:rPr lang="en-IE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 at UL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A77E73-8E6E-43DB-B80D-9826A489BB3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" y="44050"/>
            <a:ext cx="321344" cy="277683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E5E3C9-3088-0F72-6382-F359F9E3A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C00A-E405-486B-B5A3-BD2F82FFD6DF}" type="datetime1">
              <a:rPr lang="en-IE" smtClean="0"/>
              <a:t>14/11/2023</a:t>
            </a:fld>
            <a:endParaRPr lang="en-I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D1229-9347-4EAD-82B5-0322FB427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University of Ottawa, Experience Sharing Session on MSCA fellowships</a:t>
            </a:r>
            <a:endParaRPr lang="en-I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F0FC5D5-D919-3CAE-92D7-7ECD2089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2938-3C3D-4C89-82BE-FED0225F24E1}" type="slidenum">
              <a:rPr lang="en-IE" smtClean="0"/>
              <a:t>12</a:t>
            </a:fld>
            <a:endParaRPr lang="en-IE" dirty="0"/>
          </a:p>
        </p:txBody>
      </p:sp>
      <p:pic>
        <p:nvPicPr>
          <p:cNvPr id="25" name="Picture 24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282EA3EB-84A8-4F36-E7E2-1A4FD28BAE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8" t="7059" r="22036" b="8723"/>
          <a:stretch/>
        </p:blipFill>
        <p:spPr>
          <a:xfrm>
            <a:off x="402980" y="1779815"/>
            <a:ext cx="3146378" cy="451672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154277D-CCF6-E41F-C166-72F563F277C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5"/>
          <a:stretch/>
        </p:blipFill>
        <p:spPr>
          <a:xfrm>
            <a:off x="3549358" y="1791509"/>
            <a:ext cx="5549763" cy="451672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1DA6F7D-C581-3888-7AB5-A4A90A89DB90}"/>
              </a:ext>
            </a:extLst>
          </p:cNvPr>
          <p:cNvGrpSpPr/>
          <p:nvPr/>
        </p:nvGrpSpPr>
        <p:grpSpPr>
          <a:xfrm>
            <a:off x="7563315" y="1779814"/>
            <a:ext cx="4404250" cy="4528424"/>
            <a:chOff x="7563315" y="1779814"/>
            <a:chExt cx="4404250" cy="4528424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702B631-B0B0-D5FD-FDF5-259BB8EEF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15723" y="1779814"/>
              <a:ext cx="2759557" cy="4512439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92CFB26-5C67-C028-4E38-6AC7E13E8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34681"/>
            <a:stretch/>
          </p:blipFill>
          <p:spPr>
            <a:xfrm>
              <a:off x="7563315" y="5822947"/>
              <a:ext cx="1114425" cy="485291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BC0B2476-D800-C5BA-2A8D-CA810FDEF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642644" y="5935713"/>
              <a:ext cx="3324921" cy="2597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415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A77E73-8E6E-43DB-B80D-9826A489BB3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" y="44050"/>
            <a:ext cx="321344" cy="277683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F04568-DD19-7DEE-CC13-116EDE1B6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7132-74E9-460C-AA7B-49D0F503B316}" type="datetime1">
              <a:rPr lang="en-IE" smtClean="0"/>
              <a:t>14/11/2023</a:t>
            </a:fld>
            <a:endParaRPr lang="en-I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65D82-12EC-5E2D-DAF6-32D95C3B8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University of Ottawa, Experience Sharing Session on MSCA fellowships</a:t>
            </a:r>
            <a:endParaRPr lang="en-I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C2547D6-A028-3A6B-CA7A-E1B1F7166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2938-3C3D-4C89-82BE-FED0225F24E1}" type="slidenum">
              <a:rPr lang="en-IE" smtClean="0"/>
              <a:t>13</a:t>
            </a:fld>
            <a:endParaRPr lang="en-IE" dirty="0"/>
          </a:p>
        </p:txBody>
      </p:sp>
      <p:pic>
        <p:nvPicPr>
          <p:cNvPr id="9" name="Graphic 8" descr="Chat with solid fill">
            <a:extLst>
              <a:ext uri="{FF2B5EF4-FFF2-40B4-BE49-F238E27FC236}">
                <a16:creationId xmlns:a16="http://schemas.microsoft.com/office/drawing/2014/main" id="{2F0EEE48-47E8-29F6-DFAF-B2FE7B9545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7198" y="4944392"/>
            <a:ext cx="1435101" cy="1435101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83B58349-7600-EF27-7341-3ED0C6E2A8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0994" y="4904245"/>
            <a:ext cx="1322421" cy="1322421"/>
          </a:xfrm>
          <a:prstGeom prst="rect">
            <a:avLst/>
          </a:prstGeom>
        </p:spPr>
      </p:pic>
      <p:pic>
        <p:nvPicPr>
          <p:cNvPr id="20" name="Graphic 19" descr="Boardroom with solid fill">
            <a:extLst>
              <a:ext uri="{FF2B5EF4-FFF2-40B4-BE49-F238E27FC236}">
                <a16:creationId xmlns:a16="http://schemas.microsoft.com/office/drawing/2014/main" id="{D0057FF6-320C-E14D-69D8-73A4A345DC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90082" y="4944392"/>
            <a:ext cx="1422401" cy="1422401"/>
          </a:xfrm>
          <a:prstGeom prst="rect">
            <a:avLst/>
          </a:prstGeom>
        </p:spPr>
      </p:pic>
      <p:pic>
        <p:nvPicPr>
          <p:cNvPr id="28" name="Graphic 27" descr="Board Of Directors with solid fill">
            <a:extLst>
              <a:ext uri="{FF2B5EF4-FFF2-40B4-BE49-F238E27FC236}">
                <a16:creationId xmlns:a16="http://schemas.microsoft.com/office/drawing/2014/main" id="{F05624A1-B6C7-3490-B5EC-0F0114140C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75456" y="5009593"/>
            <a:ext cx="1291997" cy="1291997"/>
          </a:xfrm>
          <a:prstGeom prst="rect">
            <a:avLst/>
          </a:prstGeom>
        </p:spPr>
      </p:pic>
      <p:pic>
        <p:nvPicPr>
          <p:cNvPr id="29" name="Graphic 28" descr="Coffee with solid fill">
            <a:extLst>
              <a:ext uri="{FF2B5EF4-FFF2-40B4-BE49-F238E27FC236}">
                <a16:creationId xmlns:a16="http://schemas.microsoft.com/office/drawing/2014/main" id="{A651553E-0492-1C2C-DE4C-95214D8FA95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61158" y="4993097"/>
            <a:ext cx="1103198" cy="110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2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27F935-9BDC-4F40-8D2E-91F52BE3D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4561"/>
            <a:ext cx="10058400" cy="1450757"/>
          </a:xfrm>
        </p:spPr>
        <p:txBody>
          <a:bodyPr>
            <a:normAutofit/>
          </a:bodyPr>
          <a:lstStyle/>
          <a:p>
            <a:r>
              <a:rPr lang="en-IE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Discussing …. </a:t>
            </a:r>
            <a:endParaRPr lang="en-IE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A77E73-8E6E-43DB-B80D-9826A489BB3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" y="44050"/>
            <a:ext cx="321344" cy="277683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37B6B3-B68F-E2EC-F6F8-E96BADFC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7FDE-7FD8-456A-9AC1-83C2D74A78CB}" type="datetime1">
              <a:rPr lang="en-IE" smtClean="0"/>
              <a:t>14/11/2023</a:t>
            </a:fld>
            <a:endParaRPr lang="en-I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80AEB1A-F99D-3200-725A-174B70B0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2938-3C3D-4C89-82BE-FED0225F24E1}" type="slidenum">
              <a:rPr lang="en-IE" smtClean="0"/>
              <a:t>2</a:t>
            </a:fld>
            <a:endParaRPr lang="en-IE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2352B1F-2BC9-3355-E988-C5A68008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University of Ottawa, Experience Sharing Session on MSCA fellowships</a:t>
            </a:r>
            <a:endParaRPr lang="en-IE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35A5DA-BA62-DD0B-7FD3-507228009557}"/>
              </a:ext>
            </a:extLst>
          </p:cNvPr>
          <p:cNvGrpSpPr/>
          <p:nvPr/>
        </p:nvGrpSpPr>
        <p:grpSpPr>
          <a:xfrm>
            <a:off x="3199777" y="3130474"/>
            <a:ext cx="1471117" cy="1712565"/>
            <a:chOff x="3504572" y="3130474"/>
            <a:chExt cx="1471117" cy="1712565"/>
          </a:xfrm>
        </p:grpSpPr>
        <p:pic>
          <p:nvPicPr>
            <p:cNvPr id="42" name="Graphic 41" descr="Europe with solid fill">
              <a:extLst>
                <a:ext uri="{FF2B5EF4-FFF2-40B4-BE49-F238E27FC236}">
                  <a16:creationId xmlns:a16="http://schemas.microsoft.com/office/drawing/2014/main" id="{9CFC2FEA-B51C-231B-C924-635BC7A92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04572" y="3130474"/>
              <a:ext cx="1450757" cy="1450757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835E2DB-DDAA-CF57-B0E9-197CE1DA30E9}"/>
                </a:ext>
              </a:extLst>
            </p:cNvPr>
            <p:cNvSpPr txBox="1"/>
            <p:nvPr/>
          </p:nvSpPr>
          <p:spPr>
            <a:xfrm>
              <a:off x="3569551" y="4504485"/>
              <a:ext cx="1406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EU &amp; MSCA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25F1A7D-8679-D0B4-44D6-1DBAC79672F7}"/>
              </a:ext>
            </a:extLst>
          </p:cNvPr>
          <p:cNvGrpSpPr/>
          <p:nvPr/>
        </p:nvGrpSpPr>
        <p:grpSpPr>
          <a:xfrm>
            <a:off x="6126480" y="3130474"/>
            <a:ext cx="1655627" cy="1705358"/>
            <a:chOff x="4705840" y="3137681"/>
            <a:chExt cx="1655627" cy="1705358"/>
          </a:xfrm>
        </p:grpSpPr>
        <p:pic>
          <p:nvPicPr>
            <p:cNvPr id="24" name="Graphic 23" descr="Priorities with solid fill">
              <a:extLst>
                <a:ext uri="{FF2B5EF4-FFF2-40B4-BE49-F238E27FC236}">
                  <a16:creationId xmlns:a16="http://schemas.microsoft.com/office/drawing/2014/main" id="{1B07BB07-2D6E-CD53-7BDD-3C9553225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05840" y="3137681"/>
              <a:ext cx="1450757" cy="145075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0FB503-9813-3D40-7808-C8D25F2A027B}"/>
                </a:ext>
              </a:extLst>
            </p:cNvPr>
            <p:cNvSpPr txBox="1"/>
            <p:nvPr/>
          </p:nvSpPr>
          <p:spPr>
            <a:xfrm>
              <a:off x="4955329" y="4504485"/>
              <a:ext cx="1406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Procedures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292B8F-4EDA-F5A1-0862-AAFC306FC93B}"/>
              </a:ext>
            </a:extLst>
          </p:cNvPr>
          <p:cNvGrpSpPr/>
          <p:nvPr/>
        </p:nvGrpSpPr>
        <p:grpSpPr>
          <a:xfrm>
            <a:off x="7890444" y="3283968"/>
            <a:ext cx="1502133" cy="1559071"/>
            <a:chOff x="6141049" y="3283968"/>
            <a:chExt cx="1502133" cy="1559071"/>
          </a:xfrm>
        </p:grpSpPr>
        <p:pic>
          <p:nvPicPr>
            <p:cNvPr id="26" name="Graphic 25" descr="Signature with solid fill">
              <a:extLst>
                <a:ext uri="{FF2B5EF4-FFF2-40B4-BE49-F238E27FC236}">
                  <a16:creationId xmlns:a16="http://schemas.microsoft.com/office/drawing/2014/main" id="{92FAC054-6A05-2067-5028-80C09434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41049" y="3283968"/>
              <a:ext cx="1297263" cy="1297263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5F6D5B4-1479-3E03-2E07-4106F0A0A9B4}"/>
                </a:ext>
              </a:extLst>
            </p:cNvPr>
            <p:cNvSpPr txBox="1"/>
            <p:nvPr/>
          </p:nvSpPr>
          <p:spPr>
            <a:xfrm>
              <a:off x="6237044" y="4504485"/>
              <a:ext cx="1406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Tips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0358D3-6885-D85F-6F86-795822F871B8}"/>
              </a:ext>
            </a:extLst>
          </p:cNvPr>
          <p:cNvGrpSpPr/>
          <p:nvPr/>
        </p:nvGrpSpPr>
        <p:grpSpPr>
          <a:xfrm>
            <a:off x="4758709" y="3130474"/>
            <a:ext cx="1448207" cy="1702808"/>
            <a:chOff x="7438312" y="3140231"/>
            <a:chExt cx="1448207" cy="1702808"/>
          </a:xfrm>
        </p:grpSpPr>
        <p:pic>
          <p:nvPicPr>
            <p:cNvPr id="20" name="Graphic 19" descr="Group brainstorm with solid fill">
              <a:extLst>
                <a:ext uri="{FF2B5EF4-FFF2-40B4-BE49-F238E27FC236}">
                  <a16:creationId xmlns:a16="http://schemas.microsoft.com/office/drawing/2014/main" id="{CF8D055D-C30D-CF57-F97F-CFFE0E9C1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438312" y="3140231"/>
              <a:ext cx="1448207" cy="144820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B6BC1EA-3969-D021-DB2B-449DA8EF35B1}"/>
                </a:ext>
              </a:extLst>
            </p:cNvPr>
            <p:cNvSpPr txBox="1"/>
            <p:nvPr/>
          </p:nvSpPr>
          <p:spPr>
            <a:xfrm>
              <a:off x="7480381" y="4504485"/>
              <a:ext cx="1406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Statistics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310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27F935-9BDC-4F40-8D2E-91F52BE3D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4561"/>
            <a:ext cx="10058400" cy="1450757"/>
          </a:xfrm>
        </p:spPr>
        <p:txBody>
          <a:bodyPr>
            <a:normAutofit/>
          </a:bodyPr>
          <a:lstStyle/>
          <a:p>
            <a:r>
              <a:rPr lang="en-IE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 &amp; MSCA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A77E73-8E6E-43DB-B80D-9826A489BB3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" y="44050"/>
            <a:ext cx="321344" cy="277683"/>
          </a:xfrm>
          <a:prstGeom prst="rect">
            <a:avLst/>
          </a:prstGeom>
        </p:spPr>
      </p:pic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58E818E5-61F6-390E-5DB5-45A9388EC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A1B4-2D2F-48E0-B21C-3BB8DAEF4F8F}" type="datetime1">
              <a:rPr lang="en-IE" smtClean="0"/>
              <a:t>14/11/2023</a:t>
            </a:fld>
            <a:endParaRPr lang="en-IE" dirty="0"/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087E8CE8-8A78-C607-FBDF-B5FFAE1F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University of Ottawa, Experience Sharing Session on MSCA fellowships</a:t>
            </a:r>
            <a:endParaRPr lang="en-IE" dirty="0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119ABAAF-6D45-9FE5-812D-74BEECBD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2938-3C3D-4C89-82BE-FED0225F24E1}" type="slidenum">
              <a:rPr lang="en-IE" smtClean="0"/>
              <a:t>3</a:t>
            </a:fld>
            <a:endParaRPr lang="en-IE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5BFEAC-FD9F-7A59-55FC-AB22538ECF76}"/>
              </a:ext>
            </a:extLst>
          </p:cNvPr>
          <p:cNvGrpSpPr/>
          <p:nvPr/>
        </p:nvGrpSpPr>
        <p:grpSpPr>
          <a:xfrm>
            <a:off x="1211599" y="3229928"/>
            <a:ext cx="1322178" cy="1362689"/>
            <a:chOff x="1097280" y="2711450"/>
            <a:chExt cx="1435100" cy="1800225"/>
          </a:xfrm>
          <a:solidFill>
            <a:srgbClr val="00B050"/>
          </a:solidFill>
        </p:grpSpPr>
        <p:pic>
          <p:nvPicPr>
            <p:cNvPr id="13" name="Graphic 12" descr="Connections with solid fill">
              <a:extLst>
                <a:ext uri="{FF2B5EF4-FFF2-40B4-BE49-F238E27FC236}">
                  <a16:creationId xmlns:a16="http://schemas.microsoft.com/office/drawing/2014/main" id="{C355CF8E-CBD7-7F39-35B9-CE3678A22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7280" y="2711450"/>
              <a:ext cx="1435100" cy="1435100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DA57C34-ED34-8FCE-C145-154C1D096F07}"/>
                </a:ext>
              </a:extLst>
            </p:cNvPr>
            <p:cNvSpPr/>
            <p:nvPr/>
          </p:nvSpPr>
          <p:spPr>
            <a:xfrm>
              <a:off x="1097280" y="4165661"/>
              <a:ext cx="1414285" cy="346014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ITN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6D69F2-F15A-1238-CEE3-DD303A54409F}"/>
              </a:ext>
            </a:extLst>
          </p:cNvPr>
          <p:cNvGrpSpPr/>
          <p:nvPr/>
        </p:nvGrpSpPr>
        <p:grpSpPr>
          <a:xfrm>
            <a:off x="1055721" y="4592617"/>
            <a:ext cx="1746855" cy="1652259"/>
            <a:chOff x="3206126" y="2711450"/>
            <a:chExt cx="1935477" cy="1791979"/>
          </a:xfrm>
          <a:solidFill>
            <a:srgbClr val="0070C0"/>
          </a:solidFill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C6027A8-3677-B0AD-55EF-6C6DB49CA257}"/>
                </a:ext>
              </a:extLst>
            </p:cNvPr>
            <p:cNvGrpSpPr/>
            <p:nvPr/>
          </p:nvGrpSpPr>
          <p:grpSpPr>
            <a:xfrm>
              <a:off x="3206126" y="2711450"/>
              <a:ext cx="1935477" cy="1426854"/>
              <a:chOff x="3041026" y="2743624"/>
              <a:chExt cx="1935477" cy="1426854"/>
            </a:xfrm>
            <a:grpFill/>
          </p:grpSpPr>
          <p:pic>
            <p:nvPicPr>
              <p:cNvPr id="16" name="Graphic 15" descr="Scientist female with solid fill">
                <a:extLst>
                  <a:ext uri="{FF2B5EF4-FFF2-40B4-BE49-F238E27FC236}">
                    <a16:creationId xmlns:a16="http://schemas.microsoft.com/office/drawing/2014/main" id="{8FA5A46B-B541-A285-ECD3-F42F80381D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686185" y="2880160"/>
                <a:ext cx="1290318" cy="1290318"/>
              </a:xfrm>
              <a:prstGeom prst="rect">
                <a:avLst/>
              </a:prstGeom>
            </p:spPr>
          </p:pic>
          <p:pic>
            <p:nvPicPr>
              <p:cNvPr id="18" name="Graphic 17" descr="Scientist male with solid fill">
                <a:extLst>
                  <a:ext uri="{FF2B5EF4-FFF2-40B4-BE49-F238E27FC236}">
                    <a16:creationId xmlns:a16="http://schemas.microsoft.com/office/drawing/2014/main" id="{F5182E9C-AADC-3A15-E464-7CC3112862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41026" y="2743624"/>
                <a:ext cx="1290318" cy="1290318"/>
              </a:xfrm>
              <a:prstGeom prst="rect">
                <a:avLst/>
              </a:prstGeom>
            </p:spPr>
          </p:pic>
        </p:grp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3D83CBD0-4113-96F3-DF72-8FE34967E96D}"/>
                </a:ext>
              </a:extLst>
            </p:cNvPr>
            <p:cNvSpPr/>
            <p:nvPr/>
          </p:nvSpPr>
          <p:spPr>
            <a:xfrm>
              <a:off x="3408680" y="4138304"/>
              <a:ext cx="1435100" cy="365125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PDF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74F010C-25C0-F743-AE34-C893681907A1}"/>
              </a:ext>
            </a:extLst>
          </p:cNvPr>
          <p:cNvGrpSpPr/>
          <p:nvPr/>
        </p:nvGrpSpPr>
        <p:grpSpPr>
          <a:xfrm>
            <a:off x="1168606" y="1632150"/>
            <a:ext cx="1435100" cy="1511817"/>
            <a:chOff x="1211599" y="1579919"/>
            <a:chExt cx="1435100" cy="1511817"/>
          </a:xfrm>
        </p:grpSpPr>
        <p:pic>
          <p:nvPicPr>
            <p:cNvPr id="25" name="Graphic 24" descr="Theatre with solid fill">
              <a:extLst>
                <a:ext uri="{FF2B5EF4-FFF2-40B4-BE49-F238E27FC236}">
                  <a16:creationId xmlns:a16="http://schemas.microsoft.com/office/drawing/2014/main" id="{2D3AB6E8-01F6-EF0A-E394-DFC1191E8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11599" y="1579919"/>
              <a:ext cx="1435100" cy="1435100"/>
            </a:xfrm>
            <a:prstGeom prst="rect">
              <a:avLst/>
            </a:prstGeom>
          </p:spPr>
        </p:pic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4063F579-CEBB-60BC-0D2C-213DF24A4A12}"/>
                </a:ext>
              </a:extLst>
            </p:cNvPr>
            <p:cNvSpPr/>
            <p:nvPr/>
          </p:nvSpPr>
          <p:spPr>
            <a:xfrm>
              <a:off x="1277648" y="2829819"/>
              <a:ext cx="1303001" cy="26191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EJMJ</a:t>
              </a:r>
            </a:p>
          </p:txBody>
        </p:sp>
      </p:grp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86D74B6-2991-C542-C002-CEE76C1A72CF}"/>
              </a:ext>
            </a:extLst>
          </p:cNvPr>
          <p:cNvSpPr/>
          <p:nvPr/>
        </p:nvSpPr>
        <p:spPr>
          <a:xfrm>
            <a:off x="2802576" y="1821208"/>
            <a:ext cx="8409907" cy="13227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E" b="1" i="0" dirty="0">
                <a:solidFill>
                  <a:schemeClr val="bg1"/>
                </a:solidFill>
                <a:effectLst/>
              </a:rPr>
              <a:t>Erasmus Mundus Joint Masters are delivered by </a:t>
            </a:r>
            <a:r>
              <a:rPr lang="en-IE" b="1" i="0" dirty="0">
                <a:solidFill>
                  <a:srgbClr val="FF0000"/>
                </a:solidFill>
                <a:effectLst/>
              </a:rPr>
              <a:t>multiple higher education institutions</a:t>
            </a:r>
            <a:r>
              <a:rPr lang="en-IE" b="1" i="0" dirty="0">
                <a:solidFill>
                  <a:schemeClr val="bg1"/>
                </a:solidFill>
                <a:effectLst/>
              </a:rPr>
              <a:t> and run across </a:t>
            </a:r>
            <a:r>
              <a:rPr lang="en-IE" b="1" i="0" dirty="0">
                <a:solidFill>
                  <a:srgbClr val="FF0000"/>
                </a:solidFill>
                <a:effectLst/>
              </a:rPr>
              <a:t>various countries</a:t>
            </a:r>
            <a:r>
              <a:rPr lang="en-IE" b="1" i="0" dirty="0">
                <a:solidFill>
                  <a:schemeClr val="bg1"/>
                </a:solidFill>
                <a:effectLst/>
              </a:rPr>
              <a:t>. </a:t>
            </a:r>
          </a:p>
          <a:p>
            <a:pPr algn="l"/>
            <a:r>
              <a:rPr lang="en-IE" b="1" i="0" dirty="0">
                <a:solidFill>
                  <a:schemeClr val="bg1"/>
                </a:solidFill>
                <a:effectLst/>
              </a:rPr>
              <a:t>Erasmus Mundus Catalogue:</a:t>
            </a:r>
          </a:p>
          <a:p>
            <a:pPr algn="l"/>
            <a:r>
              <a:rPr lang="en-IE" b="1" i="0" dirty="0">
                <a:solidFill>
                  <a:schemeClr val="bg1"/>
                </a:solidFill>
                <a:effectLst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https://www.eacea.ec.europa.eu/scholarships/erasmus-mundus-catalogue_en</a:t>
            </a:r>
            <a:r>
              <a:rPr lang="en-IE" b="1" i="0" dirty="0">
                <a:solidFill>
                  <a:schemeClr val="bg1"/>
                </a:solidFill>
                <a:effectLst/>
              </a:rPr>
              <a:t> 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EAD0DCA-CCC1-2921-259E-12CBE435609D}"/>
              </a:ext>
            </a:extLst>
          </p:cNvPr>
          <p:cNvSpPr/>
          <p:nvPr/>
        </p:nvSpPr>
        <p:spPr>
          <a:xfrm>
            <a:off x="2802576" y="3301492"/>
            <a:ext cx="8409907" cy="132275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b="1" i="0" dirty="0">
                <a:solidFill>
                  <a:schemeClr val="bg1"/>
                </a:solidFill>
                <a:effectLst/>
              </a:rPr>
              <a:t>1. Industrial </a:t>
            </a:r>
            <a:r>
              <a:rPr lang="en-IE" b="1" dirty="0">
                <a:solidFill>
                  <a:schemeClr val="bg1"/>
                </a:solidFill>
              </a:rPr>
              <a:t>Doctorates → step outside academia </a:t>
            </a:r>
            <a:endParaRPr lang="en-IE" b="1" i="0" dirty="0">
              <a:solidFill>
                <a:schemeClr val="bg1"/>
              </a:solidFill>
              <a:effectLst/>
            </a:endParaRPr>
          </a:p>
          <a:p>
            <a:r>
              <a:rPr lang="en-IE" b="1" dirty="0">
                <a:solidFill>
                  <a:schemeClr val="bg1"/>
                </a:solidFill>
              </a:rPr>
              <a:t>2. </a:t>
            </a:r>
            <a:r>
              <a:rPr lang="en-IE" b="1" i="0" dirty="0">
                <a:solidFill>
                  <a:schemeClr val="bg1"/>
                </a:solidFill>
                <a:effectLst/>
              </a:rPr>
              <a:t>J</a:t>
            </a:r>
            <a:r>
              <a:rPr lang="en-IE" b="1" dirty="0">
                <a:solidFill>
                  <a:schemeClr val="bg1"/>
                </a:solidFill>
              </a:rPr>
              <a:t>oint Doctorates:  joint doctoral degree or multiple doctoral degrees  </a:t>
            </a:r>
          </a:p>
          <a:p>
            <a:pPr algn="l"/>
            <a:r>
              <a:rPr lang="en-IE" b="1" i="0" dirty="0">
                <a:solidFill>
                  <a:schemeClr val="bg1"/>
                </a:solidFill>
                <a:effectLst/>
              </a:rPr>
              <a:t>Openings: </a:t>
            </a:r>
          </a:p>
          <a:p>
            <a:pPr algn="l"/>
            <a:r>
              <a:rPr lang="en-IE" b="1" i="0" dirty="0">
                <a:solidFill>
                  <a:schemeClr val="bg1"/>
                </a:solidFill>
                <a:effectLst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https://euraxess.ec.europa.eu</a:t>
            </a:r>
            <a:r>
              <a:rPr lang="en-IE" b="1" i="0" dirty="0">
                <a:solidFill>
                  <a:schemeClr val="bg1"/>
                </a:solidFill>
                <a:effectLst/>
              </a:rPr>
              <a:t> 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EB12181-DE9A-7905-B4D8-FBA51EBB3864}"/>
              </a:ext>
            </a:extLst>
          </p:cNvPr>
          <p:cNvSpPr/>
          <p:nvPr/>
        </p:nvSpPr>
        <p:spPr>
          <a:xfrm>
            <a:off x="2802576" y="4781777"/>
            <a:ext cx="8409907" cy="132275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b="1" i="0" dirty="0">
                <a:solidFill>
                  <a:schemeClr val="bg1"/>
                </a:solidFill>
                <a:effectLst/>
              </a:rPr>
              <a:t>1. European Postdoctoral </a:t>
            </a:r>
            <a:r>
              <a:rPr lang="en-IE" b="1" dirty="0">
                <a:solidFill>
                  <a:schemeClr val="bg1"/>
                </a:solidFill>
              </a:rPr>
              <a:t>Fellowships: moving within Europe or coming to Europe </a:t>
            </a:r>
            <a:endParaRPr lang="en-IE" b="1" i="0" dirty="0">
              <a:solidFill>
                <a:schemeClr val="bg1"/>
              </a:solidFill>
              <a:effectLst/>
            </a:endParaRPr>
          </a:p>
          <a:p>
            <a:r>
              <a:rPr lang="en-IE" b="1" dirty="0">
                <a:solidFill>
                  <a:schemeClr val="bg1"/>
                </a:solidFill>
              </a:rPr>
              <a:t>2. Global Postdoctoral Fellowships: outside Europe, restricted nationality </a:t>
            </a:r>
          </a:p>
          <a:p>
            <a:endParaRPr lang="en-IE" b="1" dirty="0">
              <a:solidFill>
                <a:schemeClr val="bg1"/>
              </a:solidFill>
            </a:endParaRPr>
          </a:p>
          <a:p>
            <a:pPr algn="l"/>
            <a:r>
              <a:rPr lang="en-IE" sz="1600" b="1" i="0" dirty="0">
                <a:solidFill>
                  <a:schemeClr val="bg1"/>
                </a:solidFill>
                <a:effectLst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https://marie-sklodowska-curie-actions.ec.europa.eu/actions/postdoctoral-fellowships</a:t>
            </a:r>
            <a:r>
              <a:rPr lang="en-IE" sz="1600" b="1" dirty="0">
                <a:solidFill>
                  <a:schemeClr val="bg1"/>
                </a:solidFill>
              </a:rPr>
              <a:t> </a:t>
            </a:r>
            <a:endParaRPr lang="en-IE" sz="1600" b="1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335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27F935-9BDC-4F40-8D2E-91F52BE3D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4561"/>
            <a:ext cx="10058400" cy="1450757"/>
          </a:xfrm>
        </p:spPr>
        <p:txBody>
          <a:bodyPr>
            <a:normAutofit fontScale="90000"/>
          </a:bodyPr>
          <a:lstStyle/>
          <a:p>
            <a:pPr algn="justLow"/>
            <a:r>
              <a:rPr lang="en-IE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 – Postdoctoral Fellowships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A77E73-8E6E-43DB-B80D-9826A489BB3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" y="44050"/>
            <a:ext cx="321344" cy="277683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E5E3C9-3088-0F72-6382-F359F9E3A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36A6-E92D-4D12-8AE9-9C3144F40877}" type="datetime1">
              <a:rPr lang="en-IE" smtClean="0"/>
              <a:t>14/11/2023</a:t>
            </a:fld>
            <a:endParaRPr lang="en-I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D1229-9347-4EAD-82B5-0322FB427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University of Ottawa, Experience Sharing Session on MSCA fellowships</a:t>
            </a:r>
            <a:endParaRPr lang="en-I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F0FC5D5-D919-3CAE-92D7-7ECD2089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2938-3C3D-4C89-82BE-FED0225F24E1}" type="slidenum">
              <a:rPr lang="en-IE" smtClean="0"/>
              <a:t>4</a:t>
            </a:fld>
            <a:endParaRPr lang="en-IE" dirty="0"/>
          </a:p>
        </p:txBody>
      </p:sp>
      <p:pic>
        <p:nvPicPr>
          <p:cNvPr id="12" name="Graphic 11" descr="Rating 1 Star with solid fill">
            <a:extLst>
              <a:ext uri="{FF2B5EF4-FFF2-40B4-BE49-F238E27FC236}">
                <a16:creationId xmlns:a16="http://schemas.microsoft.com/office/drawing/2014/main" id="{FF822641-DC1E-EAEF-A16A-566EA2453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3386" y="1800421"/>
            <a:ext cx="914400" cy="9144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05B2954-773F-6911-83C7-390D1C3D7020}"/>
              </a:ext>
            </a:extLst>
          </p:cNvPr>
          <p:cNvGrpSpPr/>
          <p:nvPr/>
        </p:nvGrpSpPr>
        <p:grpSpPr>
          <a:xfrm>
            <a:off x="7588279" y="1800421"/>
            <a:ext cx="914400" cy="1083677"/>
            <a:chOff x="10100897" y="1754992"/>
            <a:chExt cx="914400" cy="1083677"/>
          </a:xfrm>
        </p:grpSpPr>
        <p:pic>
          <p:nvPicPr>
            <p:cNvPr id="16" name="Graphic 15" descr="Rating 3 Star with solid fill">
              <a:extLst>
                <a:ext uri="{FF2B5EF4-FFF2-40B4-BE49-F238E27FC236}">
                  <a16:creationId xmlns:a16="http://schemas.microsoft.com/office/drawing/2014/main" id="{F6050BAF-DC60-04FE-9099-D12DFFE4C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100897" y="1754992"/>
              <a:ext cx="914400" cy="9144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F25D546-DEA1-3C96-0BD4-88C64A68F1F4}"/>
                </a:ext>
              </a:extLst>
            </p:cNvPr>
            <p:cNvSpPr txBox="1"/>
            <p:nvPr/>
          </p:nvSpPr>
          <p:spPr>
            <a:xfrm>
              <a:off x="10174925" y="2500115"/>
              <a:ext cx="840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&gt; 95%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257C4E2-7E4E-B894-D5EE-C4FE485D29B2}"/>
              </a:ext>
            </a:extLst>
          </p:cNvPr>
          <p:cNvGrpSpPr/>
          <p:nvPr/>
        </p:nvGrpSpPr>
        <p:grpSpPr>
          <a:xfrm>
            <a:off x="5194965" y="1800421"/>
            <a:ext cx="954686" cy="1083677"/>
            <a:chOff x="7707583" y="1754992"/>
            <a:chExt cx="954686" cy="1083677"/>
          </a:xfrm>
        </p:grpSpPr>
        <p:pic>
          <p:nvPicPr>
            <p:cNvPr id="9" name="Graphic 8" descr="Rating Star with solid fill">
              <a:extLst>
                <a:ext uri="{FF2B5EF4-FFF2-40B4-BE49-F238E27FC236}">
                  <a16:creationId xmlns:a16="http://schemas.microsoft.com/office/drawing/2014/main" id="{866B4B86-0E7F-ACB1-96A0-7360B93D5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707583" y="1754992"/>
              <a:ext cx="914400" cy="914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E840BB6-85C8-77FB-2FDD-1FE4763A68C1}"/>
                </a:ext>
              </a:extLst>
            </p:cNvPr>
            <p:cNvSpPr txBox="1"/>
            <p:nvPr/>
          </p:nvSpPr>
          <p:spPr>
            <a:xfrm>
              <a:off x="7821897" y="2500115"/>
              <a:ext cx="840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&gt; 85%</a:t>
              </a:r>
            </a:p>
          </p:txBody>
        </p:sp>
      </p:grpSp>
      <p:pic>
        <p:nvPicPr>
          <p:cNvPr id="33" name="Graphic 32" descr="Badge Tick with solid fill">
            <a:extLst>
              <a:ext uri="{FF2B5EF4-FFF2-40B4-BE49-F238E27FC236}">
                <a16:creationId xmlns:a16="http://schemas.microsoft.com/office/drawing/2014/main" id="{6B96C16B-13BF-9E3F-419E-1A0FBC0479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35251" y="2774495"/>
            <a:ext cx="914400" cy="914400"/>
          </a:xfrm>
          <a:prstGeom prst="rect">
            <a:avLst/>
          </a:prstGeom>
        </p:spPr>
      </p:pic>
      <p:pic>
        <p:nvPicPr>
          <p:cNvPr id="35" name="Graphic 34" descr="Treasure chest with solid fill">
            <a:extLst>
              <a:ext uri="{FF2B5EF4-FFF2-40B4-BE49-F238E27FC236}">
                <a16:creationId xmlns:a16="http://schemas.microsoft.com/office/drawing/2014/main" id="{6E40EF34-527D-A809-DF60-0780FBCEED5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20267" y="2774495"/>
            <a:ext cx="914400" cy="914400"/>
          </a:xfrm>
          <a:prstGeom prst="rect">
            <a:avLst/>
          </a:prstGeom>
        </p:spPr>
      </p:pic>
      <p:pic>
        <p:nvPicPr>
          <p:cNvPr id="37" name="Graphic 36" descr="No sign with solid fill">
            <a:extLst>
              <a:ext uri="{FF2B5EF4-FFF2-40B4-BE49-F238E27FC236}">
                <a16:creationId xmlns:a16="http://schemas.microsoft.com/office/drawing/2014/main" id="{F95A91F9-FA9F-EA94-6134-72CE865CED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43386" y="2774495"/>
            <a:ext cx="914400" cy="914400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042F6CE8-0B37-E02F-4DCA-1D0F2131E192}"/>
              </a:ext>
            </a:extLst>
          </p:cNvPr>
          <p:cNvGrpSpPr/>
          <p:nvPr/>
        </p:nvGrpSpPr>
        <p:grpSpPr>
          <a:xfrm>
            <a:off x="7363105" y="4107492"/>
            <a:ext cx="1471117" cy="2069213"/>
            <a:chOff x="3504572" y="3266269"/>
            <a:chExt cx="1471117" cy="2069213"/>
          </a:xfrm>
        </p:grpSpPr>
        <p:pic>
          <p:nvPicPr>
            <p:cNvPr id="49" name="Graphic 48" descr="Europe with solid fill">
              <a:extLst>
                <a:ext uri="{FF2B5EF4-FFF2-40B4-BE49-F238E27FC236}">
                  <a16:creationId xmlns:a16="http://schemas.microsoft.com/office/drawing/2014/main" id="{A14E5B85-E760-3C48-240D-F3F6358A6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504572" y="3266269"/>
              <a:ext cx="1450757" cy="1450757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A84C166-C5BA-F3C1-9224-EAC079ABD5C2}"/>
                </a:ext>
              </a:extLst>
            </p:cNvPr>
            <p:cNvSpPr txBox="1"/>
            <p:nvPr/>
          </p:nvSpPr>
          <p:spPr>
            <a:xfrm>
              <a:off x="3569551" y="4504485"/>
              <a:ext cx="14061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EU proposals success rate </a:t>
              </a:r>
              <a:r>
                <a:rPr lang="en-US" sz="1600" b="1" dirty="0">
                  <a:solidFill>
                    <a:srgbClr val="FF0000"/>
                  </a:solidFill>
                </a:rPr>
                <a:t>14%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C3E78AA-407F-73F3-CA82-963A7E27D71F}"/>
              </a:ext>
            </a:extLst>
          </p:cNvPr>
          <p:cNvGrpSpPr/>
          <p:nvPr/>
        </p:nvGrpSpPr>
        <p:grpSpPr>
          <a:xfrm>
            <a:off x="4991859" y="4499333"/>
            <a:ext cx="1406138" cy="1677372"/>
            <a:chOff x="3363400" y="4606642"/>
            <a:chExt cx="1406138" cy="1677372"/>
          </a:xfrm>
        </p:grpSpPr>
        <p:pic>
          <p:nvPicPr>
            <p:cNvPr id="45" name="Graphic 44" descr="Globe with solid fill">
              <a:extLst>
                <a:ext uri="{FF2B5EF4-FFF2-40B4-BE49-F238E27FC236}">
                  <a16:creationId xmlns:a16="http://schemas.microsoft.com/office/drawing/2014/main" id="{4E209D80-9A89-5AD5-37AC-3C43E0618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643806" y="4606642"/>
              <a:ext cx="914400" cy="91440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061D06F-1028-45BF-0AB8-DA5ADDDD929F}"/>
                </a:ext>
              </a:extLst>
            </p:cNvPr>
            <p:cNvSpPr txBox="1"/>
            <p:nvPr/>
          </p:nvSpPr>
          <p:spPr>
            <a:xfrm>
              <a:off x="3363400" y="5453017"/>
              <a:ext cx="14061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Total proposal </a:t>
              </a:r>
            </a:p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8,356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C33A077-EE9C-DF46-7B52-FF9E865B27AC}"/>
              </a:ext>
            </a:extLst>
          </p:cNvPr>
          <p:cNvSpPr txBox="1"/>
          <p:nvPr/>
        </p:nvSpPr>
        <p:spPr>
          <a:xfrm>
            <a:off x="4871625" y="3802420"/>
            <a:ext cx="1715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Seal of excellence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9B5DB1-141E-EBF2-3359-F1BB8C7B8FDE}"/>
              </a:ext>
            </a:extLst>
          </p:cNvPr>
          <p:cNvSpPr txBox="1"/>
          <p:nvPr/>
        </p:nvSpPr>
        <p:spPr>
          <a:xfrm>
            <a:off x="7273313" y="3802420"/>
            <a:ext cx="1715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Receives funding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4BE032-BA53-D38F-0FB5-5597062D9C0C}"/>
              </a:ext>
            </a:extLst>
          </p:cNvPr>
          <p:cNvSpPr txBox="1"/>
          <p:nvPr/>
        </p:nvSpPr>
        <p:spPr>
          <a:xfrm>
            <a:off x="3072054" y="380658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Reject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E52949-9C95-6A25-4740-B8DA3ED7E184}"/>
              </a:ext>
            </a:extLst>
          </p:cNvPr>
          <p:cNvSpPr txBox="1"/>
          <p:nvPr/>
        </p:nvSpPr>
        <p:spPr>
          <a:xfrm>
            <a:off x="3099772" y="2545544"/>
            <a:ext cx="840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&lt; 85%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6B82AE-334F-0057-375D-674DE53ABE3A}"/>
              </a:ext>
            </a:extLst>
          </p:cNvPr>
          <p:cNvSpPr/>
          <p:nvPr/>
        </p:nvSpPr>
        <p:spPr>
          <a:xfrm>
            <a:off x="2281471" y="4150027"/>
            <a:ext cx="7655199" cy="954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1EEF2E-2886-50C8-8330-CD256E45B76E}"/>
              </a:ext>
            </a:extLst>
          </p:cNvPr>
          <p:cNvSpPr txBox="1"/>
          <p:nvPr/>
        </p:nvSpPr>
        <p:spPr>
          <a:xfrm>
            <a:off x="640080" y="2884098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Scoring system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4B6282-A80E-EE3A-4221-25550928E6E7}"/>
              </a:ext>
            </a:extLst>
          </p:cNvPr>
          <p:cNvSpPr txBox="1"/>
          <p:nvPr/>
        </p:nvSpPr>
        <p:spPr>
          <a:xfrm>
            <a:off x="640080" y="514596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Stats. 2022</a:t>
            </a:r>
          </a:p>
        </p:txBody>
      </p:sp>
    </p:spTree>
    <p:extLst>
      <p:ext uri="{BB962C8B-B14F-4D97-AF65-F5344CB8AC3E}">
        <p14:creationId xmlns:p14="http://schemas.microsoft.com/office/powerpoint/2010/main" val="228081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27F935-9BDC-4F40-8D2E-91F52BE3D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4561"/>
            <a:ext cx="10058400" cy="1450757"/>
          </a:xfrm>
        </p:spPr>
        <p:txBody>
          <a:bodyPr>
            <a:normAutofit/>
          </a:bodyPr>
          <a:lstStyle/>
          <a:p>
            <a:r>
              <a:rPr lang="en-IE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Co-Fund</a:t>
            </a:r>
            <a:r>
              <a:rPr lang="en-IE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Scheme – Ireland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A77E73-8E6E-43DB-B80D-9826A489BB3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" y="44050"/>
            <a:ext cx="321344" cy="2776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E15F04-AA93-7692-4E66-CDEE8A42D7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10" t="11503" r="47212" b="25520"/>
          <a:stretch/>
        </p:blipFill>
        <p:spPr>
          <a:xfrm>
            <a:off x="718344" y="4214264"/>
            <a:ext cx="2270235" cy="12297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99895D-E96B-E669-AA0C-37F656707A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228" y="1751850"/>
            <a:ext cx="1665069" cy="1609934"/>
          </a:xfrm>
          <a:prstGeom prst="rect">
            <a:avLst/>
          </a:prstGeom>
        </p:spPr>
      </p:pic>
      <p:pic>
        <p:nvPicPr>
          <p:cNvPr id="10" name="Graphic 9" descr="Handshake outline">
            <a:extLst>
              <a:ext uri="{FF2B5EF4-FFF2-40B4-BE49-F238E27FC236}">
                <a16:creationId xmlns:a16="http://schemas.microsoft.com/office/drawing/2014/main" id="{1983DAF8-DDAE-CA02-13DC-524B9D135E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22998" y="3286490"/>
            <a:ext cx="914400" cy="914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F3415AB-8EEF-681E-A57B-66E04FCD69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0664" y="5354569"/>
            <a:ext cx="1869967" cy="890843"/>
          </a:xfrm>
          <a:prstGeom prst="rect">
            <a:avLst/>
          </a:prstGeom>
        </p:spPr>
      </p:pic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58E818E5-61F6-390E-5DB5-45A9388EC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748F-3C68-4CB1-997C-BF35F4A8C524}" type="datetime1">
              <a:rPr lang="en-IE" smtClean="0"/>
              <a:t>14/11/2023</a:t>
            </a:fld>
            <a:endParaRPr lang="en-IE" dirty="0"/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087E8CE8-8A78-C607-FBDF-B5FFAE1F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University of Ottawa, Experience Sharing Session on MSCA fellowships</a:t>
            </a:r>
            <a:endParaRPr lang="en-IE" dirty="0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119ABAAF-6D45-9FE5-812D-74BEECBD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2938-3C3D-4C89-82BE-FED0225F24E1}" type="slidenum">
              <a:rPr lang="en-IE" smtClean="0"/>
              <a:t>5</a:t>
            </a:fld>
            <a:endParaRPr lang="en-I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4DB5DE-D4D6-E598-DC6A-0317531B110B}"/>
              </a:ext>
            </a:extLst>
          </p:cNvPr>
          <p:cNvSpPr txBox="1"/>
          <p:nvPr/>
        </p:nvSpPr>
        <p:spPr>
          <a:xfrm>
            <a:off x="1553340" y="3122411"/>
            <a:ext cx="600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50%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CD127B-9346-C03E-C7B1-C52EAC175A86}"/>
              </a:ext>
            </a:extLst>
          </p:cNvPr>
          <p:cNvSpPr txBox="1"/>
          <p:nvPr/>
        </p:nvSpPr>
        <p:spPr>
          <a:xfrm>
            <a:off x="1553340" y="3975765"/>
            <a:ext cx="600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50%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A74835A-0890-3858-1061-BC30473387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85627" y="1784144"/>
            <a:ext cx="7718457" cy="4461268"/>
          </a:xfrm>
          <a:prstGeom prst="rect">
            <a:avLst/>
          </a:prstGeom>
        </p:spPr>
      </p:pic>
      <p:pic>
        <p:nvPicPr>
          <p:cNvPr id="33" name="Graphic 32" descr="Internet with solid fill">
            <a:extLst>
              <a:ext uri="{FF2B5EF4-FFF2-40B4-BE49-F238E27FC236}">
                <a16:creationId xmlns:a16="http://schemas.microsoft.com/office/drawing/2014/main" id="{B84AC1F7-9B97-604A-1F41-9F32AE44F1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79149" y="5137376"/>
            <a:ext cx="1108036" cy="11080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438158-9AE3-C639-2B07-5B201C53C8B0}"/>
              </a:ext>
            </a:extLst>
          </p:cNvPr>
          <p:cNvSpPr txBox="1"/>
          <p:nvPr/>
        </p:nvSpPr>
        <p:spPr>
          <a:xfrm>
            <a:off x="7914596" y="5995684"/>
            <a:ext cx="1601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Call website </a:t>
            </a:r>
          </a:p>
        </p:txBody>
      </p:sp>
    </p:spTree>
    <p:extLst>
      <p:ext uri="{BB962C8B-B14F-4D97-AF65-F5344CB8AC3E}">
        <p14:creationId xmlns:p14="http://schemas.microsoft.com/office/powerpoint/2010/main" val="157017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27F935-9BDC-4F40-8D2E-91F52BE3D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4561"/>
            <a:ext cx="10058400" cy="1450757"/>
          </a:xfrm>
        </p:spPr>
        <p:txBody>
          <a:bodyPr>
            <a:normAutofit/>
          </a:bodyPr>
          <a:lstStyle/>
          <a:p>
            <a:r>
              <a:rPr lang="en-IE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Process – Overview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A77E73-8E6E-43DB-B80D-9826A489BB3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" y="44050"/>
            <a:ext cx="321344" cy="277683"/>
          </a:xfrm>
          <a:prstGeom prst="rect">
            <a:avLst/>
          </a:prstGeom>
        </p:spPr>
      </p:pic>
      <p:pic>
        <p:nvPicPr>
          <p:cNvPr id="33" name="Graphic 32" descr="Internet with solid fill">
            <a:extLst>
              <a:ext uri="{FF2B5EF4-FFF2-40B4-BE49-F238E27FC236}">
                <a16:creationId xmlns:a16="http://schemas.microsoft.com/office/drawing/2014/main" id="{B84AC1F7-9B97-604A-1F41-9F32AE44F1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31357" y="1875050"/>
            <a:ext cx="1432560" cy="1432560"/>
          </a:xfrm>
          <a:prstGeom prst="rect">
            <a:avLst/>
          </a:prstGeom>
        </p:spPr>
      </p:pic>
      <p:pic>
        <p:nvPicPr>
          <p:cNvPr id="16" name="Graphic 15" descr="Lights On with solid fill">
            <a:extLst>
              <a:ext uri="{FF2B5EF4-FFF2-40B4-BE49-F238E27FC236}">
                <a16:creationId xmlns:a16="http://schemas.microsoft.com/office/drawing/2014/main" id="{C294B4B9-8845-A37A-B1F2-64082A83E8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39650" y="2160936"/>
            <a:ext cx="657140" cy="657140"/>
          </a:xfrm>
          <a:prstGeom prst="rect">
            <a:avLst/>
          </a:prstGeom>
        </p:spPr>
      </p:pic>
      <p:pic>
        <p:nvPicPr>
          <p:cNvPr id="25" name="Graphic 24" descr="Document with solid fill">
            <a:extLst>
              <a:ext uri="{FF2B5EF4-FFF2-40B4-BE49-F238E27FC236}">
                <a16:creationId xmlns:a16="http://schemas.microsoft.com/office/drawing/2014/main" id="{ED544272-4AE6-27D4-7ACA-7BF20E242B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53452" y="2052707"/>
            <a:ext cx="801205" cy="801205"/>
          </a:xfrm>
          <a:prstGeom prst="rect">
            <a:avLst/>
          </a:prstGeom>
        </p:spPr>
      </p:pic>
      <p:pic>
        <p:nvPicPr>
          <p:cNvPr id="39" name="Graphic 38" descr="Blueprint with solid fill">
            <a:extLst>
              <a:ext uri="{FF2B5EF4-FFF2-40B4-BE49-F238E27FC236}">
                <a16:creationId xmlns:a16="http://schemas.microsoft.com/office/drawing/2014/main" id="{9920AD71-57F2-819B-82C5-9AC0460688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18998" y="3548914"/>
            <a:ext cx="1057275" cy="1057275"/>
          </a:xfrm>
          <a:prstGeom prst="rect">
            <a:avLst/>
          </a:prstGeom>
        </p:spPr>
      </p:pic>
      <p:pic>
        <p:nvPicPr>
          <p:cNvPr id="41" name="Graphic 40" descr="Customer review with solid fill">
            <a:extLst>
              <a:ext uri="{FF2B5EF4-FFF2-40B4-BE49-F238E27FC236}">
                <a16:creationId xmlns:a16="http://schemas.microsoft.com/office/drawing/2014/main" id="{39E459EF-C5E2-2D81-2CFE-DF9A0EF06F9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49523" y="3619409"/>
            <a:ext cx="914400" cy="914400"/>
          </a:xfrm>
          <a:prstGeom prst="rect">
            <a:avLst/>
          </a:prstGeom>
        </p:spPr>
      </p:pic>
      <p:pic>
        <p:nvPicPr>
          <p:cNvPr id="43" name="Graphic 42" descr="Rating 3 Star with solid fill">
            <a:extLst>
              <a:ext uri="{FF2B5EF4-FFF2-40B4-BE49-F238E27FC236}">
                <a16:creationId xmlns:a16="http://schemas.microsoft.com/office/drawing/2014/main" id="{CA998880-5228-1F5C-15A5-2D880C3F304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54055" y="3618827"/>
            <a:ext cx="914400" cy="914400"/>
          </a:xfrm>
          <a:prstGeom prst="rect">
            <a:avLst/>
          </a:prstGeom>
        </p:spPr>
      </p:pic>
      <p:sp>
        <p:nvSpPr>
          <p:cNvPr id="58" name="Date Placeholder 57">
            <a:extLst>
              <a:ext uri="{FF2B5EF4-FFF2-40B4-BE49-F238E27FC236}">
                <a16:creationId xmlns:a16="http://schemas.microsoft.com/office/drawing/2014/main" id="{F94B6367-8AD7-7728-557C-E022A751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43DA-0209-4C90-9469-EF9DCB37309E}" type="datetime1">
              <a:rPr lang="en-IE" smtClean="0"/>
              <a:t>14/11/2023</a:t>
            </a:fld>
            <a:endParaRPr lang="en-IE" dirty="0"/>
          </a:p>
        </p:txBody>
      </p:sp>
      <p:sp>
        <p:nvSpPr>
          <p:cNvPr id="59" name="Footer Placeholder 58">
            <a:extLst>
              <a:ext uri="{FF2B5EF4-FFF2-40B4-BE49-F238E27FC236}">
                <a16:creationId xmlns:a16="http://schemas.microsoft.com/office/drawing/2014/main" id="{A15C3E4F-EAF1-F86F-4C41-31CC7DE8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University of Ottawa, Experience Sharing Session on MSCA fellowships</a:t>
            </a:r>
            <a:endParaRPr lang="en-IE" dirty="0"/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F3F59016-D480-4BA8-B278-F04D6521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2938-3C3D-4C89-82BE-FED0225F24E1}" type="slidenum">
              <a:rPr lang="en-IE" smtClean="0"/>
              <a:t>6</a:t>
            </a:fld>
            <a:endParaRPr lang="en-I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9CEE90-2AD8-DFD1-828F-C35E1789D5AF}"/>
              </a:ext>
            </a:extLst>
          </p:cNvPr>
          <p:cNvSpPr txBox="1"/>
          <p:nvPr/>
        </p:nvSpPr>
        <p:spPr>
          <a:xfrm>
            <a:off x="775876" y="2269137"/>
            <a:ext cx="177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Step 1 </a:t>
            </a:r>
          </a:p>
          <a:p>
            <a:pPr algn="ctr"/>
            <a:r>
              <a:rPr lang="en-US" sz="1600" b="1" dirty="0"/>
              <a:t>Find a Supervisor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5D07BE-3B7D-2DC4-E420-2600C7FCDC93}"/>
              </a:ext>
            </a:extLst>
          </p:cNvPr>
          <p:cNvSpPr txBox="1"/>
          <p:nvPr/>
        </p:nvSpPr>
        <p:spPr>
          <a:xfrm>
            <a:off x="2846753" y="2998755"/>
            <a:ext cx="1601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Call website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FB3E04-3C24-8F97-22F6-40FC0E20AF35}"/>
              </a:ext>
            </a:extLst>
          </p:cNvPr>
          <p:cNvSpPr txBox="1"/>
          <p:nvPr/>
        </p:nvSpPr>
        <p:spPr>
          <a:xfrm>
            <a:off x="4815802" y="2969056"/>
            <a:ext cx="1601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Develop Ideas</a:t>
            </a:r>
          </a:p>
        </p:txBody>
      </p:sp>
      <p:pic>
        <p:nvPicPr>
          <p:cNvPr id="9" name="Graphic 8" descr="Boardroom with solid fill">
            <a:extLst>
              <a:ext uri="{FF2B5EF4-FFF2-40B4-BE49-F238E27FC236}">
                <a16:creationId xmlns:a16="http://schemas.microsoft.com/office/drawing/2014/main" id="{733FEAF3-E05D-1568-CAEF-61E104EE280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52187" y="4962644"/>
            <a:ext cx="1189321" cy="1189321"/>
          </a:xfrm>
          <a:prstGeom prst="rect">
            <a:avLst/>
          </a:prstGeom>
        </p:spPr>
      </p:pic>
      <p:pic>
        <p:nvPicPr>
          <p:cNvPr id="12" name="Graphic 11" descr="Open envelope with solid fill">
            <a:extLst>
              <a:ext uri="{FF2B5EF4-FFF2-40B4-BE49-F238E27FC236}">
                <a16:creationId xmlns:a16="http://schemas.microsoft.com/office/drawing/2014/main" id="{47A2226B-206A-2974-1ED9-6D7E122B5A4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137119" y="2251732"/>
            <a:ext cx="549166" cy="5491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F92420C-6822-E120-4042-8EA4D6398348}"/>
              </a:ext>
            </a:extLst>
          </p:cNvPr>
          <p:cNvSpPr txBox="1"/>
          <p:nvPr/>
        </p:nvSpPr>
        <p:spPr>
          <a:xfrm>
            <a:off x="6818169" y="2928238"/>
            <a:ext cx="1291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Contact PI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D1EC78-B4B6-B6D4-F911-821A3A93FC95}"/>
              </a:ext>
            </a:extLst>
          </p:cNvPr>
          <p:cNvSpPr txBox="1"/>
          <p:nvPr/>
        </p:nvSpPr>
        <p:spPr>
          <a:xfrm>
            <a:off x="8647616" y="2925422"/>
            <a:ext cx="1708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Draft a proposal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9535C3-44A7-12EF-E17A-FFB051FEE192}"/>
              </a:ext>
            </a:extLst>
          </p:cNvPr>
          <p:cNvSpPr txBox="1"/>
          <p:nvPr/>
        </p:nvSpPr>
        <p:spPr>
          <a:xfrm>
            <a:off x="775876" y="3825442"/>
            <a:ext cx="177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Step 2 </a:t>
            </a:r>
          </a:p>
          <a:p>
            <a:pPr algn="ctr"/>
            <a:r>
              <a:rPr lang="en-US" sz="1600" b="1" dirty="0"/>
              <a:t>Submit for review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894B2E-29D8-2999-3C5F-64DE6EE63FB9}"/>
              </a:ext>
            </a:extLst>
          </p:cNvPr>
          <p:cNvSpPr txBox="1"/>
          <p:nvPr/>
        </p:nvSpPr>
        <p:spPr>
          <a:xfrm>
            <a:off x="2695755" y="4497093"/>
            <a:ext cx="1980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Submit proposal and personal CV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D6AB6B-EB6F-52A4-906D-AD15D739D9EF}"/>
              </a:ext>
            </a:extLst>
          </p:cNvPr>
          <p:cNvSpPr txBox="1"/>
          <p:nvPr/>
        </p:nvSpPr>
        <p:spPr>
          <a:xfrm>
            <a:off x="6090814" y="4606189"/>
            <a:ext cx="1814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Three reviewers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5B3E9E-38E2-C0F9-215B-2F90180FA48F}"/>
              </a:ext>
            </a:extLst>
          </p:cNvPr>
          <p:cNvSpPr txBox="1"/>
          <p:nvPr/>
        </p:nvSpPr>
        <p:spPr>
          <a:xfrm>
            <a:off x="9035354" y="4533227"/>
            <a:ext cx="1908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Result notifications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BE3186-967F-9B82-471A-FAE60C71B15F}"/>
              </a:ext>
            </a:extLst>
          </p:cNvPr>
          <p:cNvSpPr txBox="1"/>
          <p:nvPr/>
        </p:nvSpPr>
        <p:spPr>
          <a:xfrm>
            <a:off x="775876" y="5265627"/>
            <a:ext cx="177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Step 3 </a:t>
            </a:r>
          </a:p>
          <a:p>
            <a:pPr algn="ctr"/>
            <a:r>
              <a:rPr lang="en-US" sz="1600" b="1" dirty="0"/>
              <a:t>Interview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CE7E2E-8E96-3DB9-96D8-DE7BF3872EFC}"/>
              </a:ext>
            </a:extLst>
          </p:cNvPr>
          <p:cNvSpPr/>
          <p:nvPr/>
        </p:nvSpPr>
        <p:spPr>
          <a:xfrm>
            <a:off x="2245259" y="3391140"/>
            <a:ext cx="7655199" cy="954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C636C5-CAE6-FEEA-CBEE-9E16A6794121}"/>
              </a:ext>
            </a:extLst>
          </p:cNvPr>
          <p:cNvSpPr/>
          <p:nvPr/>
        </p:nvSpPr>
        <p:spPr>
          <a:xfrm>
            <a:off x="2245258" y="5029487"/>
            <a:ext cx="7655199" cy="954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29798D-62B9-1D4E-75B5-24183319E870}"/>
              </a:ext>
            </a:extLst>
          </p:cNvPr>
          <p:cNvSpPr txBox="1"/>
          <p:nvPr/>
        </p:nvSpPr>
        <p:spPr>
          <a:xfrm>
            <a:off x="6090814" y="5898155"/>
            <a:ext cx="1898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1-EU, 1-SFI, 2-UL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B9D73C-1387-B5C6-ECDC-55A7150E1EA0}"/>
              </a:ext>
            </a:extLst>
          </p:cNvPr>
          <p:cNvSpPr txBox="1"/>
          <p:nvPr/>
        </p:nvSpPr>
        <p:spPr>
          <a:xfrm>
            <a:off x="9035353" y="5791808"/>
            <a:ext cx="1908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Result notifications </a:t>
            </a:r>
          </a:p>
        </p:txBody>
      </p:sp>
      <p:pic>
        <p:nvPicPr>
          <p:cNvPr id="13" name="Graphic 12" descr="Rating 3 Star with solid fill">
            <a:extLst>
              <a:ext uri="{FF2B5EF4-FFF2-40B4-BE49-F238E27FC236}">
                <a16:creationId xmlns:a16="http://schemas.microsoft.com/office/drawing/2014/main" id="{A87BF10E-40B5-37AB-52C7-7E4C1C560C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54054" y="51001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9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27F935-9BDC-4F40-8D2E-91F52BE3D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4561"/>
            <a:ext cx="10058400" cy="1450757"/>
          </a:xfrm>
        </p:spPr>
        <p:txBody>
          <a:bodyPr>
            <a:normAutofit/>
          </a:bodyPr>
          <a:lstStyle/>
          <a:p>
            <a:pPr algn="justLow"/>
            <a:r>
              <a:rPr lang="en-IE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Eligibility Pathways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A77E73-8E6E-43DB-B80D-9826A489BB3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" y="44050"/>
            <a:ext cx="321344" cy="277683"/>
          </a:xfrm>
          <a:prstGeom prst="rect">
            <a:avLst/>
          </a:prstGeom>
        </p:spPr>
      </p:pic>
      <p:sp>
        <p:nvSpPr>
          <p:cNvPr id="45" name="Date Placeholder 44">
            <a:extLst>
              <a:ext uri="{FF2B5EF4-FFF2-40B4-BE49-F238E27FC236}">
                <a16:creationId xmlns:a16="http://schemas.microsoft.com/office/drawing/2014/main" id="{58D65677-F802-E5A0-69BE-39E32AA6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3BA7-62CC-48D9-83F7-F403B707BFC3}" type="datetime1">
              <a:rPr lang="en-IE" smtClean="0"/>
              <a:t>14/11/2023</a:t>
            </a:fld>
            <a:endParaRPr lang="en-IE" dirty="0"/>
          </a:p>
        </p:txBody>
      </p:sp>
      <p:sp>
        <p:nvSpPr>
          <p:cNvPr id="46" name="Footer Placeholder 45">
            <a:extLst>
              <a:ext uri="{FF2B5EF4-FFF2-40B4-BE49-F238E27FC236}">
                <a16:creationId xmlns:a16="http://schemas.microsoft.com/office/drawing/2014/main" id="{AF989DF8-EBCC-7621-B4E6-3E7931610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University of Ottawa, Experience Sharing Session on MSCA fellowships</a:t>
            </a:r>
            <a:endParaRPr lang="en-IE" dirty="0"/>
          </a:p>
        </p:txBody>
      </p:sp>
      <p:sp>
        <p:nvSpPr>
          <p:cNvPr id="47" name="Slide Number Placeholder 46">
            <a:extLst>
              <a:ext uri="{FF2B5EF4-FFF2-40B4-BE49-F238E27FC236}">
                <a16:creationId xmlns:a16="http://schemas.microsoft.com/office/drawing/2014/main" id="{6F556AE3-0343-5A59-F199-73AF51FCE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2938-3C3D-4C89-82BE-FED0225F24E1}" type="slidenum">
              <a:rPr lang="en-IE" smtClean="0"/>
              <a:t>7</a:t>
            </a:fld>
            <a:endParaRPr lang="en-IE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15A39BE-7ABC-961B-F8E2-0B773C158F6F}"/>
              </a:ext>
            </a:extLst>
          </p:cNvPr>
          <p:cNvGrpSpPr/>
          <p:nvPr/>
        </p:nvGrpSpPr>
        <p:grpSpPr>
          <a:xfrm>
            <a:off x="2977512" y="3429000"/>
            <a:ext cx="6297935" cy="785200"/>
            <a:chOff x="2671987" y="3203756"/>
            <a:chExt cx="6297935" cy="785200"/>
          </a:xfrm>
        </p:grpSpPr>
        <p:sp>
          <p:nvSpPr>
            <p:cNvPr id="10" name="Flowchart: Alternate Process 9">
              <a:extLst>
                <a:ext uri="{FF2B5EF4-FFF2-40B4-BE49-F238E27FC236}">
                  <a16:creationId xmlns:a16="http://schemas.microsoft.com/office/drawing/2014/main" id="{49B5364E-C6E1-AD5A-301B-6781C09C1AD0}"/>
                </a:ext>
              </a:extLst>
            </p:cNvPr>
            <p:cNvSpPr/>
            <p:nvPr/>
          </p:nvSpPr>
          <p:spPr>
            <a:xfrm>
              <a:off x="2671987" y="3254618"/>
              <a:ext cx="2449582" cy="723875"/>
            </a:xfrm>
            <a:custGeom>
              <a:avLst/>
              <a:gdLst>
                <a:gd name="connsiteX0" fmla="*/ 0 w 2449582"/>
                <a:gd name="connsiteY0" fmla="*/ 120646 h 723875"/>
                <a:gd name="connsiteX1" fmla="*/ 120646 w 2449582"/>
                <a:gd name="connsiteY1" fmla="*/ 0 h 723875"/>
                <a:gd name="connsiteX2" fmla="*/ 2328936 w 2449582"/>
                <a:gd name="connsiteY2" fmla="*/ 0 h 723875"/>
                <a:gd name="connsiteX3" fmla="*/ 2449582 w 2449582"/>
                <a:gd name="connsiteY3" fmla="*/ 120646 h 723875"/>
                <a:gd name="connsiteX4" fmla="*/ 2449582 w 2449582"/>
                <a:gd name="connsiteY4" fmla="*/ 603229 h 723875"/>
                <a:gd name="connsiteX5" fmla="*/ 2328936 w 2449582"/>
                <a:gd name="connsiteY5" fmla="*/ 723875 h 723875"/>
                <a:gd name="connsiteX6" fmla="*/ 120646 w 2449582"/>
                <a:gd name="connsiteY6" fmla="*/ 723875 h 723875"/>
                <a:gd name="connsiteX7" fmla="*/ 0 w 2449582"/>
                <a:gd name="connsiteY7" fmla="*/ 603229 h 723875"/>
                <a:gd name="connsiteX8" fmla="*/ 0 w 2449582"/>
                <a:gd name="connsiteY8" fmla="*/ 120646 h 7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49582" h="723875" extrusionOk="0">
                  <a:moveTo>
                    <a:pt x="0" y="120646"/>
                  </a:moveTo>
                  <a:cubicBezTo>
                    <a:pt x="-10786" y="47362"/>
                    <a:pt x="51102" y="1093"/>
                    <a:pt x="120646" y="0"/>
                  </a:cubicBezTo>
                  <a:cubicBezTo>
                    <a:pt x="480959" y="132882"/>
                    <a:pt x="1830843" y="-84951"/>
                    <a:pt x="2328936" y="0"/>
                  </a:cubicBezTo>
                  <a:cubicBezTo>
                    <a:pt x="2386093" y="9252"/>
                    <a:pt x="2449080" y="56790"/>
                    <a:pt x="2449582" y="120646"/>
                  </a:cubicBezTo>
                  <a:cubicBezTo>
                    <a:pt x="2487589" y="256560"/>
                    <a:pt x="2473459" y="468195"/>
                    <a:pt x="2449582" y="603229"/>
                  </a:cubicBezTo>
                  <a:cubicBezTo>
                    <a:pt x="2460289" y="671130"/>
                    <a:pt x="2397799" y="719282"/>
                    <a:pt x="2328936" y="723875"/>
                  </a:cubicBezTo>
                  <a:cubicBezTo>
                    <a:pt x="1369116" y="811514"/>
                    <a:pt x="646646" y="651196"/>
                    <a:pt x="120646" y="723875"/>
                  </a:cubicBezTo>
                  <a:cubicBezTo>
                    <a:pt x="53850" y="722303"/>
                    <a:pt x="-3834" y="675188"/>
                    <a:pt x="0" y="603229"/>
                  </a:cubicBezTo>
                  <a:cubicBezTo>
                    <a:pt x="-14078" y="527621"/>
                    <a:pt x="-41191" y="242725"/>
                    <a:pt x="0" y="120646"/>
                  </a:cubicBezTo>
                  <a:close/>
                </a:path>
              </a:pathLst>
            </a:custGeom>
            <a:noFill/>
            <a:ln w="57150" cap="rnd">
              <a:solidFill>
                <a:srgbClr val="0070C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flowChartAlternateProcess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2000" b="1" dirty="0">
                  <a:solidFill>
                    <a:schemeClr val="tx1"/>
                  </a:solidFill>
                </a:rPr>
                <a:t>PhD</a:t>
              </a:r>
            </a:p>
          </p:txBody>
        </p:sp>
        <p:sp>
          <p:nvSpPr>
            <p:cNvPr id="22" name="Flowchart: Alternate Process 21">
              <a:extLst>
                <a:ext uri="{FF2B5EF4-FFF2-40B4-BE49-F238E27FC236}">
                  <a16:creationId xmlns:a16="http://schemas.microsoft.com/office/drawing/2014/main" id="{663E51CA-24E3-4F28-F186-6FA27B722A6D}"/>
                </a:ext>
              </a:extLst>
            </p:cNvPr>
            <p:cNvSpPr/>
            <p:nvPr/>
          </p:nvSpPr>
          <p:spPr>
            <a:xfrm>
              <a:off x="6514642" y="3203756"/>
              <a:ext cx="2455280" cy="774737"/>
            </a:xfrm>
            <a:custGeom>
              <a:avLst/>
              <a:gdLst>
                <a:gd name="connsiteX0" fmla="*/ 0 w 2455280"/>
                <a:gd name="connsiteY0" fmla="*/ 129123 h 774737"/>
                <a:gd name="connsiteX1" fmla="*/ 129123 w 2455280"/>
                <a:gd name="connsiteY1" fmla="*/ 0 h 774737"/>
                <a:gd name="connsiteX2" fmla="*/ 2326157 w 2455280"/>
                <a:gd name="connsiteY2" fmla="*/ 0 h 774737"/>
                <a:gd name="connsiteX3" fmla="*/ 2455280 w 2455280"/>
                <a:gd name="connsiteY3" fmla="*/ 129123 h 774737"/>
                <a:gd name="connsiteX4" fmla="*/ 2455280 w 2455280"/>
                <a:gd name="connsiteY4" fmla="*/ 645614 h 774737"/>
                <a:gd name="connsiteX5" fmla="*/ 2326157 w 2455280"/>
                <a:gd name="connsiteY5" fmla="*/ 774737 h 774737"/>
                <a:gd name="connsiteX6" fmla="*/ 129123 w 2455280"/>
                <a:gd name="connsiteY6" fmla="*/ 774737 h 774737"/>
                <a:gd name="connsiteX7" fmla="*/ 0 w 2455280"/>
                <a:gd name="connsiteY7" fmla="*/ 645614 h 774737"/>
                <a:gd name="connsiteX8" fmla="*/ 0 w 2455280"/>
                <a:gd name="connsiteY8" fmla="*/ 129123 h 77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5280" h="774737" extrusionOk="0">
                  <a:moveTo>
                    <a:pt x="0" y="129123"/>
                  </a:moveTo>
                  <a:cubicBezTo>
                    <a:pt x="-2116" y="56505"/>
                    <a:pt x="53245" y="1713"/>
                    <a:pt x="129123" y="0"/>
                  </a:cubicBezTo>
                  <a:cubicBezTo>
                    <a:pt x="898837" y="132882"/>
                    <a:pt x="1448410" y="-84951"/>
                    <a:pt x="2326157" y="0"/>
                  </a:cubicBezTo>
                  <a:cubicBezTo>
                    <a:pt x="2387609" y="9630"/>
                    <a:pt x="2454727" y="60866"/>
                    <a:pt x="2455280" y="129123"/>
                  </a:cubicBezTo>
                  <a:cubicBezTo>
                    <a:pt x="2410347" y="218441"/>
                    <a:pt x="2474867" y="435588"/>
                    <a:pt x="2455280" y="645614"/>
                  </a:cubicBezTo>
                  <a:cubicBezTo>
                    <a:pt x="2463669" y="717922"/>
                    <a:pt x="2398873" y="771850"/>
                    <a:pt x="2326157" y="774737"/>
                  </a:cubicBezTo>
                  <a:cubicBezTo>
                    <a:pt x="1330635" y="862376"/>
                    <a:pt x="740967" y="702058"/>
                    <a:pt x="129123" y="774737"/>
                  </a:cubicBezTo>
                  <a:cubicBezTo>
                    <a:pt x="56651" y="763687"/>
                    <a:pt x="-1610" y="719165"/>
                    <a:pt x="0" y="645614"/>
                  </a:cubicBezTo>
                  <a:cubicBezTo>
                    <a:pt x="41647" y="566391"/>
                    <a:pt x="3809" y="365323"/>
                    <a:pt x="0" y="129123"/>
                  </a:cubicBezTo>
                  <a:close/>
                </a:path>
              </a:pathLst>
            </a:custGeom>
            <a:noFill/>
            <a:ln cap="rnd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flowChartAlternateProcess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2000" b="1" dirty="0">
                  <a:solidFill>
                    <a:schemeClr val="tx1"/>
                  </a:solidFill>
                </a:rPr>
                <a:t>MSc + &gt;4y research</a:t>
              </a:r>
            </a:p>
          </p:txBody>
        </p:sp>
        <p:sp>
          <p:nvSpPr>
            <p:cNvPr id="23" name="Flowchart: Alternate Process 22">
              <a:extLst>
                <a:ext uri="{FF2B5EF4-FFF2-40B4-BE49-F238E27FC236}">
                  <a16:creationId xmlns:a16="http://schemas.microsoft.com/office/drawing/2014/main" id="{1FA7A5A1-9C47-8D04-B5A2-0113437E1A60}"/>
                </a:ext>
              </a:extLst>
            </p:cNvPr>
            <p:cNvSpPr/>
            <p:nvPr/>
          </p:nvSpPr>
          <p:spPr>
            <a:xfrm>
              <a:off x="6514642" y="3214219"/>
              <a:ext cx="2455280" cy="774737"/>
            </a:xfrm>
            <a:custGeom>
              <a:avLst/>
              <a:gdLst>
                <a:gd name="connsiteX0" fmla="*/ 0 w 2455280"/>
                <a:gd name="connsiteY0" fmla="*/ 129123 h 774737"/>
                <a:gd name="connsiteX1" fmla="*/ 129123 w 2455280"/>
                <a:gd name="connsiteY1" fmla="*/ 0 h 774737"/>
                <a:gd name="connsiteX2" fmla="*/ 2326157 w 2455280"/>
                <a:gd name="connsiteY2" fmla="*/ 0 h 774737"/>
                <a:gd name="connsiteX3" fmla="*/ 2455280 w 2455280"/>
                <a:gd name="connsiteY3" fmla="*/ 129123 h 774737"/>
                <a:gd name="connsiteX4" fmla="*/ 2455280 w 2455280"/>
                <a:gd name="connsiteY4" fmla="*/ 645614 h 774737"/>
                <a:gd name="connsiteX5" fmla="*/ 2326157 w 2455280"/>
                <a:gd name="connsiteY5" fmla="*/ 774737 h 774737"/>
                <a:gd name="connsiteX6" fmla="*/ 129123 w 2455280"/>
                <a:gd name="connsiteY6" fmla="*/ 774737 h 774737"/>
                <a:gd name="connsiteX7" fmla="*/ 0 w 2455280"/>
                <a:gd name="connsiteY7" fmla="*/ 645614 h 774737"/>
                <a:gd name="connsiteX8" fmla="*/ 0 w 2455280"/>
                <a:gd name="connsiteY8" fmla="*/ 129123 h 77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5280" h="774737" extrusionOk="0">
                  <a:moveTo>
                    <a:pt x="0" y="129123"/>
                  </a:moveTo>
                  <a:cubicBezTo>
                    <a:pt x="-2116" y="56505"/>
                    <a:pt x="53245" y="1713"/>
                    <a:pt x="129123" y="0"/>
                  </a:cubicBezTo>
                  <a:cubicBezTo>
                    <a:pt x="898837" y="132882"/>
                    <a:pt x="1448410" y="-84951"/>
                    <a:pt x="2326157" y="0"/>
                  </a:cubicBezTo>
                  <a:cubicBezTo>
                    <a:pt x="2387609" y="9630"/>
                    <a:pt x="2454727" y="60866"/>
                    <a:pt x="2455280" y="129123"/>
                  </a:cubicBezTo>
                  <a:cubicBezTo>
                    <a:pt x="2410347" y="218441"/>
                    <a:pt x="2474867" y="435588"/>
                    <a:pt x="2455280" y="645614"/>
                  </a:cubicBezTo>
                  <a:cubicBezTo>
                    <a:pt x="2463669" y="717922"/>
                    <a:pt x="2398873" y="771850"/>
                    <a:pt x="2326157" y="774737"/>
                  </a:cubicBezTo>
                  <a:cubicBezTo>
                    <a:pt x="1330635" y="862376"/>
                    <a:pt x="740967" y="702058"/>
                    <a:pt x="129123" y="774737"/>
                  </a:cubicBezTo>
                  <a:cubicBezTo>
                    <a:pt x="56651" y="763687"/>
                    <a:pt x="-1610" y="719165"/>
                    <a:pt x="0" y="645614"/>
                  </a:cubicBezTo>
                  <a:cubicBezTo>
                    <a:pt x="41647" y="566391"/>
                    <a:pt x="3809" y="365323"/>
                    <a:pt x="0" y="129123"/>
                  </a:cubicBezTo>
                  <a:close/>
                </a:path>
              </a:pathLst>
            </a:custGeom>
            <a:noFill/>
            <a:ln w="57150" cap="rnd">
              <a:solidFill>
                <a:srgbClr val="00B05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flowChartAlternateProcess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83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27F935-9BDC-4F40-8D2E-91F52BE3D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4561"/>
            <a:ext cx="10058400" cy="1450757"/>
          </a:xfrm>
        </p:spPr>
        <p:txBody>
          <a:bodyPr>
            <a:normAutofit/>
          </a:bodyPr>
          <a:lstStyle/>
          <a:p>
            <a:pPr algn="justLow"/>
            <a:r>
              <a:rPr lang="en-IE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Expectations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A77E73-8E6E-43DB-B80D-9826A489BB3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" y="44050"/>
            <a:ext cx="321344" cy="277683"/>
          </a:xfrm>
          <a:prstGeom prst="rect">
            <a:avLst/>
          </a:prstGeom>
        </p:spPr>
      </p:pic>
      <p:pic>
        <p:nvPicPr>
          <p:cNvPr id="5" name="Graphic 4" descr="Classroom with solid fill">
            <a:extLst>
              <a:ext uri="{FF2B5EF4-FFF2-40B4-BE49-F238E27FC236}">
                <a16:creationId xmlns:a16="http://schemas.microsoft.com/office/drawing/2014/main" id="{2F672F0F-FF48-B88F-5B9D-965787BE23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304" y="4122320"/>
            <a:ext cx="1398988" cy="1398988"/>
          </a:xfrm>
          <a:prstGeom prst="rect">
            <a:avLst/>
          </a:prstGeom>
        </p:spPr>
      </p:pic>
      <p:pic>
        <p:nvPicPr>
          <p:cNvPr id="11" name="Graphic 10" descr="Blog with solid fill">
            <a:extLst>
              <a:ext uri="{FF2B5EF4-FFF2-40B4-BE49-F238E27FC236}">
                <a16:creationId xmlns:a16="http://schemas.microsoft.com/office/drawing/2014/main" id="{D0F591B2-B664-9C1F-E676-731D9FC886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22761" y="4357874"/>
            <a:ext cx="914400" cy="914400"/>
          </a:xfrm>
          <a:prstGeom prst="rect">
            <a:avLst/>
          </a:prstGeom>
        </p:spPr>
      </p:pic>
      <p:pic>
        <p:nvPicPr>
          <p:cNvPr id="13" name="Graphic 12" descr="Books with solid fill">
            <a:extLst>
              <a:ext uri="{FF2B5EF4-FFF2-40B4-BE49-F238E27FC236}">
                <a16:creationId xmlns:a16="http://schemas.microsoft.com/office/drawing/2014/main" id="{2D71AE07-C172-E808-8374-003A34B978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37159" y="4360201"/>
            <a:ext cx="914400" cy="914400"/>
          </a:xfrm>
          <a:prstGeom prst="rect">
            <a:avLst/>
          </a:prstGeom>
        </p:spPr>
      </p:pic>
      <p:pic>
        <p:nvPicPr>
          <p:cNvPr id="17" name="Graphic 16" descr="Quill with solid fill">
            <a:extLst>
              <a:ext uri="{FF2B5EF4-FFF2-40B4-BE49-F238E27FC236}">
                <a16:creationId xmlns:a16="http://schemas.microsoft.com/office/drawing/2014/main" id="{1183C812-07A8-4DC0-7F1F-1E06537DC3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56470" y="4362121"/>
            <a:ext cx="914400" cy="914400"/>
          </a:xfrm>
          <a:prstGeom prst="rect">
            <a:avLst/>
          </a:prstGeom>
        </p:spPr>
      </p:pic>
      <p:pic>
        <p:nvPicPr>
          <p:cNvPr id="19" name="Graphic 18" descr="Children with solid fill">
            <a:extLst>
              <a:ext uri="{FF2B5EF4-FFF2-40B4-BE49-F238E27FC236}">
                <a16:creationId xmlns:a16="http://schemas.microsoft.com/office/drawing/2014/main" id="{53EFBAA9-858A-529B-56C0-247D8AAF82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85529" y="4364614"/>
            <a:ext cx="914400" cy="914400"/>
          </a:xfrm>
          <a:prstGeom prst="rect">
            <a:avLst/>
          </a:prstGeom>
        </p:spPr>
      </p:pic>
      <p:sp>
        <p:nvSpPr>
          <p:cNvPr id="60" name="Date Placeholder 59">
            <a:extLst>
              <a:ext uri="{FF2B5EF4-FFF2-40B4-BE49-F238E27FC236}">
                <a16:creationId xmlns:a16="http://schemas.microsoft.com/office/drawing/2014/main" id="{677D04B5-A5E1-050A-1D04-244CBBF61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49EF-1600-44D6-B37D-676AD1A0A08B}" type="datetime1">
              <a:rPr lang="en-IE" smtClean="0"/>
              <a:t>14/11/2023</a:t>
            </a:fld>
            <a:endParaRPr lang="en-IE" dirty="0"/>
          </a:p>
        </p:txBody>
      </p:sp>
      <p:sp>
        <p:nvSpPr>
          <p:cNvPr id="61" name="Footer Placeholder 60">
            <a:extLst>
              <a:ext uri="{FF2B5EF4-FFF2-40B4-BE49-F238E27FC236}">
                <a16:creationId xmlns:a16="http://schemas.microsoft.com/office/drawing/2014/main" id="{19431018-9B47-1B30-30C8-F01A71A9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University of Ottawa, Experience Sharing Session on MSCA </a:t>
            </a:r>
            <a:r>
              <a:rPr lang="en-GB" dirty="0" err="1"/>
              <a:t>fellowshps</a:t>
            </a:r>
            <a:endParaRPr lang="en-IE" dirty="0"/>
          </a:p>
        </p:txBody>
      </p:sp>
      <p:sp>
        <p:nvSpPr>
          <p:cNvPr id="62" name="Slide Number Placeholder 61">
            <a:extLst>
              <a:ext uri="{FF2B5EF4-FFF2-40B4-BE49-F238E27FC236}">
                <a16:creationId xmlns:a16="http://schemas.microsoft.com/office/drawing/2014/main" id="{05C2181D-E18E-8F08-6779-6D9B83A4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2938-3C3D-4C89-82BE-FED0225F24E1}" type="slidenum">
              <a:rPr lang="en-IE" smtClean="0"/>
              <a:t>8</a:t>
            </a:fld>
            <a:endParaRPr lang="en-IE" dirty="0"/>
          </a:p>
        </p:txBody>
      </p:sp>
      <p:pic>
        <p:nvPicPr>
          <p:cNvPr id="12" name="Graphic 11" descr="Flying Money with solid fill">
            <a:extLst>
              <a:ext uri="{FF2B5EF4-FFF2-40B4-BE49-F238E27FC236}">
                <a16:creationId xmlns:a16="http://schemas.microsoft.com/office/drawing/2014/main" id="{3B5DCBBB-4AC2-4139-690C-914985DA291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83132" y="2156364"/>
            <a:ext cx="914400" cy="914400"/>
          </a:xfrm>
          <a:prstGeom prst="rect">
            <a:avLst/>
          </a:prstGeom>
        </p:spPr>
      </p:pic>
      <p:pic>
        <p:nvPicPr>
          <p:cNvPr id="15" name="Graphic 14" descr="Home with solid fill">
            <a:extLst>
              <a:ext uri="{FF2B5EF4-FFF2-40B4-BE49-F238E27FC236}">
                <a16:creationId xmlns:a16="http://schemas.microsoft.com/office/drawing/2014/main" id="{44FBDDC8-652B-27A6-922A-93640684F5F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835525" y="2140575"/>
            <a:ext cx="914400" cy="914400"/>
          </a:xfrm>
          <a:prstGeom prst="rect">
            <a:avLst/>
          </a:prstGeom>
        </p:spPr>
      </p:pic>
      <p:pic>
        <p:nvPicPr>
          <p:cNvPr id="18" name="Graphic 17" descr="Travel with solid fill">
            <a:extLst>
              <a:ext uri="{FF2B5EF4-FFF2-40B4-BE49-F238E27FC236}">
                <a16:creationId xmlns:a16="http://schemas.microsoft.com/office/drawing/2014/main" id="{A02C7151-DA25-91E9-36FA-BDF48583877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271129" y="2140575"/>
            <a:ext cx="914400" cy="914400"/>
          </a:xfrm>
          <a:prstGeom prst="rect">
            <a:avLst/>
          </a:prstGeom>
        </p:spPr>
      </p:pic>
      <p:pic>
        <p:nvPicPr>
          <p:cNvPr id="22" name="Graphic 21" descr="Luggage with solid fill">
            <a:extLst>
              <a:ext uri="{FF2B5EF4-FFF2-40B4-BE49-F238E27FC236}">
                <a16:creationId xmlns:a16="http://schemas.microsoft.com/office/drawing/2014/main" id="{8692236F-5969-A335-8776-EFF013C115A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021278" y="2134830"/>
            <a:ext cx="914400" cy="914400"/>
          </a:xfrm>
          <a:prstGeom prst="rect">
            <a:avLst/>
          </a:prstGeom>
        </p:spPr>
      </p:pic>
      <p:pic>
        <p:nvPicPr>
          <p:cNvPr id="26" name="Graphic 25" descr="Dance with solid fill">
            <a:extLst>
              <a:ext uri="{FF2B5EF4-FFF2-40B4-BE49-F238E27FC236}">
                <a16:creationId xmlns:a16="http://schemas.microsoft.com/office/drawing/2014/main" id="{1CA8C98A-48C5-0763-FB9E-CB9F622432B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705868" y="2140575"/>
            <a:ext cx="914400" cy="914400"/>
          </a:xfrm>
          <a:prstGeom prst="rect">
            <a:avLst/>
          </a:prstGeom>
        </p:spPr>
      </p:pic>
      <p:pic>
        <p:nvPicPr>
          <p:cNvPr id="28" name="Graphic 27" descr="Briefcase with solid fill">
            <a:extLst>
              <a:ext uri="{FF2B5EF4-FFF2-40B4-BE49-F238E27FC236}">
                <a16:creationId xmlns:a16="http://schemas.microsoft.com/office/drawing/2014/main" id="{F8D9D069-1839-49B3-C015-7DE9258AA17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042794" y="2162835"/>
            <a:ext cx="914400" cy="914400"/>
          </a:xfrm>
          <a:prstGeom prst="rect">
            <a:avLst/>
          </a:prstGeom>
        </p:spPr>
      </p:pic>
      <p:pic>
        <p:nvPicPr>
          <p:cNvPr id="32" name="Graphic 31" descr="Family with boy with solid fill">
            <a:extLst>
              <a:ext uri="{FF2B5EF4-FFF2-40B4-BE49-F238E27FC236}">
                <a16:creationId xmlns:a16="http://schemas.microsoft.com/office/drawing/2014/main" id="{47666F03-5A8B-876F-7DA0-52261BB33D5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753839" y="2162835"/>
            <a:ext cx="914400" cy="914400"/>
          </a:xfrm>
          <a:prstGeom prst="rect">
            <a:avLst/>
          </a:prstGeom>
        </p:spPr>
      </p:pic>
      <p:pic>
        <p:nvPicPr>
          <p:cNvPr id="35" name="Graphic 34" descr="Man and woman with solid fill">
            <a:extLst>
              <a:ext uri="{FF2B5EF4-FFF2-40B4-BE49-F238E27FC236}">
                <a16:creationId xmlns:a16="http://schemas.microsoft.com/office/drawing/2014/main" id="{4D744128-2FD7-2D3D-DC74-06030FEDC96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600558" y="2140575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310E1F-C8F7-FCCB-6CFB-AD44DC200163}"/>
              </a:ext>
            </a:extLst>
          </p:cNvPr>
          <p:cNvSpPr/>
          <p:nvPr/>
        </p:nvSpPr>
        <p:spPr>
          <a:xfrm>
            <a:off x="2443529" y="3810909"/>
            <a:ext cx="7655199" cy="954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963A34-B6EF-A92D-73BD-A18DB0513035}"/>
              </a:ext>
            </a:extLst>
          </p:cNvPr>
          <p:cNvSpPr txBox="1"/>
          <p:nvPr/>
        </p:nvSpPr>
        <p:spPr>
          <a:xfrm>
            <a:off x="1302926" y="3003934"/>
            <a:ext cx="516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20C82C-284F-9856-0A6B-FE86FBA71661}"/>
              </a:ext>
            </a:extLst>
          </p:cNvPr>
          <p:cNvSpPr txBox="1"/>
          <p:nvPr/>
        </p:nvSpPr>
        <p:spPr>
          <a:xfrm>
            <a:off x="2867062" y="3011061"/>
            <a:ext cx="2561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Family Support ~ 600 EUR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5A32A9-9F8A-5177-49FE-46BEA8CD41A8}"/>
              </a:ext>
            </a:extLst>
          </p:cNvPr>
          <p:cNvSpPr txBox="1"/>
          <p:nvPr/>
        </p:nvSpPr>
        <p:spPr>
          <a:xfrm>
            <a:off x="5939945" y="3010637"/>
            <a:ext cx="3305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Travel Reimbursement &lt; 12k EUR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2457E-CE70-0748-582D-EA194915025A}"/>
              </a:ext>
            </a:extLst>
          </p:cNvPr>
          <p:cNvSpPr txBox="1"/>
          <p:nvPr/>
        </p:nvSpPr>
        <p:spPr>
          <a:xfrm>
            <a:off x="9617807" y="3009259"/>
            <a:ext cx="1678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Career Support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9931A4-FB59-CD5D-05D3-13C3C9985733}"/>
              </a:ext>
            </a:extLst>
          </p:cNvPr>
          <p:cNvSpPr txBox="1"/>
          <p:nvPr/>
        </p:nvSpPr>
        <p:spPr>
          <a:xfrm>
            <a:off x="533445" y="5521308"/>
            <a:ext cx="2571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Attend Learning Programs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F5E3CE-3890-F8D1-2B65-66C93F9713C8}"/>
              </a:ext>
            </a:extLst>
          </p:cNvPr>
          <p:cNvSpPr txBox="1"/>
          <p:nvPr/>
        </p:nvSpPr>
        <p:spPr>
          <a:xfrm>
            <a:off x="3321536" y="5521308"/>
            <a:ext cx="2927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Present 2 Conferences per year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E4C401-6E6F-935F-6FC9-62B22EAE9702}"/>
              </a:ext>
            </a:extLst>
          </p:cNvPr>
          <p:cNvSpPr txBox="1"/>
          <p:nvPr/>
        </p:nvSpPr>
        <p:spPr>
          <a:xfrm>
            <a:off x="6378396" y="5526317"/>
            <a:ext cx="3422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Public Outreach and Engagement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10359C-8E42-13D0-F67D-9223AB9DF67C}"/>
              </a:ext>
            </a:extLst>
          </p:cNvPr>
          <p:cNvSpPr txBox="1"/>
          <p:nvPr/>
        </p:nvSpPr>
        <p:spPr>
          <a:xfrm>
            <a:off x="10042794" y="5521308"/>
            <a:ext cx="2082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Publish 1 Q1 per year</a:t>
            </a:r>
          </a:p>
        </p:txBody>
      </p:sp>
    </p:spTree>
    <p:extLst>
      <p:ext uri="{BB962C8B-B14F-4D97-AF65-F5344CB8AC3E}">
        <p14:creationId xmlns:p14="http://schemas.microsoft.com/office/powerpoint/2010/main" val="383287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27F935-9BDC-4F40-8D2E-91F52BE3D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4561"/>
            <a:ext cx="10058400" cy="1450757"/>
          </a:xfrm>
        </p:spPr>
        <p:txBody>
          <a:bodyPr>
            <a:normAutofit/>
          </a:bodyPr>
          <a:lstStyle/>
          <a:p>
            <a:pPr algn="justLow"/>
            <a:r>
              <a:rPr lang="en-IE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Proposal Structure – General Tips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A77E73-8E6E-43DB-B80D-9826A489BB3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" y="44050"/>
            <a:ext cx="321344" cy="277683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E5E3C9-3088-0F72-6382-F359F9E3A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0927-E9DE-4A8F-898D-3EE718317CDF}" type="datetime1">
              <a:rPr lang="en-IE" smtClean="0"/>
              <a:t>14/11/2023</a:t>
            </a:fld>
            <a:endParaRPr lang="en-I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D1229-9347-4EAD-82B5-0322FB427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University of Ottawa, Experience Sharing Session on MSCA fellowships</a:t>
            </a:r>
            <a:endParaRPr lang="en-I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F0FC5D5-D919-3CAE-92D7-7ECD2089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2938-3C3D-4C89-82BE-FED0225F24E1}" type="slidenum">
              <a:rPr lang="en-IE" smtClean="0"/>
              <a:t>9</a:t>
            </a:fld>
            <a:endParaRPr lang="en-IE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99BC57E-1674-629F-F929-FFBD90012EAF}"/>
              </a:ext>
            </a:extLst>
          </p:cNvPr>
          <p:cNvGrpSpPr/>
          <p:nvPr/>
        </p:nvGrpSpPr>
        <p:grpSpPr>
          <a:xfrm>
            <a:off x="109251" y="1650855"/>
            <a:ext cx="1814840" cy="1507982"/>
            <a:chOff x="869422" y="1952499"/>
            <a:chExt cx="1824911" cy="1450409"/>
          </a:xfrm>
        </p:grpSpPr>
        <p:pic>
          <p:nvPicPr>
            <p:cNvPr id="11" name="Graphic 10" descr="Excellent outline">
              <a:extLst>
                <a:ext uri="{FF2B5EF4-FFF2-40B4-BE49-F238E27FC236}">
                  <a16:creationId xmlns:a16="http://schemas.microsoft.com/office/drawing/2014/main" id="{723BADC8-88D5-FC9B-BFA1-158773360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09700" y="1952499"/>
              <a:ext cx="1183872" cy="1183872"/>
            </a:xfrm>
            <a:prstGeom prst="rect">
              <a:avLst/>
            </a:prstGeom>
          </p:spPr>
        </p:pic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841BCDB-8699-B978-8802-50DA1C680F49}"/>
                </a:ext>
              </a:extLst>
            </p:cNvPr>
            <p:cNvSpPr/>
            <p:nvPr/>
          </p:nvSpPr>
          <p:spPr>
            <a:xfrm>
              <a:off x="869422" y="3071174"/>
              <a:ext cx="1824911" cy="331734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sz="1600" b="1" dirty="0"/>
                <a:t>1. Excellence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068F1C4-6676-B07D-55CF-8DB2071E642E}"/>
              </a:ext>
            </a:extLst>
          </p:cNvPr>
          <p:cNvGrpSpPr/>
          <p:nvPr/>
        </p:nvGrpSpPr>
        <p:grpSpPr>
          <a:xfrm>
            <a:off x="109251" y="4493524"/>
            <a:ext cx="1854137" cy="1799096"/>
            <a:chOff x="796824" y="4804326"/>
            <a:chExt cx="1864426" cy="1730408"/>
          </a:xfrm>
        </p:grpSpPr>
        <p:pic>
          <p:nvPicPr>
            <p:cNvPr id="15" name="Graphic 14" descr="Decision chart with solid fill">
              <a:extLst>
                <a:ext uri="{FF2B5EF4-FFF2-40B4-BE49-F238E27FC236}">
                  <a16:creationId xmlns:a16="http://schemas.microsoft.com/office/drawing/2014/main" id="{E2F990BC-6CF7-34F6-5D97-44E0C55C5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7144" y="4804326"/>
              <a:ext cx="1443787" cy="1443786"/>
            </a:xfrm>
            <a:prstGeom prst="rect">
              <a:avLst/>
            </a:prstGeom>
          </p:spPr>
        </p:pic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246E4EE-9733-E30E-7C37-03BA89197978}"/>
                </a:ext>
              </a:extLst>
            </p:cNvPr>
            <p:cNvSpPr/>
            <p:nvPr/>
          </p:nvSpPr>
          <p:spPr>
            <a:xfrm>
              <a:off x="796824" y="6169609"/>
              <a:ext cx="1864426" cy="36512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sz="1600" b="1" dirty="0"/>
                <a:t>3. Implementation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4F5FF51-3683-9E11-8C8D-95CAACD65D73}"/>
              </a:ext>
            </a:extLst>
          </p:cNvPr>
          <p:cNvGrpSpPr/>
          <p:nvPr/>
        </p:nvGrpSpPr>
        <p:grpSpPr>
          <a:xfrm>
            <a:off x="109251" y="3066266"/>
            <a:ext cx="1862342" cy="1529483"/>
            <a:chOff x="960315" y="3147484"/>
            <a:chExt cx="1872677" cy="1471089"/>
          </a:xfrm>
        </p:grpSpPr>
        <p:pic>
          <p:nvPicPr>
            <p:cNvPr id="13" name="Graphic 12" descr="Business Growth with solid fill">
              <a:extLst>
                <a:ext uri="{FF2B5EF4-FFF2-40B4-BE49-F238E27FC236}">
                  <a16:creationId xmlns:a16="http://schemas.microsoft.com/office/drawing/2014/main" id="{D9C4D846-6102-8287-3DEE-2F2AFEC6B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00594" y="3147484"/>
              <a:ext cx="1365655" cy="1365655"/>
            </a:xfrm>
            <a:prstGeom prst="rect">
              <a:avLst/>
            </a:prstGeom>
          </p:spPr>
        </p:pic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7FAC243-6A0D-C576-07B2-6FDC15E303FC}"/>
                </a:ext>
              </a:extLst>
            </p:cNvPr>
            <p:cNvSpPr/>
            <p:nvPr/>
          </p:nvSpPr>
          <p:spPr>
            <a:xfrm>
              <a:off x="960315" y="4244349"/>
              <a:ext cx="1872677" cy="374224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sz="1600" b="1" dirty="0"/>
                <a:t>2. Impact</a:t>
              </a:r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D9AD7CF-F783-0CAF-4269-1E7CC26E4133}"/>
              </a:ext>
            </a:extLst>
          </p:cNvPr>
          <p:cNvSpPr/>
          <p:nvPr/>
        </p:nvSpPr>
        <p:spPr>
          <a:xfrm>
            <a:off x="1971593" y="1774976"/>
            <a:ext cx="10111156" cy="4517644"/>
          </a:xfrm>
          <a:prstGeom prst="roundRect">
            <a:avLst>
              <a:gd name="adj" fmla="val 8382"/>
            </a:avLst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b="1" dirty="0">
                <a:solidFill>
                  <a:schemeClr val="tx1"/>
                </a:solidFill>
              </a:rPr>
              <a:t>1.1. Proposed research</a:t>
            </a:r>
          </a:p>
          <a:p>
            <a:pPr lvl="1"/>
            <a:r>
              <a:rPr lang="en-IE" sz="1600" b="1" i="1" dirty="0">
                <a:solidFill>
                  <a:schemeClr val="tx1"/>
                </a:solidFill>
              </a:rPr>
              <a:t>Introduction, state-of-the-art</a:t>
            </a:r>
            <a:r>
              <a:rPr lang="en-IE" sz="1400" b="1" dirty="0">
                <a:solidFill>
                  <a:schemeClr val="tx1"/>
                </a:solidFill>
              </a:rPr>
              <a:t>: 1pgr target topic, &lt;3pgr challenges, your contribution </a:t>
            </a:r>
          </a:p>
          <a:p>
            <a:pPr lvl="1"/>
            <a:r>
              <a:rPr lang="en-IE" sz="1600" b="1" i="1" dirty="0">
                <a:solidFill>
                  <a:schemeClr val="tx1"/>
                </a:solidFill>
              </a:rPr>
              <a:t>Proposed methodology</a:t>
            </a:r>
            <a:r>
              <a:rPr lang="en-IE" sz="1400" b="1" dirty="0">
                <a:solidFill>
                  <a:schemeClr val="tx1"/>
                </a:solidFill>
              </a:rPr>
              <a:t>: 1pgr overview on approach, 3Pg details</a:t>
            </a:r>
          </a:p>
          <a:p>
            <a:pPr lvl="1"/>
            <a:r>
              <a:rPr lang="en-IE" sz="1600" b="1" i="1" dirty="0">
                <a:solidFill>
                  <a:schemeClr val="tx1"/>
                </a:solidFill>
              </a:rPr>
              <a:t>Aims</a:t>
            </a:r>
            <a:r>
              <a:rPr lang="en-IE" sz="1400" b="1" dirty="0">
                <a:solidFill>
                  <a:schemeClr val="tx1"/>
                </a:solidFill>
              </a:rPr>
              <a:t>: summarize “contribution” via “approach”  (as abstract for a journal paper)</a:t>
            </a:r>
          </a:p>
          <a:p>
            <a:pPr lvl="1"/>
            <a:r>
              <a:rPr lang="en-IE" sz="1600" b="1" i="1" dirty="0">
                <a:solidFill>
                  <a:schemeClr val="tx1"/>
                </a:solidFill>
              </a:rPr>
              <a:t>Objectives</a:t>
            </a:r>
            <a:r>
              <a:rPr lang="en-IE" sz="1400" b="1" dirty="0">
                <a:solidFill>
                  <a:schemeClr val="tx1"/>
                </a:solidFill>
              </a:rPr>
              <a:t>: itemized aims (based on what you’ll list deliverables, be careful of reviewers)  </a:t>
            </a:r>
          </a:p>
          <a:p>
            <a:pPr lvl="1"/>
            <a:r>
              <a:rPr lang="en-IE" sz="1600" b="1" i="1" dirty="0">
                <a:solidFill>
                  <a:schemeClr val="tx1"/>
                </a:solidFill>
              </a:rPr>
              <a:t>Originality and novelty of the research</a:t>
            </a:r>
            <a:endParaRPr lang="en-IE" sz="1600" b="1" dirty="0">
              <a:solidFill>
                <a:schemeClr val="tx1"/>
              </a:solidFill>
            </a:endParaRPr>
          </a:p>
          <a:p>
            <a:pPr lvl="1"/>
            <a:r>
              <a:rPr lang="en-IE" sz="1600" b="1" i="1" dirty="0">
                <a:solidFill>
                  <a:schemeClr val="tx1"/>
                </a:solidFill>
              </a:rPr>
              <a:t>Provide details on the proposed secondment to the non-academic sector</a:t>
            </a:r>
            <a:r>
              <a:rPr lang="en-IE" sz="1400" b="1" dirty="0">
                <a:solidFill>
                  <a:schemeClr val="tx1"/>
                </a:solidFill>
              </a:rPr>
              <a:t>: </a:t>
            </a:r>
            <a:r>
              <a:rPr lang="en-IE" sz="1400" b="1" u="sng" dirty="0">
                <a:solidFill>
                  <a:schemeClr val="tx1"/>
                </a:solidFill>
              </a:rPr>
              <a:t>CLEARLY</a:t>
            </a:r>
            <a:r>
              <a:rPr lang="en-IE" sz="1400" b="1" dirty="0">
                <a:solidFill>
                  <a:schemeClr val="tx1"/>
                </a:solidFill>
              </a:rPr>
              <a:t> show you know the industrial partner and the supervisor, company’s standing and contribution to the field, …. </a:t>
            </a:r>
          </a:p>
          <a:p>
            <a:r>
              <a:rPr lang="en-IE" b="1" dirty="0">
                <a:solidFill>
                  <a:schemeClr val="tx1"/>
                </a:solidFill>
              </a:rPr>
              <a:t>1.2. Transfer of knowledge</a:t>
            </a:r>
          </a:p>
          <a:p>
            <a:r>
              <a:rPr lang="en-IE" sz="1400" b="1" dirty="0">
                <a:solidFill>
                  <a:schemeClr val="tx1"/>
                </a:solidFill>
              </a:rPr>
              <a:t>	1pgr about yourself and your expertise, </a:t>
            </a:r>
          </a:p>
          <a:p>
            <a:r>
              <a:rPr lang="en-IE" sz="1400" b="1" dirty="0">
                <a:solidFill>
                  <a:schemeClr val="tx1"/>
                </a:solidFill>
              </a:rPr>
              <a:t>	1pgr what the fellowship will provide/offer you with </a:t>
            </a:r>
          </a:p>
          <a:p>
            <a:r>
              <a:rPr lang="en-IE" sz="1400" b="1" dirty="0">
                <a:solidFill>
                  <a:schemeClr val="tx1"/>
                </a:solidFill>
              </a:rPr>
              <a:t>	2pgr why these institutions (</a:t>
            </a:r>
            <a:r>
              <a:rPr lang="en-IE" sz="1400" b="1" u="sng" dirty="0">
                <a:solidFill>
                  <a:schemeClr val="tx1"/>
                </a:solidFill>
              </a:rPr>
              <a:t>CLEARLY</a:t>
            </a:r>
            <a:r>
              <a:rPr lang="en-IE" sz="1400" b="1" dirty="0">
                <a:solidFill>
                  <a:schemeClr val="tx1"/>
                </a:solidFill>
              </a:rPr>
              <a:t> show you well know their standing) </a:t>
            </a:r>
          </a:p>
          <a:p>
            <a:r>
              <a:rPr lang="en-IE" sz="1400" b="1" dirty="0">
                <a:solidFill>
                  <a:schemeClr val="tx1"/>
                </a:solidFill>
              </a:rPr>
              <a:t>	1pgr what you offer/provide to these institutions </a:t>
            </a:r>
          </a:p>
          <a:p>
            <a:r>
              <a:rPr lang="en-IE" b="1" dirty="0">
                <a:solidFill>
                  <a:schemeClr val="tx1"/>
                </a:solidFill>
              </a:rPr>
              <a:t>1.3. Proposed supervision </a:t>
            </a:r>
          </a:p>
          <a:p>
            <a:r>
              <a:rPr lang="en-IE" sz="1400" b="1" dirty="0">
                <a:solidFill>
                  <a:schemeClr val="tx1"/>
                </a:solidFill>
              </a:rPr>
              <a:t>	1pgr on academic supervisor: </a:t>
            </a:r>
            <a:r>
              <a:rPr lang="en-IE" sz="1400" b="1" u="sng" dirty="0">
                <a:solidFill>
                  <a:schemeClr val="tx1"/>
                </a:solidFill>
              </a:rPr>
              <a:t>CLEARLY</a:t>
            </a:r>
            <a:r>
              <a:rPr lang="en-IE" sz="1400" b="1" dirty="0">
                <a:solidFill>
                  <a:schemeClr val="tx1"/>
                </a:solidFill>
              </a:rPr>
              <a:t> show you well know them and their contributions </a:t>
            </a:r>
          </a:p>
          <a:p>
            <a:r>
              <a:rPr lang="en-IE" sz="1400" b="1" dirty="0">
                <a:solidFill>
                  <a:schemeClr val="tx1"/>
                </a:solidFill>
              </a:rPr>
              <a:t>	1pgr on industrial partner: </a:t>
            </a:r>
            <a:r>
              <a:rPr lang="en-IE" sz="1400" b="1" u="sng" dirty="0">
                <a:solidFill>
                  <a:schemeClr val="tx1"/>
                </a:solidFill>
              </a:rPr>
              <a:t>CLEARLY</a:t>
            </a:r>
            <a:r>
              <a:rPr lang="en-IE" sz="1400" b="1" dirty="0">
                <a:solidFill>
                  <a:schemeClr val="tx1"/>
                </a:solidFill>
              </a:rPr>
              <a:t> show you well know them and their contributions </a:t>
            </a:r>
          </a:p>
        </p:txBody>
      </p:sp>
    </p:spTree>
    <p:extLst>
      <p:ext uri="{BB962C8B-B14F-4D97-AF65-F5344CB8AC3E}">
        <p14:creationId xmlns:p14="http://schemas.microsoft.com/office/powerpoint/2010/main" val="214997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20504</TotalTime>
  <Words>928</Words>
  <Application>Microsoft Office PowerPoint</Application>
  <PresentationFormat>Widescreen</PresentationFormat>
  <Paragraphs>171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Times New Roman</vt:lpstr>
      <vt:lpstr>Retrospect</vt:lpstr>
      <vt:lpstr>EU Marie Sklodowska Curie Actions   Sharing Experience   MSCA Co–Fund Scheme </vt:lpstr>
      <vt:lpstr>Discussing …. </vt:lpstr>
      <vt:lpstr>EU &amp; MSCA</vt:lpstr>
      <vt:lpstr>Statistics – Postdoctoral Fellowships  </vt:lpstr>
      <vt:lpstr>Co-Fund Scheme – Ireland  </vt:lpstr>
      <vt:lpstr>Application Process – Overview </vt:lpstr>
      <vt:lpstr>Eligibility Pathways </vt:lpstr>
      <vt:lpstr>Expectations </vt:lpstr>
      <vt:lpstr>Proposal Structure – General Tips  </vt:lpstr>
      <vt:lpstr>Proposal Structure – General Tips  </vt:lpstr>
      <vt:lpstr>Proposal Structure – General Tips  </vt:lpstr>
      <vt:lpstr>MAK at UL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</dc:creator>
  <cp:lastModifiedBy>Milad Asgarpour Khansary</cp:lastModifiedBy>
  <cp:revision>645</cp:revision>
  <dcterms:created xsi:type="dcterms:W3CDTF">2021-10-16T09:59:47Z</dcterms:created>
  <dcterms:modified xsi:type="dcterms:W3CDTF">2023-11-15T04:31:58Z</dcterms:modified>
</cp:coreProperties>
</file>