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21E"/>
    <a:srgbClr val="696969"/>
    <a:srgbClr val="CECECE"/>
    <a:srgbClr val="9FA9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2" d="100"/>
          <a:sy n="102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41DEB374-15F1-43D2-B929-8DC47467FF1E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pPr>
              <a:defRPr/>
            </a:pPr>
            <a:fld id="{6965D90D-C347-4CC7-B03B-36FC5A99F4B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50" y="6115050"/>
            <a:ext cx="8572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\\Ficusdoc\shivuk_k&amp;r$\מיתוג ומסר\חומרים סופיים\logo_afekaHeb_newColor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88" y="6311900"/>
            <a:ext cx="244316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2B346-CAA5-4A55-8B61-385708494258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377B3-63A0-469C-A3EC-AC1882880612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0FA56-1DFA-4A96-A75C-407012D8C932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67E8D-7D79-4BB3-B43B-A1F92EDB76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35A79-F447-4B61-B5AE-D909A75023D3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AB701-F638-4EBB-B3F2-4BE68C82ECD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D7F35-A8FD-4027-806D-AE8A47BC1E6C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2D54-BDFB-4834-96BC-4C3EE87AABB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3AAA-31F0-4DC2-9CC6-CB39090349D9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DC569-334A-4E3B-856C-C55C6458BB7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5AAC0-9E99-472D-B8C7-E91FDB80C354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CD515-F3C8-4A96-90A8-32E16811134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931FE-0EB5-4426-827E-08364FDD13A3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5669F-A451-4ABA-9A2F-58B94D4DC06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5CB47-24C9-4A88-B89D-738EE9EEA91A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91A76-2A41-4A46-B70F-58AB78036CD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5EB9-32CB-48CC-BEE1-D9EDF3A1CDDF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C46F-4C45-4117-89D7-6EAEE02572F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345D7-1A69-45D7-AD09-85D5B3CD3BA9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C8676-4D90-45DF-A00D-4DA99C03035F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5EB9F-FB6C-44C5-B5E2-98FAE763239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0E159-E987-491D-BAC8-0FA3ED3DF943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5981E-CB2D-4BA8-8261-E84A73CD731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C2602-33A9-4EFA-B581-9F5F0B565720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0F854-67C3-4666-85EA-CC859790936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EFA6-0CFC-4191-8641-66C5F53DF262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C077B-62CF-4C02-9A09-55D1C019F4B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>
                <a:solidFill>
                  <a:srgbClr val="4FB2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A2BB-E10A-4BE5-B902-A8CECAB8DC0B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63C9E-92B7-4C02-B47D-8B951AF9E993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553D6-FDDD-455D-B425-C092A9A3BE46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CCF53-6A16-4DF2-9016-E0C097903C82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9305E-A0D9-4E70-8BFD-6B283AC63018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FEB25-A56C-4427-9BDE-9A630B1CFBED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E543A-1B4C-48D4-889F-EF6E75F04448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329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3296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6532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4FB21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BA3622-965B-4FB3-9718-B243496BA515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6115050"/>
            <a:ext cx="8572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2" descr="\\Ficusdoc\shivuk_k&amp;r$\מיתוג ומסר\חומרים סופיים\logo_afekaHeb_newColor2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7188" y="6311900"/>
            <a:ext cx="244316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FB21E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rgbClr val="4FB21E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rgbClr val="4FB21E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rgbClr val="4FB21E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2051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9E3CCF-5E03-41C8-A49E-F28B5139004C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9ED861-F6BD-4884-8E8F-2FE849613EF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סקר תיכון אמצע הפרוייקט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שם הפרויקט: סוכן רשת </a:t>
            </a:r>
            <a:r>
              <a:rPr lang="he-IL" dirty="0" smtClean="0"/>
              <a:t>אוטומטי</a:t>
            </a:r>
          </a:p>
          <a:p>
            <a:pPr algn="r"/>
            <a:r>
              <a:rPr lang="he-IL" dirty="0" smtClean="0"/>
              <a:t>מבצע: קובי הרשקוביץ</a:t>
            </a:r>
          </a:p>
          <a:p>
            <a:pPr algn="r"/>
            <a:r>
              <a:rPr lang="he-IL" dirty="0" smtClean="0"/>
              <a:t>מנחה: אלעד הוגן</a:t>
            </a:r>
            <a:endParaRPr lang="en-US" dirty="0" smtClean="0"/>
          </a:p>
          <a:p>
            <a:pPr algn="r"/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הפרוייקט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e-IL" b="1" u="sng" dirty="0" smtClean="0"/>
              <a:t>תחום הפרוייקט:</a:t>
            </a:r>
          </a:p>
          <a:p>
            <a:pPr>
              <a:buNone/>
            </a:pPr>
            <a:r>
              <a:rPr lang="he-IL" dirty="0" smtClean="0"/>
              <a:t>רבות </a:t>
            </a:r>
            <a:r>
              <a:rPr lang="he-IL" dirty="0" smtClean="0"/>
              <a:t>מהפעולות הפיננסיות, הלימודיות והבידוריות נעשות באמצעות דפדפן ברשת האינטרנט:</a:t>
            </a:r>
            <a:endParaRPr lang="en-US" dirty="0" smtClean="0"/>
          </a:p>
          <a:p>
            <a:pPr lvl="0"/>
            <a:r>
              <a:rPr lang="he-IL" dirty="0" smtClean="0"/>
              <a:t>רישום לאתרים</a:t>
            </a:r>
            <a:endParaRPr lang="en-US" dirty="0" smtClean="0"/>
          </a:p>
          <a:p>
            <a:pPr lvl="0"/>
            <a:r>
              <a:rPr lang="he-IL" dirty="0" smtClean="0"/>
              <a:t>קניה/מכירה של מניות</a:t>
            </a:r>
            <a:endParaRPr lang="en-US" dirty="0" smtClean="0"/>
          </a:p>
          <a:p>
            <a:pPr lvl="0"/>
            <a:r>
              <a:rPr lang="he-IL" dirty="0" smtClean="0"/>
              <a:t>הזמנת כרטיסים</a:t>
            </a:r>
            <a:endParaRPr lang="en-US" dirty="0" smtClean="0"/>
          </a:p>
          <a:p>
            <a:pPr lvl="0"/>
            <a:r>
              <a:rPr lang="he-IL" dirty="0" smtClean="0"/>
              <a:t>הגשת מטלות</a:t>
            </a:r>
            <a:endParaRPr lang="en-US" dirty="0" smtClean="0"/>
          </a:p>
          <a:p>
            <a:pPr lvl="0"/>
            <a:r>
              <a:rPr lang="he-IL" dirty="0" smtClean="0"/>
              <a:t>בחירת קורסים</a:t>
            </a:r>
            <a:endParaRPr lang="en-US" dirty="0" smtClean="0"/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הפרוייקט - המשך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e-IL" b="1" u="sng" dirty="0" smtClean="0"/>
              <a:t>הצגת הבעיה והמענה לה:</a:t>
            </a:r>
          </a:p>
          <a:p>
            <a:r>
              <a:rPr lang="he-IL" dirty="0" smtClean="0"/>
              <a:t>רבות </a:t>
            </a:r>
            <a:r>
              <a:rPr lang="he-IL" dirty="0" smtClean="0"/>
              <a:t>ממטלות </a:t>
            </a:r>
            <a:r>
              <a:rPr lang="he-IL" dirty="0" smtClean="0"/>
              <a:t>לעיל הן </a:t>
            </a:r>
            <a:r>
              <a:rPr lang="he-IL" dirty="0" smtClean="0"/>
              <a:t>מחזוריות, שגרתיות ועלולות להתיש את המשתמש ו/או לגרום לו לבצע שגיאות באופן הכנסת הנתונים.</a:t>
            </a:r>
            <a:endParaRPr lang="en-US" dirty="0" smtClean="0"/>
          </a:p>
          <a:p>
            <a:r>
              <a:rPr lang="he-IL" dirty="0" smtClean="0"/>
              <a:t>מטרת הפרוייקט הנגזרת מבעיה זו היא בניית אפליקציה אשר תבצע מטלות שגרתיות וצפויות מראש בצורה אוטומטית במקום משתמש דפדפן אנושי 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דרישות הפרוייקט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e-IL" dirty="0" smtClean="0"/>
              <a:t>בניית אפליקציה חלונאית אשר תאפשר:</a:t>
            </a:r>
            <a:endParaRPr lang="en-US" dirty="0" smtClean="0"/>
          </a:p>
          <a:p>
            <a:pPr lvl="0"/>
            <a:r>
              <a:rPr lang="he-IL" dirty="0" smtClean="0"/>
              <a:t>ניטור אתר בצורה מחזורית</a:t>
            </a:r>
            <a:endParaRPr lang="en-US" dirty="0" smtClean="0"/>
          </a:p>
          <a:p>
            <a:pPr lvl="0"/>
            <a:r>
              <a:rPr lang="he-IL" dirty="0" smtClean="0"/>
              <a:t>ביצוע פעולות אוטומטיות בדפדפן</a:t>
            </a:r>
            <a:endParaRPr lang="en-US" dirty="0" smtClean="0"/>
          </a:p>
          <a:p>
            <a:pPr lvl="0"/>
            <a:r>
              <a:rPr lang="he-IL" dirty="0" smtClean="0"/>
              <a:t>התראה למשתמש ע"פ בקשתו על אירוע באתר מסויים.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תבנית מצגת אפקה">
  <a:themeElements>
    <a:clrScheme name="אפקה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תבנית מצגת אפקה</Template>
  <TotalTime>11</TotalTime>
  <Words>124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תבנית מצגת אפקה</vt:lpstr>
      <vt:lpstr>עיצוב מותאם אישית</vt:lpstr>
      <vt:lpstr>סקר תיכון אמצע הפרוייקט</vt:lpstr>
      <vt:lpstr>מטרות הפרוייקט</vt:lpstr>
      <vt:lpstr>מטרות הפרוייקט - המשך</vt:lpstr>
      <vt:lpstr>דרישות הפרוייקט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סקר תיכון אמצע הפרוייקט</dc:title>
  <dc:creator>קובי הרשקוביץ</dc:creator>
  <cp:lastModifiedBy>קובי הרשקוביץ</cp:lastModifiedBy>
  <cp:revision>2</cp:revision>
  <dcterms:created xsi:type="dcterms:W3CDTF">2009-12-20T15:15:07Z</dcterms:created>
  <dcterms:modified xsi:type="dcterms:W3CDTF">2009-12-20T15:26:41Z</dcterms:modified>
</cp:coreProperties>
</file>