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5"/>
  </p:notesMasterIdLst>
  <p:sldIdLst>
    <p:sldId id="258" r:id="rId2"/>
    <p:sldId id="256" r:id="rId3"/>
    <p:sldId id="257" r:id="rId4"/>
  </p:sldIdLst>
  <p:sldSz cx="19802475" cy="30603825"/>
  <p:notesSz cx="6858000" cy="9144000"/>
  <p:defaultTextStyle>
    <a:defPPr>
      <a:defRPr lang="he-IL"/>
    </a:defPPr>
    <a:lvl1pPr algn="r" defTabSz="2879725" rtl="1" fontAlgn="base">
      <a:spcBef>
        <a:spcPct val="0"/>
      </a:spcBef>
      <a:spcAft>
        <a:spcPct val="0"/>
      </a:spcAft>
      <a:defRPr sz="5700" kern="1200">
        <a:solidFill>
          <a:schemeClr val="tx1"/>
        </a:solidFill>
        <a:latin typeface="Arial" pitchFamily="34" charset="0"/>
        <a:ea typeface="+mn-ea"/>
        <a:cs typeface="Arial" pitchFamily="34" charset="0"/>
      </a:defRPr>
    </a:lvl1pPr>
    <a:lvl2pPr marL="1439863" indent="-982663" algn="r" defTabSz="2879725" rtl="1" fontAlgn="base">
      <a:spcBef>
        <a:spcPct val="0"/>
      </a:spcBef>
      <a:spcAft>
        <a:spcPct val="0"/>
      </a:spcAft>
      <a:defRPr sz="5700" kern="1200">
        <a:solidFill>
          <a:schemeClr val="tx1"/>
        </a:solidFill>
        <a:latin typeface="Arial" pitchFamily="34" charset="0"/>
        <a:ea typeface="+mn-ea"/>
        <a:cs typeface="Arial" pitchFamily="34" charset="0"/>
      </a:defRPr>
    </a:lvl2pPr>
    <a:lvl3pPr marL="2879725" indent="-1965325" algn="r" defTabSz="2879725" rtl="1" fontAlgn="base">
      <a:spcBef>
        <a:spcPct val="0"/>
      </a:spcBef>
      <a:spcAft>
        <a:spcPct val="0"/>
      </a:spcAft>
      <a:defRPr sz="5700" kern="1200">
        <a:solidFill>
          <a:schemeClr val="tx1"/>
        </a:solidFill>
        <a:latin typeface="Arial" pitchFamily="34" charset="0"/>
        <a:ea typeface="+mn-ea"/>
        <a:cs typeface="Arial" pitchFamily="34" charset="0"/>
      </a:defRPr>
    </a:lvl3pPr>
    <a:lvl4pPr marL="4319588" indent="-2947988" algn="r" defTabSz="2879725" rtl="1" fontAlgn="base">
      <a:spcBef>
        <a:spcPct val="0"/>
      </a:spcBef>
      <a:spcAft>
        <a:spcPct val="0"/>
      </a:spcAft>
      <a:defRPr sz="5700" kern="1200">
        <a:solidFill>
          <a:schemeClr val="tx1"/>
        </a:solidFill>
        <a:latin typeface="Arial" pitchFamily="34" charset="0"/>
        <a:ea typeface="+mn-ea"/>
        <a:cs typeface="Arial" pitchFamily="34" charset="0"/>
      </a:defRPr>
    </a:lvl4pPr>
    <a:lvl5pPr marL="5759450" indent="-3930650" algn="r" defTabSz="2879725" rtl="1" fontAlgn="base">
      <a:spcBef>
        <a:spcPct val="0"/>
      </a:spcBef>
      <a:spcAft>
        <a:spcPct val="0"/>
      </a:spcAft>
      <a:defRPr sz="5700" kern="1200">
        <a:solidFill>
          <a:schemeClr val="tx1"/>
        </a:solidFill>
        <a:latin typeface="Arial" pitchFamily="34" charset="0"/>
        <a:ea typeface="+mn-ea"/>
        <a:cs typeface="Arial" pitchFamily="34" charset="0"/>
      </a:defRPr>
    </a:lvl5pPr>
    <a:lvl6pPr marL="2286000" algn="r" defTabSz="914400" rtl="1" eaLnBrk="1" latinLnBrk="0" hangingPunct="1">
      <a:defRPr sz="5700" kern="1200">
        <a:solidFill>
          <a:schemeClr val="tx1"/>
        </a:solidFill>
        <a:latin typeface="Arial" pitchFamily="34" charset="0"/>
        <a:ea typeface="+mn-ea"/>
        <a:cs typeface="Arial" pitchFamily="34" charset="0"/>
      </a:defRPr>
    </a:lvl6pPr>
    <a:lvl7pPr marL="2743200" algn="r" defTabSz="914400" rtl="1" eaLnBrk="1" latinLnBrk="0" hangingPunct="1">
      <a:defRPr sz="5700" kern="1200">
        <a:solidFill>
          <a:schemeClr val="tx1"/>
        </a:solidFill>
        <a:latin typeface="Arial" pitchFamily="34" charset="0"/>
        <a:ea typeface="+mn-ea"/>
        <a:cs typeface="Arial" pitchFamily="34" charset="0"/>
      </a:defRPr>
    </a:lvl7pPr>
    <a:lvl8pPr marL="3200400" algn="r" defTabSz="914400" rtl="1" eaLnBrk="1" latinLnBrk="0" hangingPunct="1">
      <a:defRPr sz="5700" kern="1200">
        <a:solidFill>
          <a:schemeClr val="tx1"/>
        </a:solidFill>
        <a:latin typeface="Arial" pitchFamily="34" charset="0"/>
        <a:ea typeface="+mn-ea"/>
        <a:cs typeface="Arial" pitchFamily="34" charset="0"/>
      </a:defRPr>
    </a:lvl8pPr>
    <a:lvl9pPr marL="3657600" algn="r" defTabSz="914400" rtl="1" eaLnBrk="1" latinLnBrk="0" hangingPunct="1">
      <a:defRPr sz="57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33" d="100"/>
          <a:sy n="33" d="100"/>
        </p:scale>
        <p:origin x="-2106" y="6"/>
      </p:cViewPr>
      <p:guideLst>
        <p:guide orient="horz" pos="9639"/>
        <p:guide pos="6237"/>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defTabSz="2880360" fontAlgn="auto">
              <a:spcBef>
                <a:spcPts val="0"/>
              </a:spcBef>
              <a:spcAft>
                <a:spcPts val="0"/>
              </a:spcAft>
              <a:defRPr sz="1200">
                <a:latin typeface="+mn-lt"/>
                <a:cs typeface="+mn-cs"/>
              </a:defRPr>
            </a:lvl1pPr>
          </a:lstStyle>
          <a:p>
            <a:pPr>
              <a:defRPr/>
            </a:pPr>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defTabSz="2880360" fontAlgn="auto">
              <a:spcBef>
                <a:spcPts val="0"/>
              </a:spcBef>
              <a:spcAft>
                <a:spcPts val="0"/>
              </a:spcAft>
              <a:defRPr sz="1200" smtClean="0">
                <a:latin typeface="+mn-lt"/>
                <a:cs typeface="+mn-cs"/>
              </a:defRPr>
            </a:lvl1pPr>
          </a:lstStyle>
          <a:p>
            <a:pPr>
              <a:defRPr/>
            </a:pPr>
            <a:fld id="{6C27BF47-7CCC-42E7-8223-DAA5DE76CBD0}" type="datetimeFigureOut">
              <a:rPr lang="he-IL"/>
              <a:pPr>
                <a:defRPr/>
              </a:pPr>
              <a:t>כ"א/אייר/תש"ע</a:t>
            </a:fld>
            <a:endParaRPr lang="he-IL"/>
          </a:p>
        </p:txBody>
      </p:sp>
      <p:sp>
        <p:nvSpPr>
          <p:cNvPr id="4" name="מציין מיקום של תמונת שקופית 3"/>
          <p:cNvSpPr>
            <a:spLocks noGrp="1" noRot="1" noChangeAspect="1"/>
          </p:cNvSpPr>
          <p:nvPr>
            <p:ph type="sldImg" idx="2"/>
          </p:nvPr>
        </p:nvSpPr>
        <p:spPr>
          <a:xfrm>
            <a:off x="2319338" y="685800"/>
            <a:ext cx="2219325" cy="3429000"/>
          </a:xfrm>
          <a:prstGeom prst="rect">
            <a:avLst/>
          </a:prstGeom>
          <a:noFill/>
          <a:ln w="12700">
            <a:solidFill>
              <a:prstClr val="black"/>
            </a:solidFill>
          </a:ln>
        </p:spPr>
        <p:txBody>
          <a:bodyPr vert="horz" lIns="91440" tIns="45720" rIns="91440" bIns="45720" rtlCol="1" anchor="ctr"/>
          <a:lstStyle/>
          <a:p>
            <a:pPr lvl="0"/>
            <a:endParaRPr lang="he-IL" noProof="0"/>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he-IL" noProof="0" smtClean="0"/>
              <a:t>לחץ כדי לערוך סגנונות טקסט של תבנית בסיס</a:t>
            </a:r>
          </a:p>
          <a:p>
            <a:pPr lvl="1"/>
            <a:r>
              <a:rPr lang="he-IL" noProof="0" smtClean="0"/>
              <a:t>רמה שנייה</a:t>
            </a:r>
          </a:p>
          <a:p>
            <a:pPr lvl="2"/>
            <a:r>
              <a:rPr lang="he-IL" noProof="0" smtClean="0"/>
              <a:t>רמה שלישית</a:t>
            </a:r>
          </a:p>
          <a:p>
            <a:pPr lvl="3"/>
            <a:r>
              <a:rPr lang="he-IL" noProof="0" smtClean="0"/>
              <a:t>רמה רביעית</a:t>
            </a:r>
          </a:p>
          <a:p>
            <a:pPr lvl="4"/>
            <a:r>
              <a:rPr lang="he-IL" noProof="0" smtClean="0"/>
              <a:t>רמה חמישית</a:t>
            </a:r>
            <a:endParaRPr lang="he-IL" noProof="0"/>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defTabSz="2880360" fontAlgn="auto">
              <a:spcBef>
                <a:spcPts val="0"/>
              </a:spcBef>
              <a:spcAft>
                <a:spcPts val="0"/>
              </a:spcAft>
              <a:defRPr sz="1200">
                <a:latin typeface="+mn-lt"/>
                <a:cs typeface="+mn-cs"/>
              </a:defRPr>
            </a:lvl1pPr>
          </a:lstStyle>
          <a:p>
            <a:pPr>
              <a:defRPr/>
            </a:pPr>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defTabSz="2880360" fontAlgn="auto">
              <a:spcBef>
                <a:spcPts val="0"/>
              </a:spcBef>
              <a:spcAft>
                <a:spcPts val="0"/>
              </a:spcAft>
              <a:defRPr sz="1200" smtClean="0">
                <a:latin typeface="+mn-lt"/>
                <a:cs typeface="+mn-cs"/>
              </a:defRPr>
            </a:lvl1pPr>
          </a:lstStyle>
          <a:p>
            <a:pPr>
              <a:defRPr/>
            </a:pPr>
            <a:fld id="{C50C0149-8A6B-4C04-B9E6-37D4CFEEE545}" type="slidenum">
              <a:rPr lang="he-IL"/>
              <a:pPr>
                <a:defRPr/>
              </a:pPr>
              <a:t>‹#›</a:t>
            </a:fld>
            <a:endParaRPr lang="he-IL"/>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he-IL"/>
          </a:p>
        </p:txBody>
      </p:sp>
      <p:sp>
        <p:nvSpPr>
          <p:cNvPr id="4" name="Slide Number Placeholder 3"/>
          <p:cNvSpPr>
            <a:spLocks noGrp="1"/>
          </p:cNvSpPr>
          <p:nvPr>
            <p:ph type="sldNum" sz="quarter" idx="10"/>
          </p:nvPr>
        </p:nvSpPr>
        <p:spPr/>
        <p:txBody>
          <a:bodyPr/>
          <a:lstStyle/>
          <a:p>
            <a:pPr>
              <a:defRPr/>
            </a:pPr>
            <a:fld id="{C50C0149-8A6B-4C04-B9E6-37D4CFEEE545}" type="slidenum">
              <a:rPr lang="he-IL" smtClean="0"/>
              <a:pPr>
                <a:defRPr/>
              </a:pPr>
              <a:t>1</a:t>
            </a:fld>
            <a:endParaRPr lang="he-I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מציין מיקום של תמונת שקופית 1"/>
          <p:cNvSpPr>
            <a:spLocks noGrp="1" noRot="1" noChangeAspect="1" noTextEdit="1"/>
          </p:cNvSpPr>
          <p:nvPr>
            <p:ph type="sldImg"/>
          </p:nvPr>
        </p:nvSpPr>
        <p:spPr bwMode="auto">
          <a:noFill/>
          <a:ln>
            <a:solidFill>
              <a:srgbClr val="000000"/>
            </a:solidFill>
            <a:miter lim="800000"/>
            <a:headEnd/>
            <a:tailEnd/>
          </a:ln>
        </p:spPr>
      </p:sp>
      <p:sp>
        <p:nvSpPr>
          <p:cNvPr id="6147" name="מציין מיקום של הערות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he-IL" smtClean="0"/>
          </a:p>
        </p:txBody>
      </p:sp>
      <p:sp>
        <p:nvSpPr>
          <p:cNvPr id="6148" name="מציין מיקום של מספר שקופית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2879725" fontAlgn="base">
              <a:spcBef>
                <a:spcPct val="0"/>
              </a:spcBef>
              <a:spcAft>
                <a:spcPct val="0"/>
              </a:spcAft>
            </a:pPr>
            <a:fld id="{BBCC0962-227B-4E16-AC3E-290C4DEB56C5}" type="slidenum">
              <a:rPr lang="he-IL"/>
              <a:pPr defTabSz="2879725" fontAlgn="base">
                <a:spcBef>
                  <a:spcPct val="0"/>
                </a:spcBef>
                <a:spcAft>
                  <a:spcPct val="0"/>
                </a:spcAft>
              </a:pPr>
              <a:t>2</a:t>
            </a:fld>
            <a:endParaRPr lang="he-I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485186" y="9507028"/>
            <a:ext cx="16832104" cy="6559985"/>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2970371" y="17342167"/>
            <a:ext cx="13861733" cy="7820978"/>
          </a:xfrm>
        </p:spPr>
        <p:txBody>
          <a:bodyPr/>
          <a:lstStyle>
            <a:lvl1pPr marL="0" indent="0" algn="ctr">
              <a:buNone/>
              <a:defRPr>
                <a:solidFill>
                  <a:schemeClr val="tx1">
                    <a:tint val="75000"/>
                  </a:schemeClr>
                </a:solidFill>
              </a:defRPr>
            </a:lvl1pPr>
            <a:lvl2pPr marL="1440180" indent="0" algn="ctr">
              <a:buNone/>
              <a:defRPr>
                <a:solidFill>
                  <a:schemeClr val="tx1">
                    <a:tint val="75000"/>
                  </a:schemeClr>
                </a:solidFill>
              </a:defRPr>
            </a:lvl2pPr>
            <a:lvl3pPr marL="2880360" indent="0" algn="ctr">
              <a:buNone/>
              <a:defRPr>
                <a:solidFill>
                  <a:schemeClr val="tx1">
                    <a:tint val="75000"/>
                  </a:schemeClr>
                </a:solidFill>
              </a:defRPr>
            </a:lvl3pPr>
            <a:lvl4pPr marL="4320540" indent="0" algn="ctr">
              <a:buNone/>
              <a:defRPr>
                <a:solidFill>
                  <a:schemeClr val="tx1">
                    <a:tint val="75000"/>
                  </a:schemeClr>
                </a:solidFill>
              </a:defRPr>
            </a:lvl4pPr>
            <a:lvl5pPr marL="5760720" indent="0" algn="ctr">
              <a:buNone/>
              <a:defRPr>
                <a:solidFill>
                  <a:schemeClr val="tx1">
                    <a:tint val="75000"/>
                  </a:schemeClr>
                </a:solidFill>
              </a:defRPr>
            </a:lvl5pPr>
            <a:lvl6pPr marL="7200900" indent="0" algn="ctr">
              <a:buNone/>
              <a:defRPr>
                <a:solidFill>
                  <a:schemeClr val="tx1">
                    <a:tint val="75000"/>
                  </a:schemeClr>
                </a:solidFill>
              </a:defRPr>
            </a:lvl6pPr>
            <a:lvl7pPr marL="8641080" indent="0" algn="ctr">
              <a:buNone/>
              <a:defRPr>
                <a:solidFill>
                  <a:schemeClr val="tx1">
                    <a:tint val="75000"/>
                  </a:schemeClr>
                </a:solidFill>
              </a:defRPr>
            </a:lvl7pPr>
            <a:lvl8pPr marL="10081260" indent="0" algn="ctr">
              <a:buNone/>
              <a:defRPr>
                <a:solidFill>
                  <a:schemeClr val="tx1">
                    <a:tint val="75000"/>
                  </a:schemeClr>
                </a:solidFill>
              </a:defRPr>
            </a:lvl8pPr>
            <a:lvl9pPr marL="11521440" indent="0" algn="ctr">
              <a:buNone/>
              <a:defRPr>
                <a:solidFill>
                  <a:schemeClr val="tx1">
                    <a:tint val="75000"/>
                  </a:schemeClr>
                </a:solidFill>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67AADF7E-BE22-4F63-8CF8-45DD160E212B}" type="datetimeFigureOut">
              <a:rPr lang="he-IL"/>
              <a:pPr>
                <a:defRPr/>
              </a:pPr>
              <a:t>כ"א/אייר/תש"ע</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D8B743B7-4201-4772-82DB-6E1BEEEA6BCD}" type="slidenum">
              <a:rPr lang="he-IL"/>
              <a:pPr>
                <a:defRPr/>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85E84CFE-987D-4AD2-BC78-D9C17321677E}" type="datetimeFigureOut">
              <a:rPr lang="he-IL"/>
              <a:pPr>
                <a:defRPr/>
              </a:pPr>
              <a:t>כ"א/אייר/תש"ע</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4F5BC010-D468-48D9-99B5-72CF8FC95BFB}" type="slidenum">
              <a:rPr lang="he-IL"/>
              <a:pPr>
                <a:defRPr/>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0767594" y="1636458"/>
            <a:ext cx="3341669" cy="34811851"/>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742594" y="1636458"/>
            <a:ext cx="9694963" cy="34811851"/>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AECBEF95-691B-4607-8921-8577B4BEB34F}" type="datetimeFigureOut">
              <a:rPr lang="he-IL"/>
              <a:pPr>
                <a:defRPr/>
              </a:pPr>
              <a:t>כ"א/אייר/תש"ע</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EE7D3BD2-4CF4-460B-AD53-EE38DECB9909}" type="slidenum">
              <a:rPr lang="he-IL"/>
              <a:pPr>
                <a:defRPr/>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fld id="{A9CAEA56-6CE0-46E1-89DB-FD597538C9AC}" type="datetimeFigureOut">
              <a:rPr lang="he-IL"/>
              <a:pPr>
                <a:defRPr/>
              </a:pPr>
              <a:t>כ"א/אייר/תש"ע</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8B679056-A011-4DCE-A46C-A3843DD40B96}" type="slidenum">
              <a:rPr lang="he-IL"/>
              <a:pPr>
                <a:defRPr/>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564260" y="19665792"/>
            <a:ext cx="16832104" cy="6078260"/>
          </a:xfrm>
        </p:spPr>
        <p:txBody>
          <a:bodyPr anchor="t"/>
          <a:lstStyle>
            <a:lvl1pPr algn="r">
              <a:defRPr sz="12600"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1564260" y="12971211"/>
            <a:ext cx="16832104" cy="6694583"/>
          </a:xfrm>
        </p:spPr>
        <p:txBody>
          <a:bodyPr anchor="b"/>
          <a:lstStyle>
            <a:lvl1pPr marL="0" indent="0">
              <a:buNone/>
              <a:defRPr sz="6300">
                <a:solidFill>
                  <a:schemeClr val="tx1">
                    <a:tint val="75000"/>
                  </a:schemeClr>
                </a:solidFill>
              </a:defRPr>
            </a:lvl1pPr>
            <a:lvl2pPr marL="1440180" indent="0">
              <a:buNone/>
              <a:defRPr sz="5700">
                <a:solidFill>
                  <a:schemeClr val="tx1">
                    <a:tint val="75000"/>
                  </a:schemeClr>
                </a:solidFill>
              </a:defRPr>
            </a:lvl2pPr>
            <a:lvl3pPr marL="2880360" indent="0">
              <a:buNone/>
              <a:defRPr sz="5000">
                <a:solidFill>
                  <a:schemeClr val="tx1">
                    <a:tint val="75000"/>
                  </a:schemeClr>
                </a:solidFill>
              </a:defRPr>
            </a:lvl3pPr>
            <a:lvl4pPr marL="4320540" indent="0">
              <a:buNone/>
              <a:defRPr sz="4400">
                <a:solidFill>
                  <a:schemeClr val="tx1">
                    <a:tint val="75000"/>
                  </a:schemeClr>
                </a:solidFill>
              </a:defRPr>
            </a:lvl4pPr>
            <a:lvl5pPr marL="5760720" indent="0">
              <a:buNone/>
              <a:defRPr sz="4400">
                <a:solidFill>
                  <a:schemeClr val="tx1">
                    <a:tint val="75000"/>
                  </a:schemeClr>
                </a:solidFill>
              </a:defRPr>
            </a:lvl5pPr>
            <a:lvl6pPr marL="7200900" indent="0">
              <a:buNone/>
              <a:defRPr sz="4400">
                <a:solidFill>
                  <a:schemeClr val="tx1">
                    <a:tint val="75000"/>
                  </a:schemeClr>
                </a:solidFill>
              </a:defRPr>
            </a:lvl6pPr>
            <a:lvl7pPr marL="8641080" indent="0">
              <a:buNone/>
              <a:defRPr sz="4400">
                <a:solidFill>
                  <a:schemeClr val="tx1">
                    <a:tint val="75000"/>
                  </a:schemeClr>
                </a:solidFill>
              </a:defRPr>
            </a:lvl7pPr>
            <a:lvl8pPr marL="10081260" indent="0">
              <a:buNone/>
              <a:defRPr sz="4400">
                <a:solidFill>
                  <a:schemeClr val="tx1">
                    <a:tint val="75000"/>
                  </a:schemeClr>
                </a:solidFill>
              </a:defRPr>
            </a:lvl8pPr>
            <a:lvl9pPr marL="11521440" indent="0">
              <a:buNone/>
              <a:defRPr sz="4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fld id="{1D981DB4-47BC-4E79-A601-4A581F906DAA}" type="datetimeFigureOut">
              <a:rPr lang="he-IL"/>
              <a:pPr>
                <a:defRPr/>
              </a:pPr>
              <a:t>כ"א/אייר/תש"ע</a:t>
            </a:fld>
            <a:endParaRPr lang="he-IL"/>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6" name="מציין מיקום של מספר שקופית 5"/>
          <p:cNvSpPr>
            <a:spLocks noGrp="1"/>
          </p:cNvSpPr>
          <p:nvPr>
            <p:ph type="sldNum" sz="quarter" idx="12"/>
          </p:nvPr>
        </p:nvSpPr>
        <p:spPr/>
        <p:txBody>
          <a:bodyPr/>
          <a:lstStyle>
            <a:lvl1pPr>
              <a:defRPr/>
            </a:lvl1pPr>
          </a:lstStyle>
          <a:p>
            <a:pPr>
              <a:defRPr/>
            </a:pPr>
            <a:fld id="{BC0478AC-AC50-429D-B7F6-12E105E42F12}" type="slidenum">
              <a:rPr lang="he-IL"/>
              <a:pPr>
                <a:defRPr/>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742594" y="9521192"/>
            <a:ext cx="6518315" cy="26927119"/>
          </a:xfrm>
        </p:spPr>
        <p:txBody>
          <a:bodyPr/>
          <a:lstStyle>
            <a:lvl1pPr>
              <a:defRPr sz="8800"/>
            </a:lvl1pPr>
            <a:lvl2pPr>
              <a:defRPr sz="7600"/>
            </a:lvl2pPr>
            <a:lvl3pPr>
              <a:defRPr sz="6300"/>
            </a:lvl3pPr>
            <a:lvl4pPr>
              <a:defRPr sz="5700"/>
            </a:lvl4pPr>
            <a:lvl5pPr>
              <a:defRPr sz="5700"/>
            </a:lvl5pPr>
            <a:lvl6pPr>
              <a:defRPr sz="5700"/>
            </a:lvl6pPr>
            <a:lvl7pPr>
              <a:defRPr sz="5700"/>
            </a:lvl7pPr>
            <a:lvl8pPr>
              <a:defRPr sz="5700"/>
            </a:lvl8pPr>
            <a:lvl9pPr>
              <a:defRPr sz="57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7590950" y="9521192"/>
            <a:ext cx="6518315" cy="26927119"/>
          </a:xfrm>
        </p:spPr>
        <p:txBody>
          <a:bodyPr/>
          <a:lstStyle>
            <a:lvl1pPr>
              <a:defRPr sz="8800"/>
            </a:lvl1pPr>
            <a:lvl2pPr>
              <a:defRPr sz="7600"/>
            </a:lvl2pPr>
            <a:lvl3pPr>
              <a:defRPr sz="6300"/>
            </a:lvl3pPr>
            <a:lvl4pPr>
              <a:defRPr sz="5700"/>
            </a:lvl4pPr>
            <a:lvl5pPr>
              <a:defRPr sz="5700"/>
            </a:lvl5pPr>
            <a:lvl6pPr>
              <a:defRPr sz="5700"/>
            </a:lvl6pPr>
            <a:lvl7pPr>
              <a:defRPr sz="5700"/>
            </a:lvl7pPr>
            <a:lvl8pPr>
              <a:defRPr sz="5700"/>
            </a:lvl8pPr>
            <a:lvl9pPr>
              <a:defRPr sz="57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3"/>
          <p:cNvSpPr>
            <a:spLocks noGrp="1"/>
          </p:cNvSpPr>
          <p:nvPr>
            <p:ph type="dt" sz="half" idx="10"/>
          </p:nvPr>
        </p:nvSpPr>
        <p:spPr/>
        <p:txBody>
          <a:bodyPr/>
          <a:lstStyle>
            <a:lvl1pPr>
              <a:defRPr/>
            </a:lvl1pPr>
          </a:lstStyle>
          <a:p>
            <a:pPr>
              <a:defRPr/>
            </a:pPr>
            <a:fld id="{9511BD1E-2351-4367-A1C0-89DA62DD291E}" type="datetimeFigureOut">
              <a:rPr lang="he-IL"/>
              <a:pPr>
                <a:defRPr/>
              </a:pPr>
              <a:t>כ"א/אייר/תש"ע</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193AAD5F-F83F-4F77-B6EC-26A80E6E2804}" type="slidenum">
              <a:rPr lang="he-IL"/>
              <a:pPr>
                <a:defRPr/>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990124" y="1225572"/>
            <a:ext cx="17822228" cy="5100638"/>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990125" y="6850441"/>
            <a:ext cx="8749532" cy="2854938"/>
          </a:xfrm>
        </p:spPr>
        <p:txBody>
          <a:bodyPr anchor="b"/>
          <a:lstStyle>
            <a:lvl1pPr marL="0" indent="0">
              <a:buNone/>
              <a:defRPr sz="7600" b="1"/>
            </a:lvl1pPr>
            <a:lvl2pPr marL="1440180" indent="0">
              <a:buNone/>
              <a:defRPr sz="6300" b="1"/>
            </a:lvl2pPr>
            <a:lvl3pPr marL="2880360" indent="0">
              <a:buNone/>
              <a:defRPr sz="5700" b="1"/>
            </a:lvl3pPr>
            <a:lvl4pPr marL="4320540" indent="0">
              <a:buNone/>
              <a:defRPr sz="5000" b="1"/>
            </a:lvl4pPr>
            <a:lvl5pPr marL="5760720" indent="0">
              <a:buNone/>
              <a:defRPr sz="5000" b="1"/>
            </a:lvl5pPr>
            <a:lvl6pPr marL="7200900" indent="0">
              <a:buNone/>
              <a:defRPr sz="5000" b="1"/>
            </a:lvl6pPr>
            <a:lvl7pPr marL="8641080" indent="0">
              <a:buNone/>
              <a:defRPr sz="5000" b="1"/>
            </a:lvl7pPr>
            <a:lvl8pPr marL="10081260" indent="0">
              <a:buNone/>
              <a:defRPr sz="5000" b="1"/>
            </a:lvl8pPr>
            <a:lvl9pPr marL="11521440" indent="0">
              <a:buNone/>
              <a:defRPr sz="50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990125" y="9705378"/>
            <a:ext cx="8749532" cy="17632623"/>
          </a:xfrm>
        </p:spPr>
        <p:txBody>
          <a:bodyPr/>
          <a:lstStyle>
            <a:lvl1pPr>
              <a:defRPr sz="76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10059385" y="6850441"/>
            <a:ext cx="8752968" cy="2854938"/>
          </a:xfrm>
        </p:spPr>
        <p:txBody>
          <a:bodyPr anchor="b"/>
          <a:lstStyle>
            <a:lvl1pPr marL="0" indent="0">
              <a:buNone/>
              <a:defRPr sz="7600" b="1"/>
            </a:lvl1pPr>
            <a:lvl2pPr marL="1440180" indent="0">
              <a:buNone/>
              <a:defRPr sz="6300" b="1"/>
            </a:lvl2pPr>
            <a:lvl3pPr marL="2880360" indent="0">
              <a:buNone/>
              <a:defRPr sz="5700" b="1"/>
            </a:lvl3pPr>
            <a:lvl4pPr marL="4320540" indent="0">
              <a:buNone/>
              <a:defRPr sz="5000" b="1"/>
            </a:lvl4pPr>
            <a:lvl5pPr marL="5760720" indent="0">
              <a:buNone/>
              <a:defRPr sz="5000" b="1"/>
            </a:lvl5pPr>
            <a:lvl6pPr marL="7200900" indent="0">
              <a:buNone/>
              <a:defRPr sz="5000" b="1"/>
            </a:lvl6pPr>
            <a:lvl7pPr marL="8641080" indent="0">
              <a:buNone/>
              <a:defRPr sz="5000" b="1"/>
            </a:lvl7pPr>
            <a:lvl8pPr marL="10081260" indent="0">
              <a:buNone/>
              <a:defRPr sz="5000" b="1"/>
            </a:lvl8pPr>
            <a:lvl9pPr marL="11521440" indent="0">
              <a:buNone/>
              <a:defRPr sz="50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10059385" y="9705378"/>
            <a:ext cx="8752968" cy="17632623"/>
          </a:xfrm>
        </p:spPr>
        <p:txBody>
          <a:bodyPr/>
          <a:lstStyle>
            <a:lvl1pPr>
              <a:defRPr sz="7600"/>
            </a:lvl1pPr>
            <a:lvl2pPr>
              <a:defRPr sz="6300"/>
            </a:lvl2pPr>
            <a:lvl3pPr>
              <a:defRPr sz="5700"/>
            </a:lvl3pPr>
            <a:lvl4pPr>
              <a:defRPr sz="5000"/>
            </a:lvl4pPr>
            <a:lvl5pPr>
              <a:defRPr sz="5000"/>
            </a:lvl5pPr>
            <a:lvl6pPr>
              <a:defRPr sz="5000"/>
            </a:lvl6pPr>
            <a:lvl7pPr>
              <a:defRPr sz="5000"/>
            </a:lvl7pPr>
            <a:lvl8pPr>
              <a:defRPr sz="5000"/>
            </a:lvl8pPr>
            <a:lvl9pPr>
              <a:defRPr sz="5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3"/>
          <p:cNvSpPr>
            <a:spLocks noGrp="1"/>
          </p:cNvSpPr>
          <p:nvPr>
            <p:ph type="dt" sz="half" idx="10"/>
          </p:nvPr>
        </p:nvSpPr>
        <p:spPr/>
        <p:txBody>
          <a:bodyPr/>
          <a:lstStyle>
            <a:lvl1pPr>
              <a:defRPr/>
            </a:lvl1pPr>
          </a:lstStyle>
          <a:p>
            <a:pPr>
              <a:defRPr/>
            </a:pPr>
            <a:fld id="{117AA4EB-7FD8-4A95-9440-3D128AA2E810}" type="datetimeFigureOut">
              <a:rPr lang="he-IL"/>
              <a:pPr>
                <a:defRPr/>
              </a:pPr>
              <a:t>כ"א/אייר/תש"ע</a:t>
            </a:fld>
            <a:endParaRPr lang="he-IL"/>
          </a:p>
        </p:txBody>
      </p:sp>
      <p:sp>
        <p:nvSpPr>
          <p:cNvPr id="8"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9" name="מציין מיקום של מספר שקופית 5"/>
          <p:cNvSpPr>
            <a:spLocks noGrp="1"/>
          </p:cNvSpPr>
          <p:nvPr>
            <p:ph type="sldNum" sz="quarter" idx="12"/>
          </p:nvPr>
        </p:nvSpPr>
        <p:spPr/>
        <p:txBody>
          <a:bodyPr/>
          <a:lstStyle>
            <a:lvl1pPr>
              <a:defRPr/>
            </a:lvl1pPr>
          </a:lstStyle>
          <a:p>
            <a:pPr>
              <a:defRPr/>
            </a:pPr>
            <a:fld id="{D6BF46FC-19E2-49A5-A09E-4B3A281217D1}" type="slidenum">
              <a:rPr lang="he-IL"/>
              <a:pPr>
                <a:defRPr/>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3"/>
          <p:cNvSpPr>
            <a:spLocks noGrp="1"/>
          </p:cNvSpPr>
          <p:nvPr>
            <p:ph type="dt" sz="half" idx="10"/>
          </p:nvPr>
        </p:nvSpPr>
        <p:spPr/>
        <p:txBody>
          <a:bodyPr/>
          <a:lstStyle>
            <a:lvl1pPr>
              <a:defRPr/>
            </a:lvl1pPr>
          </a:lstStyle>
          <a:p>
            <a:pPr>
              <a:defRPr/>
            </a:pPr>
            <a:fld id="{BC7E3CC4-77FD-437D-944D-A193C768AEAF}" type="datetimeFigureOut">
              <a:rPr lang="he-IL"/>
              <a:pPr>
                <a:defRPr/>
              </a:pPr>
              <a:t>כ"א/אייר/תש"ע</a:t>
            </a:fld>
            <a:endParaRPr lang="he-IL"/>
          </a:p>
        </p:txBody>
      </p:sp>
      <p:sp>
        <p:nvSpPr>
          <p:cNvPr id="4"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5" name="מציין מיקום של מספר שקופית 5"/>
          <p:cNvSpPr>
            <a:spLocks noGrp="1"/>
          </p:cNvSpPr>
          <p:nvPr>
            <p:ph type="sldNum" sz="quarter" idx="12"/>
          </p:nvPr>
        </p:nvSpPr>
        <p:spPr/>
        <p:txBody>
          <a:bodyPr/>
          <a:lstStyle>
            <a:lvl1pPr>
              <a:defRPr/>
            </a:lvl1pPr>
          </a:lstStyle>
          <a:p>
            <a:pPr>
              <a:defRPr/>
            </a:pPr>
            <a:fld id="{BA54A5CF-B181-4EC2-B68C-FCCA90E189E4}" type="slidenum">
              <a:rPr lang="he-IL"/>
              <a:pPr>
                <a:defRPr/>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3"/>
          <p:cNvSpPr>
            <a:spLocks noGrp="1"/>
          </p:cNvSpPr>
          <p:nvPr>
            <p:ph type="dt" sz="half" idx="10"/>
          </p:nvPr>
        </p:nvSpPr>
        <p:spPr/>
        <p:txBody>
          <a:bodyPr/>
          <a:lstStyle>
            <a:lvl1pPr>
              <a:defRPr/>
            </a:lvl1pPr>
          </a:lstStyle>
          <a:p>
            <a:pPr>
              <a:defRPr/>
            </a:pPr>
            <a:fld id="{97AF212E-7CCD-4361-B776-2ED87D469FA0}" type="datetimeFigureOut">
              <a:rPr lang="he-IL"/>
              <a:pPr>
                <a:defRPr/>
              </a:pPr>
              <a:t>כ"א/אייר/תש"ע</a:t>
            </a:fld>
            <a:endParaRPr lang="he-IL"/>
          </a:p>
        </p:txBody>
      </p:sp>
      <p:sp>
        <p:nvSpPr>
          <p:cNvPr id="3"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4" name="מציין מיקום של מספר שקופית 5"/>
          <p:cNvSpPr>
            <a:spLocks noGrp="1"/>
          </p:cNvSpPr>
          <p:nvPr>
            <p:ph type="sldNum" sz="quarter" idx="12"/>
          </p:nvPr>
        </p:nvSpPr>
        <p:spPr/>
        <p:txBody>
          <a:bodyPr/>
          <a:lstStyle>
            <a:lvl1pPr>
              <a:defRPr/>
            </a:lvl1pPr>
          </a:lstStyle>
          <a:p>
            <a:pPr>
              <a:defRPr/>
            </a:pPr>
            <a:fld id="{6B887DD7-F7CA-4B9E-BD93-7752C03631E6}" type="slidenum">
              <a:rPr lang="he-IL"/>
              <a:pPr>
                <a:defRPr/>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990125" y="1218487"/>
            <a:ext cx="6514879" cy="5185648"/>
          </a:xfrm>
        </p:spPr>
        <p:txBody>
          <a:bodyPr anchor="b"/>
          <a:lstStyle>
            <a:lvl1pPr algn="r">
              <a:defRPr sz="6300"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7742218" y="1218488"/>
            <a:ext cx="11070135" cy="26119518"/>
          </a:xfrm>
        </p:spPr>
        <p:txBody>
          <a:bodyPr/>
          <a:lstStyle>
            <a:lvl1pPr>
              <a:defRPr sz="10100"/>
            </a:lvl1pPr>
            <a:lvl2pPr>
              <a:defRPr sz="8800"/>
            </a:lvl2pPr>
            <a:lvl3pPr>
              <a:defRPr sz="7600"/>
            </a:lvl3pPr>
            <a:lvl4pPr>
              <a:defRPr sz="6300"/>
            </a:lvl4pPr>
            <a:lvl5pPr>
              <a:defRPr sz="6300"/>
            </a:lvl5pPr>
            <a:lvl6pPr>
              <a:defRPr sz="6300"/>
            </a:lvl6pPr>
            <a:lvl7pPr>
              <a:defRPr sz="6300"/>
            </a:lvl7pPr>
            <a:lvl8pPr>
              <a:defRPr sz="6300"/>
            </a:lvl8pPr>
            <a:lvl9pPr>
              <a:defRPr sz="63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990125" y="6404136"/>
            <a:ext cx="6514879" cy="20933870"/>
          </a:xfrm>
        </p:spPr>
        <p:txBody>
          <a:bodyPr/>
          <a:lstStyle>
            <a:lvl1pPr marL="0" indent="0">
              <a:buNone/>
              <a:defRPr sz="4400"/>
            </a:lvl1pPr>
            <a:lvl2pPr marL="1440180" indent="0">
              <a:buNone/>
              <a:defRPr sz="3800"/>
            </a:lvl2pPr>
            <a:lvl3pPr marL="2880360" indent="0">
              <a:buNone/>
              <a:defRPr sz="3200"/>
            </a:lvl3pPr>
            <a:lvl4pPr marL="4320540" indent="0">
              <a:buNone/>
              <a:defRPr sz="2800"/>
            </a:lvl4pPr>
            <a:lvl5pPr marL="5760720" indent="0">
              <a:buNone/>
              <a:defRPr sz="2800"/>
            </a:lvl5pPr>
            <a:lvl6pPr marL="7200900" indent="0">
              <a:buNone/>
              <a:defRPr sz="2800"/>
            </a:lvl6pPr>
            <a:lvl7pPr marL="8641080" indent="0">
              <a:buNone/>
              <a:defRPr sz="2800"/>
            </a:lvl7pPr>
            <a:lvl8pPr marL="10081260" indent="0">
              <a:buNone/>
              <a:defRPr sz="2800"/>
            </a:lvl8pPr>
            <a:lvl9pPr marL="11521440" indent="0">
              <a:buNone/>
              <a:defRPr sz="2800"/>
            </a:lvl9pPr>
          </a:lstStyle>
          <a:p>
            <a:pPr lvl="0"/>
            <a:r>
              <a:rPr lang="he-IL" smtClean="0"/>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778169D3-7A69-43DB-A6CA-79CC7B56C5F7}" type="datetimeFigureOut">
              <a:rPr lang="he-IL"/>
              <a:pPr>
                <a:defRPr/>
              </a:pPr>
              <a:t>כ"א/אייר/תש"ע</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1014BFC9-F43D-4A74-A8F6-9BE3DD9B111A}" type="slidenum">
              <a:rPr lang="he-IL"/>
              <a:pPr>
                <a:defRPr/>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3881424" y="21422679"/>
            <a:ext cx="11881485" cy="2529069"/>
          </a:xfrm>
        </p:spPr>
        <p:txBody>
          <a:bodyPr anchor="b"/>
          <a:lstStyle>
            <a:lvl1pPr algn="r">
              <a:defRPr sz="6300"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3881424" y="2734507"/>
            <a:ext cx="11881485" cy="18362295"/>
          </a:xfrm>
        </p:spPr>
        <p:txBody>
          <a:bodyPr rtlCol="1">
            <a:normAutofit/>
          </a:bodyPr>
          <a:lstStyle>
            <a:lvl1pPr marL="0" indent="0">
              <a:buNone/>
              <a:defRPr sz="10100"/>
            </a:lvl1pPr>
            <a:lvl2pPr marL="1440180" indent="0">
              <a:buNone/>
              <a:defRPr sz="8800"/>
            </a:lvl2pPr>
            <a:lvl3pPr marL="2880360" indent="0">
              <a:buNone/>
              <a:defRPr sz="760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pPr lvl="0"/>
            <a:endParaRPr lang="he-IL" noProof="0"/>
          </a:p>
        </p:txBody>
      </p:sp>
      <p:sp>
        <p:nvSpPr>
          <p:cNvPr id="4" name="מציין מיקום טקסט 3"/>
          <p:cNvSpPr>
            <a:spLocks noGrp="1"/>
          </p:cNvSpPr>
          <p:nvPr>
            <p:ph type="body" sz="half" idx="2"/>
          </p:nvPr>
        </p:nvSpPr>
        <p:spPr>
          <a:xfrm>
            <a:off x="3881424" y="23951748"/>
            <a:ext cx="11881485" cy="3591696"/>
          </a:xfrm>
        </p:spPr>
        <p:txBody>
          <a:bodyPr/>
          <a:lstStyle>
            <a:lvl1pPr marL="0" indent="0">
              <a:buNone/>
              <a:defRPr sz="4400"/>
            </a:lvl1pPr>
            <a:lvl2pPr marL="1440180" indent="0">
              <a:buNone/>
              <a:defRPr sz="3800"/>
            </a:lvl2pPr>
            <a:lvl3pPr marL="2880360" indent="0">
              <a:buNone/>
              <a:defRPr sz="3200"/>
            </a:lvl3pPr>
            <a:lvl4pPr marL="4320540" indent="0">
              <a:buNone/>
              <a:defRPr sz="2800"/>
            </a:lvl4pPr>
            <a:lvl5pPr marL="5760720" indent="0">
              <a:buNone/>
              <a:defRPr sz="2800"/>
            </a:lvl5pPr>
            <a:lvl6pPr marL="7200900" indent="0">
              <a:buNone/>
              <a:defRPr sz="2800"/>
            </a:lvl6pPr>
            <a:lvl7pPr marL="8641080" indent="0">
              <a:buNone/>
              <a:defRPr sz="2800"/>
            </a:lvl7pPr>
            <a:lvl8pPr marL="10081260" indent="0">
              <a:buNone/>
              <a:defRPr sz="2800"/>
            </a:lvl8pPr>
            <a:lvl9pPr marL="11521440" indent="0">
              <a:buNone/>
              <a:defRPr sz="2800"/>
            </a:lvl9pPr>
          </a:lstStyle>
          <a:p>
            <a:pPr lvl="0"/>
            <a:r>
              <a:rPr lang="he-IL" smtClean="0"/>
              <a:t>לחץ כדי לערוך סגנונות טקסט של תבנית בסיס</a:t>
            </a:r>
          </a:p>
        </p:txBody>
      </p:sp>
      <p:sp>
        <p:nvSpPr>
          <p:cNvPr id="5" name="מציין מיקום של תאריך 3"/>
          <p:cNvSpPr>
            <a:spLocks noGrp="1"/>
          </p:cNvSpPr>
          <p:nvPr>
            <p:ph type="dt" sz="half" idx="10"/>
          </p:nvPr>
        </p:nvSpPr>
        <p:spPr/>
        <p:txBody>
          <a:bodyPr/>
          <a:lstStyle>
            <a:lvl1pPr>
              <a:defRPr/>
            </a:lvl1pPr>
          </a:lstStyle>
          <a:p>
            <a:pPr>
              <a:defRPr/>
            </a:pPr>
            <a:fld id="{CDE6BAA2-2370-463B-914B-8023F848CED1}" type="datetimeFigureOut">
              <a:rPr lang="he-IL"/>
              <a:pPr>
                <a:defRPr/>
              </a:pPr>
              <a:t>כ"א/אייר/תש"ע</a:t>
            </a:fld>
            <a:endParaRPr lang="he-IL"/>
          </a:p>
        </p:txBody>
      </p:sp>
      <p:sp>
        <p:nvSpPr>
          <p:cNvPr id="6" name="מציין מיקום של כותרת תחתונה 4"/>
          <p:cNvSpPr>
            <a:spLocks noGrp="1"/>
          </p:cNvSpPr>
          <p:nvPr>
            <p:ph type="ftr" sz="quarter" idx="11"/>
          </p:nvPr>
        </p:nvSpPr>
        <p:spPr/>
        <p:txBody>
          <a:bodyPr/>
          <a:lstStyle>
            <a:lvl1pPr>
              <a:defRPr/>
            </a:lvl1pPr>
          </a:lstStyle>
          <a:p>
            <a:pPr>
              <a:defRPr/>
            </a:pPr>
            <a:endParaRPr lang="he-IL"/>
          </a:p>
        </p:txBody>
      </p:sp>
      <p:sp>
        <p:nvSpPr>
          <p:cNvPr id="7" name="מציין מיקום של מספר שקופית 5"/>
          <p:cNvSpPr>
            <a:spLocks noGrp="1"/>
          </p:cNvSpPr>
          <p:nvPr>
            <p:ph type="sldNum" sz="quarter" idx="12"/>
          </p:nvPr>
        </p:nvSpPr>
        <p:spPr/>
        <p:txBody>
          <a:bodyPr/>
          <a:lstStyle>
            <a:lvl1pPr>
              <a:defRPr/>
            </a:lvl1pPr>
          </a:lstStyle>
          <a:p>
            <a:pPr>
              <a:defRPr/>
            </a:pPr>
            <a:fld id="{A0DC7B20-2F09-4414-893C-475EC0D53936}" type="slidenum">
              <a:rPr lang="he-IL"/>
              <a:pPr>
                <a:defRPr/>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מציין מיקום של כותרת 1"/>
          <p:cNvSpPr>
            <a:spLocks noGrp="1"/>
          </p:cNvSpPr>
          <p:nvPr>
            <p:ph type="title"/>
          </p:nvPr>
        </p:nvSpPr>
        <p:spPr bwMode="auto">
          <a:xfrm>
            <a:off x="990600" y="1225550"/>
            <a:ext cx="17821275" cy="5100638"/>
          </a:xfrm>
          <a:prstGeom prst="rect">
            <a:avLst/>
          </a:prstGeom>
          <a:noFill/>
          <a:ln w="9525">
            <a:noFill/>
            <a:miter lim="800000"/>
            <a:headEnd/>
            <a:tailEnd/>
          </a:ln>
        </p:spPr>
        <p:txBody>
          <a:bodyPr vert="horz" wrap="square" lIns="288036" tIns="144018" rIns="288036" bIns="144018" numCol="1" anchor="ctr" anchorCtr="0" compatLnSpc="1">
            <a:prstTxWarp prst="textNoShape">
              <a:avLst/>
            </a:prstTxWarp>
          </a:bodyPr>
          <a:lstStyle/>
          <a:p>
            <a:pPr lvl="0"/>
            <a:r>
              <a:rPr lang="he-IL" smtClean="0"/>
              <a:t>לחץ כדי לערוך סגנון כותרת של תבנית בסיס</a:t>
            </a:r>
          </a:p>
        </p:txBody>
      </p:sp>
      <p:sp>
        <p:nvSpPr>
          <p:cNvPr id="1027" name="מציין מיקום טקסט 2"/>
          <p:cNvSpPr>
            <a:spLocks noGrp="1"/>
          </p:cNvSpPr>
          <p:nvPr>
            <p:ph type="body" idx="1"/>
          </p:nvPr>
        </p:nvSpPr>
        <p:spPr bwMode="auto">
          <a:xfrm>
            <a:off x="990600" y="7140575"/>
            <a:ext cx="17821275" cy="20197763"/>
          </a:xfrm>
          <a:prstGeom prst="rect">
            <a:avLst/>
          </a:prstGeom>
          <a:noFill/>
          <a:ln w="9525">
            <a:noFill/>
            <a:miter lim="800000"/>
            <a:headEnd/>
            <a:tailEnd/>
          </a:ln>
        </p:spPr>
        <p:txBody>
          <a:bodyPr vert="horz" wrap="square" lIns="288036" tIns="144018" rIns="288036" bIns="144018" numCol="1" anchor="t" anchorCtr="0" compatLnSpc="1">
            <a:prstTxWarp prst="textNoShape">
              <a:avLst/>
            </a:prstTxWarp>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p>
        </p:txBody>
      </p:sp>
      <p:sp>
        <p:nvSpPr>
          <p:cNvPr id="4" name="מציין מיקום של תאריך 3"/>
          <p:cNvSpPr>
            <a:spLocks noGrp="1"/>
          </p:cNvSpPr>
          <p:nvPr>
            <p:ph type="dt" sz="half" idx="2"/>
          </p:nvPr>
        </p:nvSpPr>
        <p:spPr>
          <a:xfrm>
            <a:off x="14192250" y="28365450"/>
            <a:ext cx="4619625" cy="1628775"/>
          </a:xfrm>
          <a:prstGeom prst="rect">
            <a:avLst/>
          </a:prstGeom>
        </p:spPr>
        <p:txBody>
          <a:bodyPr vert="horz" lIns="288036" tIns="144018" rIns="288036" bIns="144018" rtlCol="1" anchor="ctr"/>
          <a:lstStyle>
            <a:lvl1pPr algn="r" defTabSz="2880360" fontAlgn="auto">
              <a:spcBef>
                <a:spcPts val="0"/>
              </a:spcBef>
              <a:spcAft>
                <a:spcPts val="0"/>
              </a:spcAft>
              <a:defRPr sz="3800" smtClean="0">
                <a:solidFill>
                  <a:schemeClr val="tx1">
                    <a:tint val="75000"/>
                  </a:schemeClr>
                </a:solidFill>
                <a:latin typeface="+mn-lt"/>
                <a:cs typeface="+mn-cs"/>
              </a:defRPr>
            </a:lvl1pPr>
          </a:lstStyle>
          <a:p>
            <a:pPr>
              <a:defRPr/>
            </a:pPr>
            <a:fld id="{8B18C145-F050-4F19-B427-F2ED15E23EBC}" type="datetimeFigureOut">
              <a:rPr lang="he-IL"/>
              <a:pPr>
                <a:defRPr/>
              </a:pPr>
              <a:t>כ"א/אייר/תש"ע</a:t>
            </a:fld>
            <a:endParaRPr lang="he-IL"/>
          </a:p>
        </p:txBody>
      </p:sp>
      <p:sp>
        <p:nvSpPr>
          <p:cNvPr id="5" name="מציין מיקום של כותרת תחתונה 4"/>
          <p:cNvSpPr>
            <a:spLocks noGrp="1"/>
          </p:cNvSpPr>
          <p:nvPr>
            <p:ph type="ftr" sz="quarter" idx="3"/>
          </p:nvPr>
        </p:nvSpPr>
        <p:spPr>
          <a:xfrm>
            <a:off x="6765925" y="28365450"/>
            <a:ext cx="6270625" cy="1628775"/>
          </a:xfrm>
          <a:prstGeom prst="rect">
            <a:avLst/>
          </a:prstGeom>
        </p:spPr>
        <p:txBody>
          <a:bodyPr vert="horz" lIns="288036" tIns="144018" rIns="288036" bIns="144018" rtlCol="1" anchor="ctr"/>
          <a:lstStyle>
            <a:lvl1pPr algn="ctr" defTabSz="2880360" fontAlgn="auto">
              <a:spcBef>
                <a:spcPts val="0"/>
              </a:spcBef>
              <a:spcAft>
                <a:spcPts val="0"/>
              </a:spcAft>
              <a:defRPr sz="3800">
                <a:solidFill>
                  <a:schemeClr val="tx1">
                    <a:tint val="75000"/>
                  </a:schemeClr>
                </a:solidFill>
                <a:latin typeface="+mn-lt"/>
                <a:cs typeface="+mn-cs"/>
              </a:defRPr>
            </a:lvl1pPr>
          </a:lstStyle>
          <a:p>
            <a:pPr>
              <a:defRPr/>
            </a:pPr>
            <a:endParaRPr lang="he-IL"/>
          </a:p>
        </p:txBody>
      </p:sp>
      <p:sp>
        <p:nvSpPr>
          <p:cNvPr id="6" name="מציין מיקום של מספר שקופית 5"/>
          <p:cNvSpPr>
            <a:spLocks noGrp="1"/>
          </p:cNvSpPr>
          <p:nvPr>
            <p:ph type="sldNum" sz="quarter" idx="4"/>
          </p:nvPr>
        </p:nvSpPr>
        <p:spPr>
          <a:xfrm>
            <a:off x="990600" y="28365450"/>
            <a:ext cx="4619625" cy="1628775"/>
          </a:xfrm>
          <a:prstGeom prst="rect">
            <a:avLst/>
          </a:prstGeom>
        </p:spPr>
        <p:txBody>
          <a:bodyPr vert="horz" lIns="288036" tIns="144018" rIns="288036" bIns="144018" rtlCol="1" anchor="ctr"/>
          <a:lstStyle>
            <a:lvl1pPr algn="l" defTabSz="2880360" fontAlgn="auto">
              <a:spcBef>
                <a:spcPts val="0"/>
              </a:spcBef>
              <a:spcAft>
                <a:spcPts val="0"/>
              </a:spcAft>
              <a:defRPr sz="3800" smtClean="0">
                <a:solidFill>
                  <a:schemeClr val="tx1">
                    <a:tint val="75000"/>
                  </a:schemeClr>
                </a:solidFill>
                <a:latin typeface="+mn-lt"/>
                <a:cs typeface="+mn-cs"/>
              </a:defRPr>
            </a:lvl1pPr>
          </a:lstStyle>
          <a:p>
            <a:pPr>
              <a:defRPr/>
            </a:pPr>
            <a:fld id="{D7E16210-B302-46F7-BE08-84843E38AA5A}" type="slidenum">
              <a:rPr lang="he-IL"/>
              <a:pPr>
                <a:defRPr/>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879725" rtl="1" fontAlgn="base">
        <a:spcBef>
          <a:spcPct val="0"/>
        </a:spcBef>
        <a:spcAft>
          <a:spcPct val="0"/>
        </a:spcAft>
        <a:defRPr sz="13900" kern="1200">
          <a:solidFill>
            <a:schemeClr val="tx1"/>
          </a:solidFill>
          <a:latin typeface="+mj-lt"/>
          <a:ea typeface="+mj-ea"/>
          <a:cs typeface="+mj-cs"/>
        </a:defRPr>
      </a:lvl1pPr>
      <a:lvl2pPr algn="ctr" defTabSz="2879725" rtl="1" fontAlgn="base">
        <a:spcBef>
          <a:spcPct val="0"/>
        </a:spcBef>
        <a:spcAft>
          <a:spcPct val="0"/>
        </a:spcAft>
        <a:defRPr sz="13900">
          <a:solidFill>
            <a:schemeClr val="tx1"/>
          </a:solidFill>
          <a:latin typeface="Calibri" pitchFamily="34" charset="0"/>
          <a:cs typeface="Times New Roman" pitchFamily="18" charset="0"/>
        </a:defRPr>
      </a:lvl2pPr>
      <a:lvl3pPr algn="ctr" defTabSz="2879725" rtl="1" fontAlgn="base">
        <a:spcBef>
          <a:spcPct val="0"/>
        </a:spcBef>
        <a:spcAft>
          <a:spcPct val="0"/>
        </a:spcAft>
        <a:defRPr sz="13900">
          <a:solidFill>
            <a:schemeClr val="tx1"/>
          </a:solidFill>
          <a:latin typeface="Calibri" pitchFamily="34" charset="0"/>
          <a:cs typeface="Times New Roman" pitchFamily="18" charset="0"/>
        </a:defRPr>
      </a:lvl3pPr>
      <a:lvl4pPr algn="ctr" defTabSz="2879725" rtl="1" fontAlgn="base">
        <a:spcBef>
          <a:spcPct val="0"/>
        </a:spcBef>
        <a:spcAft>
          <a:spcPct val="0"/>
        </a:spcAft>
        <a:defRPr sz="13900">
          <a:solidFill>
            <a:schemeClr val="tx1"/>
          </a:solidFill>
          <a:latin typeface="Calibri" pitchFamily="34" charset="0"/>
          <a:cs typeface="Times New Roman" pitchFamily="18" charset="0"/>
        </a:defRPr>
      </a:lvl4pPr>
      <a:lvl5pPr algn="ctr" defTabSz="2879725" rtl="1" fontAlgn="base">
        <a:spcBef>
          <a:spcPct val="0"/>
        </a:spcBef>
        <a:spcAft>
          <a:spcPct val="0"/>
        </a:spcAft>
        <a:defRPr sz="13900">
          <a:solidFill>
            <a:schemeClr val="tx1"/>
          </a:solidFill>
          <a:latin typeface="Calibri" pitchFamily="34" charset="0"/>
          <a:cs typeface="Times New Roman" pitchFamily="18" charset="0"/>
        </a:defRPr>
      </a:lvl5pPr>
      <a:lvl6pPr marL="457200" algn="ctr" defTabSz="2879725" rtl="1" fontAlgn="base">
        <a:spcBef>
          <a:spcPct val="0"/>
        </a:spcBef>
        <a:spcAft>
          <a:spcPct val="0"/>
        </a:spcAft>
        <a:defRPr sz="13900">
          <a:solidFill>
            <a:schemeClr val="tx1"/>
          </a:solidFill>
          <a:latin typeface="Calibri" pitchFamily="34" charset="0"/>
          <a:cs typeface="Times New Roman" pitchFamily="18" charset="0"/>
        </a:defRPr>
      </a:lvl6pPr>
      <a:lvl7pPr marL="914400" algn="ctr" defTabSz="2879725" rtl="1" fontAlgn="base">
        <a:spcBef>
          <a:spcPct val="0"/>
        </a:spcBef>
        <a:spcAft>
          <a:spcPct val="0"/>
        </a:spcAft>
        <a:defRPr sz="13900">
          <a:solidFill>
            <a:schemeClr val="tx1"/>
          </a:solidFill>
          <a:latin typeface="Calibri" pitchFamily="34" charset="0"/>
          <a:cs typeface="Times New Roman" pitchFamily="18" charset="0"/>
        </a:defRPr>
      </a:lvl7pPr>
      <a:lvl8pPr marL="1371600" algn="ctr" defTabSz="2879725" rtl="1" fontAlgn="base">
        <a:spcBef>
          <a:spcPct val="0"/>
        </a:spcBef>
        <a:spcAft>
          <a:spcPct val="0"/>
        </a:spcAft>
        <a:defRPr sz="13900">
          <a:solidFill>
            <a:schemeClr val="tx1"/>
          </a:solidFill>
          <a:latin typeface="Calibri" pitchFamily="34" charset="0"/>
          <a:cs typeface="Times New Roman" pitchFamily="18" charset="0"/>
        </a:defRPr>
      </a:lvl8pPr>
      <a:lvl9pPr marL="1828800" algn="ctr" defTabSz="2879725" rtl="1" fontAlgn="base">
        <a:spcBef>
          <a:spcPct val="0"/>
        </a:spcBef>
        <a:spcAft>
          <a:spcPct val="0"/>
        </a:spcAft>
        <a:defRPr sz="13900">
          <a:solidFill>
            <a:schemeClr val="tx1"/>
          </a:solidFill>
          <a:latin typeface="Calibri" pitchFamily="34" charset="0"/>
          <a:cs typeface="Times New Roman" pitchFamily="18" charset="0"/>
        </a:defRPr>
      </a:lvl9pPr>
    </p:titleStyle>
    <p:bodyStyle>
      <a:lvl1pPr marL="1079500" indent="-1079500" algn="r" defTabSz="2879725" rtl="1" fontAlgn="base">
        <a:spcBef>
          <a:spcPct val="20000"/>
        </a:spcBef>
        <a:spcAft>
          <a:spcPct val="0"/>
        </a:spcAft>
        <a:buFont typeface="Arial" pitchFamily="34" charset="0"/>
        <a:buChar char="•"/>
        <a:defRPr sz="10100" kern="1200">
          <a:solidFill>
            <a:schemeClr val="tx1"/>
          </a:solidFill>
          <a:latin typeface="+mn-lt"/>
          <a:ea typeface="+mn-ea"/>
          <a:cs typeface="+mn-cs"/>
        </a:defRPr>
      </a:lvl1pPr>
      <a:lvl2pPr marL="2339975" indent="-900113" algn="r" defTabSz="2879725" rtl="1" fontAlgn="base">
        <a:spcBef>
          <a:spcPct val="20000"/>
        </a:spcBef>
        <a:spcAft>
          <a:spcPct val="0"/>
        </a:spcAft>
        <a:buFont typeface="Arial" pitchFamily="34" charset="0"/>
        <a:buChar char="–"/>
        <a:defRPr sz="8800" kern="1200">
          <a:solidFill>
            <a:schemeClr val="tx1"/>
          </a:solidFill>
          <a:latin typeface="+mn-lt"/>
          <a:ea typeface="+mn-ea"/>
          <a:cs typeface="+mn-cs"/>
        </a:defRPr>
      </a:lvl2pPr>
      <a:lvl3pPr marL="3600450" indent="-719138" algn="r" defTabSz="2879725" rtl="1" fontAlgn="base">
        <a:spcBef>
          <a:spcPct val="20000"/>
        </a:spcBef>
        <a:spcAft>
          <a:spcPct val="0"/>
        </a:spcAft>
        <a:buFont typeface="Arial" pitchFamily="34" charset="0"/>
        <a:buChar char="•"/>
        <a:defRPr sz="7600" kern="1200">
          <a:solidFill>
            <a:schemeClr val="tx1"/>
          </a:solidFill>
          <a:latin typeface="+mn-lt"/>
          <a:ea typeface="+mn-ea"/>
          <a:cs typeface="+mn-cs"/>
        </a:defRPr>
      </a:lvl3pPr>
      <a:lvl4pPr marL="5040313" indent="-719138" algn="r" defTabSz="2879725" rtl="1" fontAlgn="base">
        <a:spcBef>
          <a:spcPct val="20000"/>
        </a:spcBef>
        <a:spcAft>
          <a:spcPct val="0"/>
        </a:spcAft>
        <a:buFont typeface="Arial" pitchFamily="34" charset="0"/>
        <a:buChar char="–"/>
        <a:defRPr sz="6300" kern="1200">
          <a:solidFill>
            <a:schemeClr val="tx1"/>
          </a:solidFill>
          <a:latin typeface="+mn-lt"/>
          <a:ea typeface="+mn-ea"/>
          <a:cs typeface="+mn-cs"/>
        </a:defRPr>
      </a:lvl4pPr>
      <a:lvl5pPr marL="6480175" indent="-719138" algn="r" defTabSz="2879725" rtl="1" fontAlgn="base">
        <a:spcBef>
          <a:spcPct val="20000"/>
        </a:spcBef>
        <a:spcAft>
          <a:spcPct val="0"/>
        </a:spcAft>
        <a:buFont typeface="Arial" pitchFamily="34" charset="0"/>
        <a:buChar char="»"/>
        <a:defRPr sz="6300" kern="1200">
          <a:solidFill>
            <a:schemeClr val="tx1"/>
          </a:solidFill>
          <a:latin typeface="+mn-lt"/>
          <a:ea typeface="+mn-ea"/>
          <a:cs typeface="+mn-cs"/>
        </a:defRPr>
      </a:lvl5pPr>
      <a:lvl6pPr marL="7920990" indent="-720090" algn="r" defTabSz="2880360" rtl="1" eaLnBrk="1" latinLnBrk="0" hangingPunct="1">
        <a:spcBef>
          <a:spcPct val="20000"/>
        </a:spcBef>
        <a:buFont typeface="Arial" pitchFamily="34" charset="0"/>
        <a:buChar char="•"/>
        <a:defRPr sz="6300" kern="1200">
          <a:solidFill>
            <a:schemeClr val="tx1"/>
          </a:solidFill>
          <a:latin typeface="+mn-lt"/>
          <a:ea typeface="+mn-ea"/>
          <a:cs typeface="+mn-cs"/>
        </a:defRPr>
      </a:lvl6pPr>
      <a:lvl7pPr marL="9361170" indent="-720090" algn="r" defTabSz="2880360" rtl="1" eaLnBrk="1" latinLnBrk="0" hangingPunct="1">
        <a:spcBef>
          <a:spcPct val="20000"/>
        </a:spcBef>
        <a:buFont typeface="Arial" pitchFamily="34" charset="0"/>
        <a:buChar char="•"/>
        <a:defRPr sz="6300" kern="1200">
          <a:solidFill>
            <a:schemeClr val="tx1"/>
          </a:solidFill>
          <a:latin typeface="+mn-lt"/>
          <a:ea typeface="+mn-ea"/>
          <a:cs typeface="+mn-cs"/>
        </a:defRPr>
      </a:lvl7pPr>
      <a:lvl8pPr marL="10801350" indent="-720090" algn="r" defTabSz="2880360" rtl="1" eaLnBrk="1" latinLnBrk="0" hangingPunct="1">
        <a:spcBef>
          <a:spcPct val="20000"/>
        </a:spcBef>
        <a:buFont typeface="Arial" pitchFamily="34" charset="0"/>
        <a:buChar char="•"/>
        <a:defRPr sz="6300" kern="1200">
          <a:solidFill>
            <a:schemeClr val="tx1"/>
          </a:solidFill>
          <a:latin typeface="+mn-lt"/>
          <a:ea typeface="+mn-ea"/>
          <a:cs typeface="+mn-cs"/>
        </a:defRPr>
      </a:lvl8pPr>
      <a:lvl9pPr marL="12241530" indent="-720090" algn="r" defTabSz="2880360" rtl="1" eaLnBrk="1" latinLnBrk="0" hangingPunct="1">
        <a:spcBef>
          <a:spcPct val="20000"/>
        </a:spcBef>
        <a:buFont typeface="Arial" pitchFamily="34" charset="0"/>
        <a:buChar char="•"/>
        <a:defRPr sz="6300" kern="1200">
          <a:solidFill>
            <a:schemeClr val="tx1"/>
          </a:solidFill>
          <a:latin typeface="+mn-lt"/>
          <a:ea typeface="+mn-ea"/>
          <a:cs typeface="+mn-cs"/>
        </a:defRPr>
      </a:lvl9pPr>
    </p:bodyStyle>
    <p:otherStyle>
      <a:defPPr>
        <a:defRPr lang="he-IL"/>
      </a:defPPr>
      <a:lvl1pPr marL="0" algn="r" defTabSz="2880360" rtl="1" eaLnBrk="1" latinLnBrk="0" hangingPunct="1">
        <a:defRPr sz="5700" kern="1200">
          <a:solidFill>
            <a:schemeClr val="tx1"/>
          </a:solidFill>
          <a:latin typeface="+mn-lt"/>
          <a:ea typeface="+mn-ea"/>
          <a:cs typeface="+mn-cs"/>
        </a:defRPr>
      </a:lvl1pPr>
      <a:lvl2pPr marL="1440180" algn="r" defTabSz="2880360" rtl="1" eaLnBrk="1" latinLnBrk="0" hangingPunct="1">
        <a:defRPr sz="5700" kern="1200">
          <a:solidFill>
            <a:schemeClr val="tx1"/>
          </a:solidFill>
          <a:latin typeface="+mn-lt"/>
          <a:ea typeface="+mn-ea"/>
          <a:cs typeface="+mn-cs"/>
        </a:defRPr>
      </a:lvl2pPr>
      <a:lvl3pPr marL="2880360" algn="r" defTabSz="2880360" rtl="1" eaLnBrk="1" latinLnBrk="0" hangingPunct="1">
        <a:defRPr sz="5700" kern="1200">
          <a:solidFill>
            <a:schemeClr val="tx1"/>
          </a:solidFill>
          <a:latin typeface="+mn-lt"/>
          <a:ea typeface="+mn-ea"/>
          <a:cs typeface="+mn-cs"/>
        </a:defRPr>
      </a:lvl3pPr>
      <a:lvl4pPr marL="4320540" algn="r" defTabSz="2880360" rtl="1" eaLnBrk="1" latinLnBrk="0" hangingPunct="1">
        <a:defRPr sz="5700" kern="1200">
          <a:solidFill>
            <a:schemeClr val="tx1"/>
          </a:solidFill>
          <a:latin typeface="+mn-lt"/>
          <a:ea typeface="+mn-ea"/>
          <a:cs typeface="+mn-cs"/>
        </a:defRPr>
      </a:lvl4pPr>
      <a:lvl5pPr marL="5760720" algn="r" defTabSz="2880360" rtl="1" eaLnBrk="1" latinLnBrk="0" hangingPunct="1">
        <a:defRPr sz="5700" kern="1200">
          <a:solidFill>
            <a:schemeClr val="tx1"/>
          </a:solidFill>
          <a:latin typeface="+mn-lt"/>
          <a:ea typeface="+mn-ea"/>
          <a:cs typeface="+mn-cs"/>
        </a:defRPr>
      </a:lvl5pPr>
      <a:lvl6pPr marL="7200900" algn="r" defTabSz="2880360" rtl="1" eaLnBrk="1" latinLnBrk="0" hangingPunct="1">
        <a:defRPr sz="5700" kern="1200">
          <a:solidFill>
            <a:schemeClr val="tx1"/>
          </a:solidFill>
          <a:latin typeface="+mn-lt"/>
          <a:ea typeface="+mn-ea"/>
          <a:cs typeface="+mn-cs"/>
        </a:defRPr>
      </a:lvl6pPr>
      <a:lvl7pPr marL="8641080" algn="r" defTabSz="2880360" rtl="1" eaLnBrk="1" latinLnBrk="0" hangingPunct="1">
        <a:defRPr sz="5700" kern="1200">
          <a:solidFill>
            <a:schemeClr val="tx1"/>
          </a:solidFill>
          <a:latin typeface="+mn-lt"/>
          <a:ea typeface="+mn-ea"/>
          <a:cs typeface="+mn-cs"/>
        </a:defRPr>
      </a:lvl7pPr>
      <a:lvl8pPr marL="10081260" algn="r" defTabSz="2880360" rtl="1" eaLnBrk="1" latinLnBrk="0" hangingPunct="1">
        <a:defRPr sz="5700" kern="1200">
          <a:solidFill>
            <a:schemeClr val="tx1"/>
          </a:solidFill>
          <a:latin typeface="+mn-lt"/>
          <a:ea typeface="+mn-ea"/>
          <a:cs typeface="+mn-cs"/>
        </a:defRPr>
      </a:lvl8pPr>
      <a:lvl9pPr marL="11521440" algn="r" defTabSz="2880360" rtl="1" eaLnBrk="1" latinLnBrk="0" hangingPunct="1">
        <a:defRPr sz="5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990600" y="442913"/>
            <a:ext cx="17821275" cy="2360612"/>
          </a:xfrm>
        </p:spPr>
        <p:txBody>
          <a:bodyPr rtlCol="1">
            <a:normAutofit fontScale="90000"/>
          </a:bodyPr>
          <a:lstStyle/>
          <a:p>
            <a:pPr defTabSz="2880360" fontAlgn="auto">
              <a:spcAft>
                <a:spcPts val="0"/>
              </a:spcAft>
              <a:defRPr/>
            </a:pPr>
            <a:r>
              <a:rPr lang="he-IL" dirty="0" smtClean="0">
                <a:cs typeface="+mn-cs"/>
              </a:rPr>
              <a:t>הנחיות להכנת הפוסטרים</a:t>
            </a:r>
            <a:endParaRPr lang="he-IL" dirty="0">
              <a:cs typeface="+mn-cs"/>
            </a:endParaRPr>
          </a:p>
        </p:txBody>
      </p:sp>
      <p:sp>
        <p:nvSpPr>
          <p:cNvPr id="3" name="מציין מיקום תוכן 2"/>
          <p:cNvSpPr>
            <a:spLocks noGrp="1"/>
          </p:cNvSpPr>
          <p:nvPr>
            <p:ph idx="1"/>
          </p:nvPr>
        </p:nvSpPr>
        <p:spPr>
          <a:xfrm>
            <a:off x="1042988" y="3157538"/>
            <a:ext cx="17822862" cy="25574625"/>
          </a:xfrm>
        </p:spPr>
        <p:txBody>
          <a:bodyPr rtlCol="1">
            <a:noAutofit/>
          </a:bodyPr>
          <a:lstStyle/>
          <a:p>
            <a:pPr marL="1080135" indent="-1080135" defTabSz="2880360" fontAlgn="auto">
              <a:spcAft>
                <a:spcPts val="0"/>
              </a:spcAft>
              <a:defRPr/>
            </a:pPr>
            <a:r>
              <a:rPr lang="he-IL" sz="5000" dirty="0" smtClean="0"/>
              <a:t>במסגרת התערוכה תתבקש להציג את הפרויקט שלך באמצעות שני פוסטרים</a:t>
            </a:r>
          </a:p>
          <a:p>
            <a:pPr marL="1080135" indent="-1080135" defTabSz="2880360" fontAlgn="auto">
              <a:spcAft>
                <a:spcPts val="0"/>
              </a:spcAft>
              <a:defRPr/>
            </a:pPr>
            <a:r>
              <a:rPr lang="he-IL" sz="5000" dirty="0" smtClean="0"/>
              <a:t>בתבנית של הפוסטר הראשון מופיעות מספר תיבות טקסט. הראשונה מכילה את פרטי הסטודנט, פרטי המנחה, המחלקה בה הנך לומד ושנת הגשת הפרויקט. השנייה מכילה את שם הפרויקט והאחרונה מיועדת ללוגו של הלקוח (אם קיים)</a:t>
            </a:r>
          </a:p>
          <a:p>
            <a:pPr marL="1080135" indent="-1080135" defTabSz="2880360" fontAlgn="auto">
              <a:spcAft>
                <a:spcPts val="0"/>
              </a:spcAft>
              <a:defRPr/>
            </a:pPr>
            <a:r>
              <a:rPr lang="he-IL" sz="5000" dirty="0" smtClean="0"/>
              <a:t>עליך להשלים את הפרטים המבוקשים בתיבות (להסיר את הסוגרים כמובן) </a:t>
            </a:r>
            <a:r>
              <a:rPr lang="he-IL" sz="5000" u="sng" dirty="0" smtClean="0"/>
              <a:t>ולהקפיד שלא לשנות את הצבע והפונט שנקבע בתיבה.</a:t>
            </a:r>
            <a:r>
              <a:rPr lang="he-IL" sz="5000" dirty="0" smtClean="0"/>
              <a:t> מחלקת הלימוד תהיה אחת מהבאות: "הנדסת תוכנה", "הנדסה </a:t>
            </a:r>
            <a:r>
              <a:rPr lang="he-IL" sz="5000" dirty="0" err="1" smtClean="0"/>
              <a:t>מכנית</a:t>
            </a:r>
            <a:r>
              <a:rPr lang="he-IL" sz="5000" dirty="0" smtClean="0"/>
              <a:t>"</a:t>
            </a:r>
            <a:r>
              <a:rPr lang="he-IL" sz="5000" dirty="0" err="1" smtClean="0"/>
              <a:t>, "</a:t>
            </a:r>
            <a:r>
              <a:rPr lang="he-IL" sz="5000" dirty="0" smtClean="0"/>
              <a:t>הנדסת חשמל ואלקטרוניקה", "הנדסת תעשייה וניהול"</a:t>
            </a:r>
          </a:p>
          <a:p>
            <a:pPr marL="1080135" indent="-1080135" defTabSz="2880360" fontAlgn="auto">
              <a:spcAft>
                <a:spcPts val="0"/>
              </a:spcAft>
              <a:defRPr/>
            </a:pPr>
            <a:r>
              <a:rPr lang="he-IL" sz="5000" dirty="0" smtClean="0"/>
              <a:t>הפוסטר השני זהה לפוסטר הראשון אך ללא תיבת הטקסט הנמצאת משמאל למעלה. גם בפוסטר זה יש להוסיף תכנים</a:t>
            </a:r>
          </a:p>
          <a:p>
            <a:pPr marL="1080135" indent="-1080135" defTabSz="2880360" fontAlgn="auto">
              <a:spcAft>
                <a:spcPts val="0"/>
              </a:spcAft>
              <a:defRPr/>
            </a:pPr>
            <a:r>
              <a:rPr lang="he-IL" sz="5000" dirty="0" smtClean="0"/>
              <a:t>ניתנת לך יד חופשית לעצב את הפוסטרים כרצונך –</a:t>
            </a:r>
            <a:r>
              <a:rPr lang="he-IL" sz="5000" dirty="0" err="1" smtClean="0"/>
              <a:t> הק</a:t>
            </a:r>
            <a:r>
              <a:rPr lang="he-IL" sz="5000" dirty="0" smtClean="0"/>
              <a:t>פד לכלול  את כל המידע הטכני שביקשנו. זכור: אין לשנות את מיקום תיבות הטקסט</a:t>
            </a:r>
          </a:p>
          <a:p>
            <a:pPr marL="1080135" indent="-1080135" defTabSz="2880360" fontAlgn="auto">
              <a:spcAft>
                <a:spcPts val="0"/>
              </a:spcAft>
              <a:defRPr/>
            </a:pPr>
            <a:r>
              <a:rPr lang="he-IL" sz="5000" b="1" smtClean="0">
                <a:solidFill>
                  <a:srgbClr val="FF0000"/>
                </a:solidFill>
              </a:rPr>
              <a:t>עליך לקבל </a:t>
            </a:r>
            <a:r>
              <a:rPr lang="he-IL" sz="5000" b="1" dirty="0" smtClean="0">
                <a:solidFill>
                  <a:srgbClr val="FF0000"/>
                </a:solidFill>
              </a:rPr>
              <a:t>את אישור המנחה על תוכן הפוסטר בטרם יועבר להפקה (בין אם באמצעות המכללה או באופן עצמאי)</a:t>
            </a:r>
          </a:p>
          <a:p>
            <a:pPr marL="1080135" indent="-1080135" defTabSz="2880360" fontAlgn="auto">
              <a:spcAft>
                <a:spcPts val="0"/>
              </a:spcAft>
              <a:defRPr/>
            </a:pPr>
            <a:r>
              <a:rPr lang="he-IL" sz="5000" dirty="0" smtClean="0"/>
              <a:t>יש להשתמש בפונט מסוג  </a:t>
            </a:r>
            <a:r>
              <a:rPr lang="en-US" sz="5000" dirty="0" smtClean="0"/>
              <a:t>Ariel</a:t>
            </a:r>
            <a:r>
              <a:rPr lang="he-IL" sz="5000" dirty="0" smtClean="0"/>
              <a:t> בלבד, וגודל </a:t>
            </a:r>
            <a:r>
              <a:rPr lang="he-IL" sz="5000" dirty="0" err="1" smtClean="0"/>
              <a:t>מינימלי</a:t>
            </a:r>
            <a:r>
              <a:rPr lang="he-IL" sz="5000" dirty="0" smtClean="0"/>
              <a:t> של הפונט: 36</a:t>
            </a:r>
          </a:p>
          <a:p>
            <a:pPr marL="1080135" indent="-1080135" defTabSz="2880360" fontAlgn="auto">
              <a:spcAft>
                <a:spcPts val="0"/>
              </a:spcAft>
              <a:defRPr/>
            </a:pPr>
            <a:r>
              <a:rPr lang="he-IL" sz="5000" dirty="0" smtClean="0"/>
              <a:t>אם תוסיף תמונות (מומלץ ביותר) השתדל שיהיו באיכות הגבוהה ביותר (רזולוציה גבוהה) בכדי שיראו טוב לאחר ההדפסה. תוכל לבדוק את איכותן אם תשנה את גודל התצוגה ל-100%</a:t>
            </a:r>
          </a:p>
          <a:p>
            <a:pPr marL="1080135" indent="-1080135" defTabSz="2880360" fontAlgn="auto">
              <a:spcAft>
                <a:spcPts val="0"/>
              </a:spcAft>
              <a:defRPr/>
            </a:pPr>
            <a:r>
              <a:rPr lang="he-IL" sz="5000" dirty="0" smtClean="0"/>
              <a:t>לנוחיותך, לחיצה על  </a:t>
            </a:r>
            <a:r>
              <a:rPr lang="en-US" sz="5000" dirty="0" smtClean="0"/>
              <a:t>Ctrl</a:t>
            </a:r>
            <a:r>
              <a:rPr lang="he-IL" sz="5000" dirty="0" smtClean="0"/>
              <a:t> + כפתור הגלילה בעכבר יגרום להגדלת/הקטנת גודל התצוגה </a:t>
            </a:r>
          </a:p>
          <a:p>
            <a:pPr marL="1080135" indent="-1080135" defTabSz="2880360" fontAlgn="auto">
              <a:spcAft>
                <a:spcPts val="0"/>
              </a:spcAft>
              <a:defRPr/>
            </a:pPr>
            <a:r>
              <a:rPr lang="he-IL" sz="5000" dirty="0" smtClean="0"/>
              <a:t>ניתן לשמור את המצגת בגרסת 2003 או 2007 (לפני כן מחק את השקף הראשון)</a:t>
            </a:r>
          </a:p>
          <a:p>
            <a:pPr marL="1080135" indent="-1080135" defTabSz="2880360" fontAlgn="auto">
              <a:spcAft>
                <a:spcPts val="0"/>
              </a:spcAft>
              <a:defRPr/>
            </a:pPr>
            <a:r>
              <a:rPr lang="he-IL" sz="5000" dirty="0" smtClean="0"/>
              <a:t>אם תדפיס את הפוסטר באופן עצמאי תצטרך </a:t>
            </a:r>
            <a:r>
              <a:rPr lang="he-IL" sz="5000" b="1" dirty="0" smtClean="0"/>
              <a:t>אולי </a:t>
            </a:r>
            <a:r>
              <a:rPr lang="he-IL" sz="5000" dirty="0" smtClean="0"/>
              <a:t>להעביר לבית הדפוס קובץ </a:t>
            </a:r>
            <a:r>
              <a:rPr lang="en-US" sz="5000" dirty="0" smtClean="0"/>
              <a:t>PDF</a:t>
            </a:r>
            <a:r>
              <a:rPr lang="he-IL" sz="5000" dirty="0" smtClean="0"/>
              <a:t> במקום </a:t>
            </a:r>
            <a:r>
              <a:rPr lang="en-US" sz="5000" dirty="0" smtClean="0"/>
              <a:t>PPT</a:t>
            </a:r>
            <a:r>
              <a:rPr lang="he-IL" sz="5000" dirty="0" smtClean="0"/>
              <a:t>. לפני יצירת קובץ ה-</a:t>
            </a:r>
            <a:r>
              <a:rPr lang="en-US" sz="5000" dirty="0" smtClean="0"/>
              <a:t>PDF</a:t>
            </a:r>
            <a:r>
              <a:rPr lang="he-IL" sz="5000" dirty="0" smtClean="0"/>
              <a:t> יש להגדיר גודל דף 85 ס"מ </a:t>
            </a:r>
            <a:r>
              <a:rPr lang="en-US" sz="5000" dirty="0" smtClean="0"/>
              <a:t>X</a:t>
            </a:r>
            <a:r>
              <a:rPr lang="he-IL" sz="5000" dirty="0" smtClean="0"/>
              <a:t> 55 ס"מ</a:t>
            </a:r>
          </a:p>
          <a:p>
            <a:pPr marL="1080135" indent="-1080135" defTabSz="2880360" fontAlgn="auto">
              <a:spcAft>
                <a:spcPts val="0"/>
              </a:spcAft>
              <a:defRPr/>
            </a:pPr>
            <a:r>
              <a:rPr lang="he-IL" sz="5000" dirty="0" smtClean="0"/>
              <a:t>אשמח לענות על כל שאלה 03-7688660, 054-3144494, ניר.</a:t>
            </a:r>
            <a:r>
              <a:rPr lang="en-US" sz="5000" dirty="0" smtClean="0"/>
              <a:t/>
            </a:r>
            <a:br>
              <a:rPr lang="en-US" sz="5000" dirty="0" smtClean="0"/>
            </a:br>
            <a:endParaRPr lang="he-IL" sz="5000" dirty="0" smtClean="0"/>
          </a:p>
          <a:p>
            <a:pPr marL="1080135" indent="-1080135" defTabSz="2880360" fontAlgn="auto">
              <a:spcAft>
                <a:spcPts val="0"/>
              </a:spcAft>
              <a:buFont typeface="Arial" pitchFamily="34" charset="0"/>
              <a:buNone/>
              <a:defRPr/>
            </a:pPr>
            <a:r>
              <a:rPr lang="he-IL" sz="5000" dirty="0" smtClean="0"/>
              <a:t>	</a:t>
            </a:r>
            <a:r>
              <a:rPr lang="he-IL" sz="5000" dirty="0" smtClean="0">
                <a:solidFill>
                  <a:srgbClr val="FF0000"/>
                </a:solidFill>
              </a:rPr>
              <a:t>תודה על שיתוף הפעולה</a:t>
            </a:r>
          </a:p>
          <a:p>
            <a:pPr marL="1080135" indent="-1080135" defTabSz="2880360" fontAlgn="auto">
              <a:spcAft>
                <a:spcPts val="0"/>
              </a:spcAft>
              <a:defRPr/>
            </a:pPr>
            <a:endParaRPr lang="he-IL" sz="5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קבוצה 10"/>
          <p:cNvGrpSpPr>
            <a:grpSpLocks/>
          </p:cNvGrpSpPr>
          <p:nvPr/>
        </p:nvGrpSpPr>
        <p:grpSpPr bwMode="auto">
          <a:xfrm>
            <a:off x="3175" y="4763"/>
            <a:ext cx="19799300" cy="30599062"/>
            <a:chOff x="2667" y="4953"/>
            <a:chExt cx="19799808" cy="30598872"/>
          </a:xfrm>
        </p:grpSpPr>
        <p:pic>
          <p:nvPicPr>
            <p:cNvPr id="3078" name="תמונה 3" descr="proyekt gmar afeka 8555.jpg"/>
            <p:cNvPicPr>
              <a:picLocks noChangeAspect="1"/>
            </p:cNvPicPr>
            <p:nvPr/>
          </p:nvPicPr>
          <p:blipFill>
            <a:blip r:embed="rId3" cstate="print"/>
            <a:srcRect/>
            <a:stretch>
              <a:fillRect/>
            </a:stretch>
          </p:blipFill>
          <p:spPr bwMode="auto">
            <a:xfrm>
              <a:off x="2667" y="4953"/>
              <a:ext cx="19799808" cy="30598872"/>
            </a:xfrm>
            <a:prstGeom prst="rect">
              <a:avLst/>
            </a:prstGeom>
            <a:noFill/>
            <a:ln w="9525">
              <a:noFill/>
              <a:miter lim="800000"/>
              <a:headEnd/>
              <a:tailEnd/>
            </a:ln>
          </p:spPr>
        </p:pic>
        <p:sp>
          <p:nvSpPr>
            <p:cNvPr id="9" name="מלבן 8"/>
            <p:cNvSpPr/>
            <p:nvPr/>
          </p:nvSpPr>
          <p:spPr>
            <a:xfrm>
              <a:off x="5257427" y="1086033"/>
              <a:ext cx="2786134" cy="2214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2880360" fontAlgn="auto">
                <a:spcBef>
                  <a:spcPts val="0"/>
                </a:spcBef>
                <a:spcAft>
                  <a:spcPts val="0"/>
                </a:spcAft>
                <a:defRPr/>
              </a:pPr>
              <a:endParaRPr lang="he-IL"/>
            </a:p>
          </p:txBody>
        </p:sp>
      </p:grpSp>
      <p:sp>
        <p:nvSpPr>
          <p:cNvPr id="3075" name="TextBox 11"/>
          <p:cNvSpPr txBox="1">
            <a:spLocks noChangeArrowheads="1"/>
          </p:cNvSpPr>
          <p:nvPr/>
        </p:nvSpPr>
        <p:spPr bwMode="auto">
          <a:xfrm>
            <a:off x="1257300" y="992188"/>
            <a:ext cx="8072438" cy="2308225"/>
          </a:xfrm>
          <a:prstGeom prst="rect">
            <a:avLst/>
          </a:prstGeom>
          <a:noFill/>
          <a:ln w="9525">
            <a:noFill/>
            <a:miter lim="800000"/>
            <a:headEnd/>
            <a:tailEnd/>
          </a:ln>
        </p:spPr>
        <p:txBody>
          <a:bodyPr>
            <a:spAutoFit/>
          </a:bodyPr>
          <a:lstStyle/>
          <a:p>
            <a:r>
              <a:rPr lang="he-IL" sz="3600"/>
              <a:t>שם הסטודנט: </a:t>
            </a:r>
            <a:r>
              <a:rPr lang="he-IL" sz="3600">
                <a:solidFill>
                  <a:srgbClr val="FF0000"/>
                </a:solidFill>
              </a:rPr>
              <a:t>(שם פרטי) (שם משפחה)</a:t>
            </a:r>
          </a:p>
          <a:p>
            <a:r>
              <a:rPr lang="he-IL" sz="3600"/>
              <a:t>שם המנחה: </a:t>
            </a:r>
            <a:r>
              <a:rPr lang="he-IL" sz="3600">
                <a:solidFill>
                  <a:srgbClr val="FF0000"/>
                </a:solidFill>
              </a:rPr>
              <a:t>(תואר)</a:t>
            </a:r>
            <a:r>
              <a:rPr lang="en-US" sz="3600">
                <a:solidFill>
                  <a:srgbClr val="FF0000"/>
                </a:solidFill>
              </a:rPr>
              <a:t> </a:t>
            </a:r>
            <a:r>
              <a:rPr lang="he-IL" sz="3600">
                <a:solidFill>
                  <a:srgbClr val="FF0000"/>
                </a:solidFill>
              </a:rPr>
              <a:t>(שם פרטי) (שם משפ')</a:t>
            </a:r>
          </a:p>
          <a:p>
            <a:r>
              <a:rPr lang="he-IL" sz="3600"/>
              <a:t>מחלקת הלימוד: </a:t>
            </a:r>
            <a:r>
              <a:rPr lang="he-IL" sz="3600">
                <a:solidFill>
                  <a:srgbClr val="FF0000"/>
                </a:solidFill>
              </a:rPr>
              <a:t>(השלם על פי שקף 1)</a:t>
            </a:r>
            <a:endParaRPr lang="he-IL" sz="3600"/>
          </a:p>
          <a:p>
            <a:r>
              <a:rPr lang="he-IL" sz="3600"/>
              <a:t>שנת הגשה: </a:t>
            </a:r>
            <a:r>
              <a:rPr lang="he-IL" sz="3600">
                <a:solidFill>
                  <a:srgbClr val="FF0000"/>
                </a:solidFill>
              </a:rPr>
              <a:t>2010</a:t>
            </a:r>
          </a:p>
        </p:txBody>
      </p:sp>
      <p:sp>
        <p:nvSpPr>
          <p:cNvPr id="3076" name="TextBox 12"/>
          <p:cNvSpPr txBox="1">
            <a:spLocks noChangeArrowheads="1"/>
          </p:cNvSpPr>
          <p:nvPr/>
        </p:nvSpPr>
        <p:spPr bwMode="auto">
          <a:xfrm>
            <a:off x="1257300" y="4068763"/>
            <a:ext cx="17073563" cy="1446212"/>
          </a:xfrm>
          <a:prstGeom prst="rect">
            <a:avLst/>
          </a:prstGeom>
          <a:noFill/>
          <a:ln w="9525">
            <a:noFill/>
            <a:miter lim="800000"/>
            <a:headEnd/>
            <a:tailEnd/>
          </a:ln>
        </p:spPr>
        <p:txBody>
          <a:bodyPr>
            <a:spAutoFit/>
          </a:bodyPr>
          <a:lstStyle/>
          <a:p>
            <a:r>
              <a:rPr lang="he-IL" sz="8800" b="1">
                <a:solidFill>
                  <a:srgbClr val="FF0000"/>
                </a:solidFill>
              </a:rPr>
              <a:t>(נא לרשום כאן את שם הפרויקט)</a:t>
            </a:r>
          </a:p>
        </p:txBody>
      </p:sp>
      <p:sp>
        <p:nvSpPr>
          <p:cNvPr id="3077" name="TextBox 13"/>
          <p:cNvSpPr txBox="1">
            <a:spLocks noChangeArrowheads="1"/>
          </p:cNvSpPr>
          <p:nvPr/>
        </p:nvSpPr>
        <p:spPr bwMode="auto">
          <a:xfrm>
            <a:off x="10329863" y="27446288"/>
            <a:ext cx="8001000" cy="1446212"/>
          </a:xfrm>
          <a:prstGeom prst="rect">
            <a:avLst/>
          </a:prstGeom>
          <a:noFill/>
          <a:ln w="6350">
            <a:noFill/>
            <a:miter lim="800000"/>
            <a:headEnd/>
            <a:tailEnd/>
          </a:ln>
        </p:spPr>
        <p:txBody>
          <a:bodyPr>
            <a:spAutoFit/>
          </a:bodyPr>
          <a:lstStyle/>
          <a:p>
            <a:pPr algn="ctr"/>
            <a:r>
              <a:rPr lang="he-IL" sz="4400">
                <a:latin typeface="Calibri" pitchFamily="34" charset="0"/>
              </a:rPr>
              <a:t>אזור זה מיועד לשם הלקוח והלוגו שלו (אם קיים)</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קבוצה 10"/>
          <p:cNvGrpSpPr>
            <a:grpSpLocks/>
          </p:cNvGrpSpPr>
          <p:nvPr/>
        </p:nvGrpSpPr>
        <p:grpSpPr bwMode="auto">
          <a:xfrm>
            <a:off x="3175" y="4763"/>
            <a:ext cx="19799300" cy="30599062"/>
            <a:chOff x="2667" y="4953"/>
            <a:chExt cx="19799808" cy="30598872"/>
          </a:xfrm>
        </p:grpSpPr>
        <p:pic>
          <p:nvPicPr>
            <p:cNvPr id="4101" name="תמונה 3" descr="proyekt gmar afeka 8555.jpg"/>
            <p:cNvPicPr>
              <a:picLocks noChangeAspect="1"/>
            </p:cNvPicPr>
            <p:nvPr/>
          </p:nvPicPr>
          <p:blipFill>
            <a:blip r:embed="rId2" cstate="print"/>
            <a:srcRect/>
            <a:stretch>
              <a:fillRect/>
            </a:stretch>
          </p:blipFill>
          <p:spPr bwMode="auto">
            <a:xfrm>
              <a:off x="2667" y="4953"/>
              <a:ext cx="19799808" cy="30598872"/>
            </a:xfrm>
            <a:prstGeom prst="rect">
              <a:avLst/>
            </a:prstGeom>
            <a:noFill/>
            <a:ln w="9525">
              <a:noFill/>
              <a:miter lim="800000"/>
              <a:headEnd/>
              <a:tailEnd/>
            </a:ln>
          </p:spPr>
        </p:pic>
        <p:sp>
          <p:nvSpPr>
            <p:cNvPr id="9" name="מלבן 8"/>
            <p:cNvSpPr/>
            <p:nvPr/>
          </p:nvSpPr>
          <p:spPr>
            <a:xfrm>
              <a:off x="5257427" y="1086033"/>
              <a:ext cx="2786134" cy="2214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defTabSz="2880360" fontAlgn="auto">
                <a:spcBef>
                  <a:spcPts val="0"/>
                </a:spcBef>
                <a:spcAft>
                  <a:spcPts val="0"/>
                </a:spcAft>
                <a:defRPr/>
              </a:pPr>
              <a:endParaRPr lang="he-IL"/>
            </a:p>
          </p:txBody>
        </p:sp>
      </p:grpSp>
      <p:sp>
        <p:nvSpPr>
          <p:cNvPr id="4099" name="TextBox 12"/>
          <p:cNvSpPr txBox="1">
            <a:spLocks noChangeArrowheads="1"/>
          </p:cNvSpPr>
          <p:nvPr/>
        </p:nvSpPr>
        <p:spPr bwMode="auto">
          <a:xfrm>
            <a:off x="1257300" y="4068763"/>
            <a:ext cx="17073563" cy="1446212"/>
          </a:xfrm>
          <a:prstGeom prst="rect">
            <a:avLst/>
          </a:prstGeom>
          <a:noFill/>
          <a:ln w="9525">
            <a:noFill/>
            <a:miter lim="800000"/>
            <a:headEnd/>
            <a:tailEnd/>
          </a:ln>
        </p:spPr>
        <p:txBody>
          <a:bodyPr>
            <a:spAutoFit/>
          </a:bodyPr>
          <a:lstStyle/>
          <a:p>
            <a:r>
              <a:rPr lang="he-IL" sz="8800" b="1">
                <a:solidFill>
                  <a:srgbClr val="FF0000"/>
                </a:solidFill>
              </a:rPr>
              <a:t>(נא לרשום כאן את שם הפרויקט)</a:t>
            </a:r>
          </a:p>
        </p:txBody>
      </p:sp>
      <p:sp>
        <p:nvSpPr>
          <p:cNvPr id="4100" name="TextBox 9"/>
          <p:cNvSpPr txBox="1">
            <a:spLocks noChangeArrowheads="1"/>
          </p:cNvSpPr>
          <p:nvPr/>
        </p:nvSpPr>
        <p:spPr bwMode="auto">
          <a:xfrm>
            <a:off x="10329863" y="27446288"/>
            <a:ext cx="8001000" cy="1446212"/>
          </a:xfrm>
          <a:prstGeom prst="rect">
            <a:avLst/>
          </a:prstGeom>
          <a:noFill/>
          <a:ln w="6350">
            <a:noFill/>
            <a:miter lim="800000"/>
            <a:headEnd/>
            <a:tailEnd/>
          </a:ln>
        </p:spPr>
        <p:txBody>
          <a:bodyPr>
            <a:spAutoFit/>
          </a:bodyPr>
          <a:lstStyle/>
          <a:p>
            <a:pPr algn="ctr"/>
            <a:r>
              <a:rPr lang="he-IL" sz="4400">
                <a:latin typeface="Calibri" pitchFamily="34" charset="0"/>
              </a:rPr>
              <a:t>אזור זה מיועד לשם הלקוח והלוגו שלו (אם קיים)</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1586</TotalTime>
  <Words>271</Words>
  <Application>Microsoft Office PowerPoint</Application>
  <PresentationFormat>Custom</PresentationFormat>
  <Paragraphs>24</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ערכת נושא Office</vt:lpstr>
      <vt:lpstr>הנחיות להכנת הפוסטרים</vt:lpstr>
      <vt:lpstr>Slide 2</vt:lpstr>
      <vt:lpstr>Slide 3</vt:lpstr>
    </vt:vector>
  </TitlesOfParts>
  <Company>afeka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raheli</dc:creator>
  <cp:lastModifiedBy>קובי הרשקוביץ</cp:lastModifiedBy>
  <cp:revision>161</cp:revision>
  <dcterms:created xsi:type="dcterms:W3CDTF">2010-03-23T12:17:50Z</dcterms:created>
  <dcterms:modified xsi:type="dcterms:W3CDTF">2010-05-05T19:20:20Z</dcterms:modified>
</cp:coreProperties>
</file>