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84" r:id="rId8"/>
    <p:sldId id="285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16DCA-1BDC-42CD-B221-B52C0509BD9D}" v="8" dt="2024-10-15T22:08:35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4A816DCA-1BDC-42CD-B221-B52C0509BD9D}"/>
    <pc:docChg chg="custSel modSld">
      <pc:chgData name="RAFAEL CANELLAS FERRARA GARRASINO" userId="26da02eb-adf8-45eb-bfdc-1dc175fe5a91" providerId="ADAL" clId="{4A816DCA-1BDC-42CD-B221-B52C0509BD9D}" dt="2024-10-15T22:08:35.208" v="10" actId="478"/>
      <pc:docMkLst>
        <pc:docMk/>
      </pc:docMkLst>
      <pc:sldChg chg="delSp mod delAnim">
        <pc:chgData name="RAFAEL CANELLAS FERRARA GARRASINO" userId="26da02eb-adf8-45eb-bfdc-1dc175fe5a91" providerId="ADAL" clId="{4A816DCA-1BDC-42CD-B221-B52C0509BD9D}" dt="2024-10-15T22:08:14.775" v="8" actId="478"/>
        <pc:sldMkLst>
          <pc:docMk/>
          <pc:sldMk cId="4153565834" sldId="278"/>
        </pc:sldMkLst>
        <pc:spChg chg="del">
          <ac:chgData name="RAFAEL CANELLAS FERRARA GARRASINO" userId="26da02eb-adf8-45eb-bfdc-1dc175fe5a91" providerId="ADAL" clId="{4A816DCA-1BDC-42CD-B221-B52C0509BD9D}" dt="2024-10-15T22:08:13.169" v="7" actId="478"/>
          <ac:spMkLst>
            <pc:docMk/>
            <pc:sldMk cId="4153565834" sldId="278"/>
            <ac:spMk id="25" creationId="{F87C4D52-1CA2-631E-84B9-E11CA47C9BF7}"/>
          </ac:spMkLst>
        </pc:spChg>
        <pc:spChg chg="del">
          <ac:chgData name="RAFAEL CANELLAS FERRARA GARRASINO" userId="26da02eb-adf8-45eb-bfdc-1dc175fe5a91" providerId="ADAL" clId="{4A816DCA-1BDC-42CD-B221-B52C0509BD9D}" dt="2024-10-15T22:08:13.169" v="7" actId="478"/>
          <ac:spMkLst>
            <pc:docMk/>
            <pc:sldMk cId="4153565834" sldId="278"/>
            <ac:spMk id="26" creationId="{FFBD92D4-D6AD-049A-684C-D84C5C1645C7}"/>
          </ac:spMkLst>
        </pc:spChg>
        <pc:spChg chg="del">
          <ac:chgData name="RAFAEL CANELLAS FERRARA GARRASINO" userId="26da02eb-adf8-45eb-bfdc-1dc175fe5a91" providerId="ADAL" clId="{4A816DCA-1BDC-42CD-B221-B52C0509BD9D}" dt="2024-10-15T22:08:13.169" v="7" actId="478"/>
          <ac:spMkLst>
            <pc:docMk/>
            <pc:sldMk cId="4153565834" sldId="278"/>
            <ac:spMk id="27" creationId="{1D3BCA90-4715-12B0-DFF2-5D2813A54276}"/>
          </ac:spMkLst>
        </pc:spChg>
        <pc:spChg chg="del">
          <ac:chgData name="RAFAEL CANELLAS FERRARA GARRASINO" userId="26da02eb-adf8-45eb-bfdc-1dc175fe5a91" providerId="ADAL" clId="{4A816DCA-1BDC-42CD-B221-B52C0509BD9D}" dt="2024-10-15T22:08:13.169" v="7" actId="478"/>
          <ac:spMkLst>
            <pc:docMk/>
            <pc:sldMk cId="4153565834" sldId="278"/>
            <ac:spMk id="28" creationId="{5145F72D-7BEE-8247-33BC-7D94C0A16540}"/>
          </ac:spMkLst>
        </pc:spChg>
        <pc:picChg chg="del">
          <ac:chgData name="RAFAEL CANELLAS FERRARA GARRASINO" userId="26da02eb-adf8-45eb-bfdc-1dc175fe5a91" providerId="ADAL" clId="{4A816DCA-1BDC-42CD-B221-B52C0509BD9D}" dt="2024-10-15T22:08:14.775" v="8" actId="478"/>
          <ac:picMkLst>
            <pc:docMk/>
            <pc:sldMk cId="4153565834" sldId="278"/>
            <ac:picMk id="23" creationId="{397707B9-A0A0-6B46-367A-4DD81B8C39FA}"/>
          </ac:picMkLst>
        </pc:picChg>
      </pc:sldChg>
      <pc:sldChg chg="modAnim">
        <pc:chgData name="RAFAEL CANELLAS FERRARA GARRASINO" userId="26da02eb-adf8-45eb-bfdc-1dc175fe5a91" providerId="ADAL" clId="{4A816DCA-1BDC-42CD-B221-B52C0509BD9D}" dt="2024-10-15T22:08:07.584" v="6"/>
        <pc:sldMkLst>
          <pc:docMk/>
          <pc:sldMk cId="3204837846" sldId="283"/>
        </pc:sldMkLst>
      </pc:sldChg>
      <pc:sldChg chg="delSp mod delAnim">
        <pc:chgData name="RAFAEL CANELLAS FERRARA GARRASINO" userId="26da02eb-adf8-45eb-bfdc-1dc175fe5a91" providerId="ADAL" clId="{4A816DCA-1BDC-42CD-B221-B52C0509BD9D}" dt="2024-10-15T22:08:27.413" v="9" actId="478"/>
        <pc:sldMkLst>
          <pc:docMk/>
          <pc:sldMk cId="1890571922" sldId="284"/>
        </pc:sldMkLst>
        <pc:spChg chg="del">
          <ac:chgData name="RAFAEL CANELLAS FERRARA GARRASINO" userId="26da02eb-adf8-45eb-bfdc-1dc175fe5a91" providerId="ADAL" clId="{4A816DCA-1BDC-42CD-B221-B52C0509BD9D}" dt="2024-10-15T22:08:27.413" v="9" actId="478"/>
          <ac:spMkLst>
            <pc:docMk/>
            <pc:sldMk cId="1890571922" sldId="284"/>
            <ac:spMk id="19" creationId="{47A3038E-4FA3-6398-8A3F-694C3220F20C}"/>
          </ac:spMkLst>
        </pc:spChg>
        <pc:spChg chg="del">
          <ac:chgData name="RAFAEL CANELLAS FERRARA GARRASINO" userId="26da02eb-adf8-45eb-bfdc-1dc175fe5a91" providerId="ADAL" clId="{4A816DCA-1BDC-42CD-B221-B52C0509BD9D}" dt="2024-10-15T22:08:27.413" v="9" actId="478"/>
          <ac:spMkLst>
            <pc:docMk/>
            <pc:sldMk cId="1890571922" sldId="284"/>
            <ac:spMk id="20" creationId="{78BDBDCB-0EC0-2A35-66DE-AEEED06A82F3}"/>
          </ac:spMkLst>
        </pc:spChg>
        <pc:spChg chg="del">
          <ac:chgData name="RAFAEL CANELLAS FERRARA GARRASINO" userId="26da02eb-adf8-45eb-bfdc-1dc175fe5a91" providerId="ADAL" clId="{4A816DCA-1BDC-42CD-B221-B52C0509BD9D}" dt="2024-10-15T22:08:27.413" v="9" actId="478"/>
          <ac:spMkLst>
            <pc:docMk/>
            <pc:sldMk cId="1890571922" sldId="284"/>
            <ac:spMk id="21" creationId="{807E4E3E-42F5-A16D-86CA-EF4D2873B0AD}"/>
          </ac:spMkLst>
        </pc:spChg>
        <pc:spChg chg="del">
          <ac:chgData name="RAFAEL CANELLAS FERRARA GARRASINO" userId="26da02eb-adf8-45eb-bfdc-1dc175fe5a91" providerId="ADAL" clId="{4A816DCA-1BDC-42CD-B221-B52C0509BD9D}" dt="2024-10-15T22:08:27.413" v="9" actId="478"/>
          <ac:spMkLst>
            <pc:docMk/>
            <pc:sldMk cId="1890571922" sldId="284"/>
            <ac:spMk id="22" creationId="{3ACE1685-2C0F-70AB-ED22-B37A0EF9F31E}"/>
          </ac:spMkLst>
        </pc:spChg>
        <pc:spChg chg="del">
          <ac:chgData name="RAFAEL CANELLAS FERRARA GARRASINO" userId="26da02eb-adf8-45eb-bfdc-1dc175fe5a91" providerId="ADAL" clId="{4A816DCA-1BDC-42CD-B221-B52C0509BD9D}" dt="2024-10-15T22:08:27.413" v="9" actId="478"/>
          <ac:spMkLst>
            <pc:docMk/>
            <pc:sldMk cId="1890571922" sldId="284"/>
            <ac:spMk id="23" creationId="{318E0068-D3F0-E779-04E2-31F96F23DE87}"/>
          </ac:spMkLst>
        </pc:spChg>
        <pc:picChg chg="del">
          <ac:chgData name="RAFAEL CANELLAS FERRARA GARRASINO" userId="26da02eb-adf8-45eb-bfdc-1dc175fe5a91" providerId="ADAL" clId="{4A816DCA-1BDC-42CD-B221-B52C0509BD9D}" dt="2024-10-15T22:08:27.413" v="9" actId="478"/>
          <ac:picMkLst>
            <pc:docMk/>
            <pc:sldMk cId="1890571922" sldId="284"/>
            <ac:picMk id="18" creationId="{E0E979A9-90F7-1873-EA02-F08F18814217}"/>
          </ac:picMkLst>
        </pc:picChg>
      </pc:sldChg>
      <pc:sldChg chg="delSp modAnim">
        <pc:chgData name="RAFAEL CANELLAS FERRARA GARRASINO" userId="26da02eb-adf8-45eb-bfdc-1dc175fe5a91" providerId="ADAL" clId="{4A816DCA-1BDC-42CD-B221-B52C0509BD9D}" dt="2024-10-15T22:08:35.208" v="10" actId="478"/>
        <pc:sldMkLst>
          <pc:docMk/>
          <pc:sldMk cId="2861184422" sldId="285"/>
        </pc:sldMkLst>
        <pc:spChg chg="del">
          <ac:chgData name="RAFAEL CANELLAS FERRARA GARRASINO" userId="26da02eb-adf8-45eb-bfdc-1dc175fe5a91" providerId="ADAL" clId="{4A816DCA-1BDC-42CD-B221-B52C0509BD9D}" dt="2024-10-15T22:08:35.208" v="10" actId="478"/>
          <ac:spMkLst>
            <pc:docMk/>
            <pc:sldMk cId="2861184422" sldId="285"/>
            <ac:spMk id="2" creationId="{AE65365B-54B7-F20D-066D-853D5F0A3D1C}"/>
          </ac:spMkLst>
        </pc:spChg>
        <pc:spChg chg="del">
          <ac:chgData name="RAFAEL CANELLAS FERRARA GARRASINO" userId="26da02eb-adf8-45eb-bfdc-1dc175fe5a91" providerId="ADAL" clId="{4A816DCA-1BDC-42CD-B221-B52C0509BD9D}" dt="2024-10-15T22:08:35.208" v="10" actId="478"/>
          <ac:spMkLst>
            <pc:docMk/>
            <pc:sldMk cId="2861184422" sldId="285"/>
            <ac:spMk id="12" creationId="{A975398F-8056-1733-394A-D6A8FAA8667B}"/>
          </ac:spMkLst>
        </pc:spChg>
        <pc:spChg chg="del">
          <ac:chgData name="RAFAEL CANELLAS FERRARA GARRASINO" userId="26da02eb-adf8-45eb-bfdc-1dc175fe5a91" providerId="ADAL" clId="{4A816DCA-1BDC-42CD-B221-B52C0509BD9D}" dt="2024-10-15T22:08:35.208" v="10" actId="478"/>
          <ac:spMkLst>
            <pc:docMk/>
            <pc:sldMk cId="2861184422" sldId="285"/>
            <ac:spMk id="13" creationId="{02FD9415-A1B6-959F-9352-85E92C09AAAF}"/>
          </ac:spMkLst>
        </pc:spChg>
        <pc:picChg chg="del">
          <ac:chgData name="RAFAEL CANELLAS FERRARA GARRASINO" userId="26da02eb-adf8-45eb-bfdc-1dc175fe5a91" providerId="ADAL" clId="{4A816DCA-1BDC-42CD-B221-B52C0509BD9D}" dt="2024-10-15T22:08:35.208" v="10" actId="478"/>
          <ac:picMkLst>
            <pc:docMk/>
            <pc:sldMk cId="2861184422" sldId="285"/>
            <ac:picMk id="11" creationId="{39566058-367B-E570-5873-5AA629315F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3.3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1339221" y="3429000"/>
            <a:ext cx="658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INTERPRETAÇÃO GEOMÉTRICA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">
            <a:extLst>
              <a:ext uri="{FF2B5EF4-FFF2-40B4-BE49-F238E27FC236}">
                <a16:creationId xmlns:a16="http://schemas.microsoft.com/office/drawing/2014/main" id="{B4A5EC99-4E11-53CC-648F-DCD6813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39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Interpretação geométrica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DC4572E-EF99-97BA-3634-493B4F150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26741"/>
            <a:ext cx="4176464" cy="2882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29DC8176-A9BD-F0EA-A0B0-3B12D769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772816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178542E-D2B2-B0F6-7750-CE28FCA5C180}"/>
                  </a:ext>
                </a:extLst>
              </p:cNvPr>
              <p:cNvSpPr txBox="1"/>
              <p:nvPr/>
            </p:nvSpPr>
            <p:spPr>
              <a:xfrm>
                <a:off x="1043608" y="1772816"/>
                <a:ext cx="463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178542E-D2B2-B0F6-7750-CE28FCA5C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2816"/>
                <a:ext cx="46391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>
            <a:extLst>
              <a:ext uri="{FF2B5EF4-FFF2-40B4-BE49-F238E27FC236}">
                <a16:creationId xmlns:a16="http://schemas.microsoft.com/office/drawing/2014/main" id="{1D3D2225-B909-7667-CF50-635355528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555612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Altura: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8FF8A35-DB9B-0966-97E8-E66B313D29E5}"/>
                  </a:ext>
                </a:extLst>
              </p:cNvPr>
              <p:cNvSpPr txBox="1"/>
              <p:nvPr/>
            </p:nvSpPr>
            <p:spPr>
              <a:xfrm>
                <a:off x="1187624" y="2555612"/>
                <a:ext cx="11089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8FF8A35-DB9B-0966-97E8-E66B313D2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55612"/>
                <a:ext cx="1108958" cy="369332"/>
              </a:xfrm>
              <a:prstGeom prst="rect">
                <a:avLst/>
              </a:prstGeom>
              <a:blipFill>
                <a:blip r:embed="rId5"/>
                <a:stretch>
                  <a:fillRect t="-32787" r="-439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D203DA8-C6E1-646F-8400-837822B2F922}"/>
                  </a:ext>
                </a:extLst>
              </p:cNvPr>
              <p:cNvSpPr txBox="1"/>
              <p:nvPr/>
            </p:nvSpPr>
            <p:spPr>
              <a:xfrm>
                <a:off x="5307317" y="4077072"/>
                <a:ext cx="2649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D203DA8-C6E1-646F-8400-837822B2F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7" y="4077072"/>
                <a:ext cx="2649059" cy="369332"/>
              </a:xfrm>
              <a:prstGeom prst="rect">
                <a:avLst/>
              </a:prstGeom>
              <a:blipFill>
                <a:blip r:embed="rId6"/>
                <a:stretch>
                  <a:fillRect t="-35000" r="-1290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DADC0C60-C5D9-D06C-322A-70BAE2F9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3429000"/>
            <a:ext cx="1080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Área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D2582599-0005-367C-F54B-41A50EE7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496" y="5662989"/>
            <a:ext cx="47160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livro possui uma aplicação na física. Sugiro a leitura.</a:t>
            </a:r>
          </a:p>
        </p:txBody>
      </p:sp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0B64F5B5-76E0-A956-D190-74A86E7E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908720"/>
            <a:ext cx="8838979" cy="648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34077F6B-B610-8606-7D7E-54217EFD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620688"/>
            <a:ext cx="8740697" cy="17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BCDEBA0-D4B5-A010-251C-5E1F5CE5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620688"/>
            <a:ext cx="8740697" cy="17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4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66DA79-CFA5-43E5-B3D9-597452BFDB67}"/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18576</TotalTime>
  <Words>31</Words>
  <Application>Microsoft Office PowerPoint</Application>
  <PresentationFormat>Apresentação na tela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116</cp:revision>
  <cp:lastPrinted>2020-02-19T23:20:48Z</cp:lastPrinted>
  <dcterms:created xsi:type="dcterms:W3CDTF">2017-03-16T17:27:52Z</dcterms:created>
  <dcterms:modified xsi:type="dcterms:W3CDTF">2024-10-15T22:08:37Z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