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8" r:id="rId6"/>
    <p:sldId id="286" r:id="rId7"/>
    <p:sldId id="285" r:id="rId8"/>
    <p:sldId id="287" r:id="rId9"/>
    <p:sldId id="290" r:id="rId10"/>
    <p:sldId id="288" r:id="rId11"/>
    <p:sldId id="289" r:id="rId12"/>
    <p:sldId id="291" r:id="rId13"/>
    <p:sldId id="283" r:id="rId14"/>
    <p:sldId id="284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D545F-57B9-476F-9985-311925BDD5A4}" v="25" dt="2024-11-05T23:00:47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A97D545F-57B9-476F-9985-311925BDD5A4}"/>
    <pc:docChg chg="custSel modSld">
      <pc:chgData name="RAFAEL CANELLAS FERRARA GARRASINO" userId="26da02eb-adf8-45eb-bfdc-1dc175fe5a91" providerId="ADAL" clId="{A97D545F-57B9-476F-9985-311925BDD5A4}" dt="2024-11-05T23:01:46.662" v="32" actId="478"/>
      <pc:docMkLst>
        <pc:docMk/>
      </pc:docMkLst>
      <pc:sldChg chg="modAnim">
        <pc:chgData name="RAFAEL CANELLAS FERRARA GARRASINO" userId="26da02eb-adf8-45eb-bfdc-1dc175fe5a91" providerId="ADAL" clId="{A97D545F-57B9-476F-9985-311925BDD5A4}" dt="2024-11-05T23:00:38.243" v="9"/>
        <pc:sldMkLst>
          <pc:docMk/>
          <pc:sldMk cId="4153565834" sldId="278"/>
        </pc:sldMkLst>
      </pc:sldChg>
      <pc:sldChg chg="delSp mod delAnim">
        <pc:chgData name="RAFAEL CANELLAS FERRARA GARRASINO" userId="26da02eb-adf8-45eb-bfdc-1dc175fe5a91" providerId="ADAL" clId="{A97D545F-57B9-476F-9985-311925BDD5A4}" dt="2024-11-05T23:01:41.626" v="31" actId="478"/>
        <pc:sldMkLst>
          <pc:docMk/>
          <pc:sldMk cId="3204837846" sldId="283"/>
        </pc:sldMkLst>
        <pc:spChg chg="del">
          <ac:chgData name="RAFAEL CANELLAS FERRARA GARRASINO" userId="26da02eb-adf8-45eb-bfdc-1dc175fe5a91" providerId="ADAL" clId="{A97D545F-57B9-476F-9985-311925BDD5A4}" dt="2024-11-05T23:01:41.626" v="31" actId="478"/>
          <ac:spMkLst>
            <pc:docMk/>
            <pc:sldMk cId="3204837846" sldId="283"/>
            <ac:spMk id="13" creationId="{244D82DE-3180-120D-7E74-2AD271367738}"/>
          </ac:spMkLst>
        </pc:spChg>
        <pc:spChg chg="del">
          <ac:chgData name="RAFAEL CANELLAS FERRARA GARRASINO" userId="26da02eb-adf8-45eb-bfdc-1dc175fe5a91" providerId="ADAL" clId="{A97D545F-57B9-476F-9985-311925BDD5A4}" dt="2024-11-05T23:01:41.626" v="31" actId="478"/>
          <ac:spMkLst>
            <pc:docMk/>
            <pc:sldMk cId="3204837846" sldId="283"/>
            <ac:spMk id="14" creationId="{1701B50E-8D28-0E17-B99D-594F859FD20C}"/>
          </ac:spMkLst>
        </pc:spChg>
        <pc:spChg chg="del">
          <ac:chgData name="RAFAEL CANELLAS FERRARA GARRASINO" userId="26da02eb-adf8-45eb-bfdc-1dc175fe5a91" providerId="ADAL" clId="{A97D545F-57B9-476F-9985-311925BDD5A4}" dt="2024-11-05T23:01:41.626" v="31" actId="478"/>
          <ac:spMkLst>
            <pc:docMk/>
            <pc:sldMk cId="3204837846" sldId="283"/>
            <ac:spMk id="15" creationId="{89540C9F-7E5D-7116-D377-65D213DD23C3}"/>
          </ac:spMkLst>
        </pc:spChg>
        <pc:spChg chg="del">
          <ac:chgData name="RAFAEL CANELLAS FERRARA GARRASINO" userId="26da02eb-adf8-45eb-bfdc-1dc175fe5a91" providerId="ADAL" clId="{A97D545F-57B9-476F-9985-311925BDD5A4}" dt="2024-11-05T23:01:41.626" v="31" actId="478"/>
          <ac:spMkLst>
            <pc:docMk/>
            <pc:sldMk cId="3204837846" sldId="283"/>
            <ac:spMk id="16" creationId="{8623A58A-54CB-008B-0DFA-996CFA4D3F72}"/>
          </ac:spMkLst>
        </pc:spChg>
        <pc:spChg chg="del">
          <ac:chgData name="RAFAEL CANELLAS FERRARA GARRASINO" userId="26da02eb-adf8-45eb-bfdc-1dc175fe5a91" providerId="ADAL" clId="{A97D545F-57B9-476F-9985-311925BDD5A4}" dt="2024-11-05T23:01:41.626" v="31" actId="478"/>
          <ac:spMkLst>
            <pc:docMk/>
            <pc:sldMk cId="3204837846" sldId="283"/>
            <ac:spMk id="17" creationId="{A750FC60-BE4C-C998-DC1A-2FF67884131E}"/>
          </ac:spMkLst>
        </pc:spChg>
      </pc:sldChg>
      <pc:sldChg chg="delSp mod delAnim">
        <pc:chgData name="RAFAEL CANELLAS FERRARA GARRASINO" userId="26da02eb-adf8-45eb-bfdc-1dc175fe5a91" providerId="ADAL" clId="{A97D545F-57B9-476F-9985-311925BDD5A4}" dt="2024-11-05T23:01:46.662" v="32" actId="478"/>
        <pc:sldMkLst>
          <pc:docMk/>
          <pc:sldMk cId="1890571922" sldId="284"/>
        </pc:sldMkLst>
        <pc:spChg chg="del">
          <ac:chgData name="RAFAEL CANELLAS FERRARA GARRASINO" userId="26da02eb-adf8-45eb-bfdc-1dc175fe5a91" providerId="ADAL" clId="{A97D545F-57B9-476F-9985-311925BDD5A4}" dt="2024-11-05T23:01:46.662" v="32" actId="478"/>
          <ac:spMkLst>
            <pc:docMk/>
            <pc:sldMk cId="1890571922" sldId="284"/>
            <ac:spMk id="7" creationId="{5D28583C-D71A-6D84-8D5E-819179819A84}"/>
          </ac:spMkLst>
        </pc:spChg>
        <pc:spChg chg="del">
          <ac:chgData name="RAFAEL CANELLAS FERRARA GARRASINO" userId="26da02eb-adf8-45eb-bfdc-1dc175fe5a91" providerId="ADAL" clId="{A97D545F-57B9-476F-9985-311925BDD5A4}" dt="2024-11-05T23:01:46.662" v="32" actId="478"/>
          <ac:spMkLst>
            <pc:docMk/>
            <pc:sldMk cId="1890571922" sldId="284"/>
            <ac:spMk id="8" creationId="{36CBC6E7-DF6C-4702-FF31-FAC1C943F628}"/>
          </ac:spMkLst>
        </pc:spChg>
        <pc:spChg chg="del">
          <ac:chgData name="RAFAEL CANELLAS FERRARA GARRASINO" userId="26da02eb-adf8-45eb-bfdc-1dc175fe5a91" providerId="ADAL" clId="{A97D545F-57B9-476F-9985-311925BDD5A4}" dt="2024-11-05T23:01:46.662" v="32" actId="478"/>
          <ac:spMkLst>
            <pc:docMk/>
            <pc:sldMk cId="1890571922" sldId="284"/>
            <ac:spMk id="10" creationId="{F4F90C1D-BF14-D74A-9672-4F4AF9B563A5}"/>
          </ac:spMkLst>
        </pc:spChg>
        <pc:spChg chg="del">
          <ac:chgData name="RAFAEL CANELLAS FERRARA GARRASINO" userId="26da02eb-adf8-45eb-bfdc-1dc175fe5a91" providerId="ADAL" clId="{A97D545F-57B9-476F-9985-311925BDD5A4}" dt="2024-11-05T23:01:46.662" v="32" actId="478"/>
          <ac:spMkLst>
            <pc:docMk/>
            <pc:sldMk cId="1890571922" sldId="284"/>
            <ac:spMk id="11" creationId="{7B258A45-DDF2-56C6-B59A-5C132992559A}"/>
          </ac:spMkLst>
        </pc:spChg>
        <pc:spChg chg="del">
          <ac:chgData name="RAFAEL CANELLAS FERRARA GARRASINO" userId="26da02eb-adf8-45eb-bfdc-1dc175fe5a91" providerId="ADAL" clId="{A97D545F-57B9-476F-9985-311925BDD5A4}" dt="2024-11-05T23:01:46.662" v="32" actId="478"/>
          <ac:spMkLst>
            <pc:docMk/>
            <pc:sldMk cId="1890571922" sldId="284"/>
            <ac:spMk id="12" creationId="{6E94FC20-DA59-B727-D1D8-B074ECBD5763}"/>
          </ac:spMkLst>
        </pc:spChg>
      </pc:sldChg>
      <pc:sldChg chg="modAnim">
        <pc:chgData name="RAFAEL CANELLAS FERRARA GARRASINO" userId="26da02eb-adf8-45eb-bfdc-1dc175fe5a91" providerId="ADAL" clId="{A97D545F-57B9-476F-9985-311925BDD5A4}" dt="2024-11-05T23:00:47.734" v="24"/>
        <pc:sldMkLst>
          <pc:docMk/>
          <pc:sldMk cId="2861184422" sldId="285"/>
        </pc:sldMkLst>
      </pc:sldChg>
      <pc:sldChg chg="modAnim">
        <pc:chgData name="RAFAEL CANELLAS FERRARA GARRASINO" userId="26da02eb-adf8-45eb-bfdc-1dc175fe5a91" providerId="ADAL" clId="{A97D545F-57B9-476F-9985-311925BDD5A4}" dt="2024-11-05T23:00:43.163" v="18"/>
        <pc:sldMkLst>
          <pc:docMk/>
          <pc:sldMk cId="1689725734" sldId="286"/>
        </pc:sldMkLst>
      </pc:sldChg>
      <pc:sldChg chg="delSp mod delAnim">
        <pc:chgData name="RAFAEL CANELLAS FERRARA GARRASINO" userId="26da02eb-adf8-45eb-bfdc-1dc175fe5a91" providerId="ADAL" clId="{A97D545F-57B9-476F-9985-311925BDD5A4}" dt="2024-11-05T23:00:57.881" v="26" actId="478"/>
        <pc:sldMkLst>
          <pc:docMk/>
          <pc:sldMk cId="3956632010" sldId="287"/>
        </pc:sldMkLst>
        <pc:spChg chg="del">
          <ac:chgData name="RAFAEL CANELLAS FERRARA GARRASINO" userId="26da02eb-adf8-45eb-bfdc-1dc175fe5a91" providerId="ADAL" clId="{A97D545F-57B9-476F-9985-311925BDD5A4}" dt="2024-11-05T23:00:52.352" v="25" actId="478"/>
          <ac:spMkLst>
            <pc:docMk/>
            <pc:sldMk cId="3956632010" sldId="287"/>
            <ac:spMk id="6" creationId="{36623BAB-CD39-B5DF-EA64-0A360C8D4B90}"/>
          </ac:spMkLst>
        </pc:spChg>
        <pc:spChg chg="del">
          <ac:chgData name="RAFAEL CANELLAS FERRARA GARRASINO" userId="26da02eb-adf8-45eb-bfdc-1dc175fe5a91" providerId="ADAL" clId="{A97D545F-57B9-476F-9985-311925BDD5A4}" dt="2024-11-05T23:00:57.881" v="26" actId="478"/>
          <ac:spMkLst>
            <pc:docMk/>
            <pc:sldMk cId="3956632010" sldId="287"/>
            <ac:spMk id="7" creationId="{D9CEA522-04A8-6E4A-FF9B-55B3EFD040C0}"/>
          </ac:spMkLst>
        </pc:spChg>
        <pc:spChg chg="del">
          <ac:chgData name="RAFAEL CANELLAS FERRARA GARRASINO" userId="26da02eb-adf8-45eb-bfdc-1dc175fe5a91" providerId="ADAL" clId="{A97D545F-57B9-476F-9985-311925BDD5A4}" dt="2024-11-05T23:00:57.881" v="26" actId="478"/>
          <ac:spMkLst>
            <pc:docMk/>
            <pc:sldMk cId="3956632010" sldId="287"/>
            <ac:spMk id="8" creationId="{5DF6B3A2-A892-7812-82FE-D7092D4BF24B}"/>
          </ac:spMkLst>
        </pc:spChg>
        <pc:spChg chg="del">
          <ac:chgData name="RAFAEL CANELLAS FERRARA GARRASINO" userId="26da02eb-adf8-45eb-bfdc-1dc175fe5a91" providerId="ADAL" clId="{A97D545F-57B9-476F-9985-311925BDD5A4}" dt="2024-11-05T23:00:57.881" v="26" actId="478"/>
          <ac:spMkLst>
            <pc:docMk/>
            <pc:sldMk cId="3956632010" sldId="287"/>
            <ac:spMk id="9" creationId="{862F73BE-ABBD-69FA-EFE0-305CBA223A22}"/>
          </ac:spMkLst>
        </pc:spChg>
        <pc:spChg chg="del">
          <ac:chgData name="RAFAEL CANELLAS FERRARA GARRASINO" userId="26da02eb-adf8-45eb-bfdc-1dc175fe5a91" providerId="ADAL" clId="{A97D545F-57B9-476F-9985-311925BDD5A4}" dt="2024-11-05T23:00:57.881" v="26" actId="478"/>
          <ac:spMkLst>
            <pc:docMk/>
            <pc:sldMk cId="3956632010" sldId="287"/>
            <ac:spMk id="10" creationId="{C9DE5994-B1E5-2F89-4ECD-E6A877B171D5}"/>
          </ac:spMkLst>
        </pc:spChg>
      </pc:sldChg>
      <pc:sldChg chg="delSp mod delAnim">
        <pc:chgData name="RAFAEL CANELLAS FERRARA GARRASINO" userId="26da02eb-adf8-45eb-bfdc-1dc175fe5a91" providerId="ADAL" clId="{A97D545F-57B9-476F-9985-311925BDD5A4}" dt="2024-11-05T23:01:17.540" v="28" actId="478"/>
        <pc:sldMkLst>
          <pc:docMk/>
          <pc:sldMk cId="3218902542" sldId="288"/>
        </pc:sldMkLst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8" creationId="{31A6A16F-4AFE-D50E-0B85-78B755462649}"/>
          </ac:spMkLst>
        </pc:spChg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9" creationId="{A69F4BE1-B1C2-2DF7-0D6C-C7F4C7C3D3B5}"/>
          </ac:spMkLst>
        </pc:spChg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10" creationId="{C850A3D8-BF9F-0C95-DE69-63F96F3A39E1}"/>
          </ac:spMkLst>
        </pc:spChg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11" creationId="{E9773486-A27B-3F1E-94AA-46A117DD6F50}"/>
          </ac:spMkLst>
        </pc:spChg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12" creationId="{8A376BB6-3980-1808-A073-8672822F76F4}"/>
          </ac:spMkLst>
        </pc:spChg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13" creationId="{91B42BCC-203E-68B7-2458-24E090EEB08B}"/>
          </ac:spMkLst>
        </pc:spChg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14" creationId="{29B0AAAF-3A9C-E1CD-8751-458A03B9A56D}"/>
          </ac:spMkLst>
        </pc:spChg>
        <pc:spChg chg="del">
          <ac:chgData name="RAFAEL CANELLAS FERRARA GARRASINO" userId="26da02eb-adf8-45eb-bfdc-1dc175fe5a91" providerId="ADAL" clId="{A97D545F-57B9-476F-9985-311925BDD5A4}" dt="2024-11-05T23:01:17.540" v="28" actId="478"/>
          <ac:spMkLst>
            <pc:docMk/>
            <pc:sldMk cId="3218902542" sldId="288"/>
            <ac:spMk id="16" creationId="{E5C4EA2B-1CB6-B631-1281-754FD0B2D0A6}"/>
          </ac:spMkLst>
        </pc:spChg>
      </pc:sldChg>
      <pc:sldChg chg="delSp mod delAnim">
        <pc:chgData name="RAFAEL CANELLAS FERRARA GARRASINO" userId="26da02eb-adf8-45eb-bfdc-1dc175fe5a91" providerId="ADAL" clId="{A97D545F-57B9-476F-9985-311925BDD5A4}" dt="2024-11-05T23:01:25.972" v="29" actId="478"/>
        <pc:sldMkLst>
          <pc:docMk/>
          <pc:sldMk cId="2446633846" sldId="289"/>
        </pc:sldMkLst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5" creationId="{FF54E0CB-33E9-1E05-BF50-FF248BE10F4D}"/>
          </ac:spMkLst>
        </pc:spChg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6" creationId="{CB2ED5B0-39BE-01EF-07F1-36266EC6BE15}"/>
          </ac:spMkLst>
        </pc:spChg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7" creationId="{8209FFEC-AAAF-F8ED-D014-D19C8C1739AB}"/>
          </ac:spMkLst>
        </pc:spChg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8" creationId="{0BACC5E1-DF29-5193-C87B-9CC373A61197}"/>
          </ac:spMkLst>
        </pc:spChg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9" creationId="{26BCCF46-38A6-7133-2BC6-5C8F4AE0C9D8}"/>
          </ac:spMkLst>
        </pc:spChg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10" creationId="{B633EB0A-3FBB-83A5-ACD9-226DF4EA1BAE}"/>
          </ac:spMkLst>
        </pc:spChg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11" creationId="{77D3DEA3-2107-3390-543D-D79EF186C69C}"/>
          </ac:spMkLst>
        </pc:spChg>
        <pc:spChg chg="del">
          <ac:chgData name="RAFAEL CANELLAS FERRARA GARRASINO" userId="26da02eb-adf8-45eb-bfdc-1dc175fe5a91" providerId="ADAL" clId="{A97D545F-57B9-476F-9985-311925BDD5A4}" dt="2024-11-05T23:01:25.972" v="29" actId="478"/>
          <ac:spMkLst>
            <pc:docMk/>
            <pc:sldMk cId="2446633846" sldId="289"/>
            <ac:spMk id="12" creationId="{3072B824-6E60-64CA-DFAD-2864C98C635A}"/>
          </ac:spMkLst>
        </pc:spChg>
      </pc:sldChg>
      <pc:sldChg chg="delSp mod delAnim">
        <pc:chgData name="RAFAEL CANELLAS FERRARA GARRASINO" userId="26da02eb-adf8-45eb-bfdc-1dc175fe5a91" providerId="ADAL" clId="{A97D545F-57B9-476F-9985-311925BDD5A4}" dt="2024-11-05T23:01:09.341" v="27" actId="478"/>
        <pc:sldMkLst>
          <pc:docMk/>
          <pc:sldMk cId="90684858" sldId="290"/>
        </pc:sldMkLst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2" creationId="{A02418BE-6DF4-4B5E-1A17-164C7F8C65A7}"/>
          </ac:spMkLst>
        </pc:spChg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3" creationId="{1D6968A8-CB32-73BA-5719-53368709BCB8}"/>
          </ac:spMkLst>
        </pc:spChg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4" creationId="{224F7F72-E2E8-082B-505A-D101DC3D8681}"/>
          </ac:spMkLst>
        </pc:spChg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6" creationId="{36623BAB-CD39-B5DF-EA64-0A360C8D4B90}"/>
          </ac:spMkLst>
        </pc:spChg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11" creationId="{93F425DF-8B39-7A0D-25A6-7E0A8DE3BD66}"/>
          </ac:spMkLst>
        </pc:spChg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12" creationId="{63CE9E57-5CE4-B1E2-1426-4C8BB6B5D75A}"/>
          </ac:spMkLst>
        </pc:spChg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14" creationId="{678CEBDB-6272-9CDE-C4DB-E5BE905B8ECD}"/>
          </ac:spMkLst>
        </pc:spChg>
        <pc:spChg chg="del">
          <ac:chgData name="RAFAEL CANELLAS FERRARA GARRASINO" userId="26da02eb-adf8-45eb-bfdc-1dc175fe5a91" providerId="ADAL" clId="{A97D545F-57B9-476F-9985-311925BDD5A4}" dt="2024-11-05T23:01:09.341" v="27" actId="478"/>
          <ac:spMkLst>
            <pc:docMk/>
            <pc:sldMk cId="90684858" sldId="290"/>
            <ac:spMk id="15" creationId="{2329A245-2455-8630-AED6-C0CB6A5E5C84}"/>
          </ac:spMkLst>
        </pc:spChg>
      </pc:sldChg>
      <pc:sldChg chg="delSp mod delAnim">
        <pc:chgData name="RAFAEL CANELLAS FERRARA GARRASINO" userId="26da02eb-adf8-45eb-bfdc-1dc175fe5a91" providerId="ADAL" clId="{A97D545F-57B9-476F-9985-311925BDD5A4}" dt="2024-11-05T23:01:33.074" v="30" actId="478"/>
        <pc:sldMkLst>
          <pc:docMk/>
          <pc:sldMk cId="2678905814" sldId="291"/>
        </pc:sldMkLst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5" creationId="{D361B427-1432-2BD8-05FF-DAC8FCE6B6A9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6" creationId="{44E720D3-62F8-B44C-18C0-DC17FA9CB614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7" creationId="{D589917B-4EF9-F370-25FD-F744F2DDE700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8" creationId="{B5C1A9FC-F54D-A4F0-BD19-46EE243A9E27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9" creationId="{EA941DF8-AC5F-942A-8547-9D0D1719FA03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0" creationId="{60FB62C3-D05D-18A6-33BC-3752CD059182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1" creationId="{32533D29-77FE-9D7D-3A9F-649BB19E8923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2" creationId="{5367B2D7-5664-EBE6-C13A-1939C56D2818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3" creationId="{E3BE6907-88C6-9859-8EF5-0B5DA34E91D3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4" creationId="{1B399902-4CE6-06EA-B154-30F8D59F06B5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5" creationId="{E1773CF3-A897-EC93-FED7-C96D41DAE9B9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6" creationId="{274B2591-EDCF-23CC-41C1-9F8EE1D24CD9}"/>
          </ac:spMkLst>
        </pc:spChg>
        <pc:spChg chg="del">
          <ac:chgData name="RAFAEL CANELLAS FERRARA GARRASINO" userId="26da02eb-adf8-45eb-bfdc-1dc175fe5a91" providerId="ADAL" clId="{A97D545F-57B9-476F-9985-311925BDD5A4}" dt="2024-11-05T23:01:33.074" v="30" actId="478"/>
          <ac:spMkLst>
            <pc:docMk/>
            <pc:sldMk cId="2678905814" sldId="291"/>
            <ac:spMk id="17" creationId="{F6A3E9E3-29FA-0C8D-05EE-41B9466DE8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5.1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063363" y="3429000"/>
            <a:ext cx="51403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AS EQUAÇÕES DA RETA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69C5B5F-CA58-50CF-7FF2-57FDE209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3" y="692696"/>
            <a:ext cx="884618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58BD619-80C0-2DEB-EB07-5261A5CD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6"/>
            <a:ext cx="8784976" cy="7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4C1B0D8C-890D-A36F-BEF4-8B57EAC4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015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vetorial da reta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ED2015-2A94-B913-F43F-C3465EDC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73" y="692696"/>
            <a:ext cx="3500215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DC938B2-FF04-FC31-6B4D-57C02A711B07}"/>
                  </a:ext>
                </a:extLst>
              </p:cNvPr>
              <p:cNvSpPr txBox="1"/>
              <p:nvPr/>
            </p:nvSpPr>
            <p:spPr>
              <a:xfrm>
                <a:off x="296125" y="1556792"/>
                <a:ext cx="1184042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DC938B2-FF04-FC31-6B4D-57C02A71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5" y="1556792"/>
                <a:ext cx="1184042" cy="370101"/>
              </a:xfrm>
              <a:prstGeom prst="rect">
                <a:avLst/>
              </a:prstGeom>
              <a:blipFill>
                <a:blip r:embed="rId5"/>
                <a:stretch>
                  <a:fillRect l="-5155" t="-32787" r="-3762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0290123-2072-7FD7-A9C7-679AFBC113A0}"/>
              </a:ext>
            </a:extLst>
          </p:cNvPr>
          <p:cNvCxnSpPr/>
          <p:nvPr/>
        </p:nvCxnSpPr>
        <p:spPr>
          <a:xfrm>
            <a:off x="467544" y="1926893"/>
            <a:ext cx="0" cy="27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8">
            <a:extLst>
              <a:ext uri="{FF2B5EF4-FFF2-40B4-BE49-F238E27FC236}">
                <a16:creationId xmlns:a16="http://schemas.microsoft.com/office/drawing/2014/main" id="{5A3BFE42-0441-67C4-8CBB-50A63B2C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54877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Vetor que pertence à reta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em questão.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E1DBB11-4FB1-6EEC-BE20-68060EE4795E}"/>
              </a:ext>
            </a:extLst>
          </p:cNvPr>
          <p:cNvCxnSpPr>
            <a:cxnSpLocks/>
          </p:cNvCxnSpPr>
          <p:nvPr/>
        </p:nvCxnSpPr>
        <p:spPr>
          <a:xfrm>
            <a:off x="1187624" y="1916832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8">
            <a:extLst>
              <a:ext uri="{FF2B5EF4-FFF2-40B4-BE49-F238E27FC236}">
                <a16:creationId xmlns:a16="http://schemas.microsoft.com/office/drawing/2014/main" id="{B508CB8D-A932-CE6D-DA68-3067425B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005064"/>
            <a:ext cx="3240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Parâmetro (algum real)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DAD6149-08E3-5EA0-14BC-DE41DE94EEEB}"/>
              </a:ext>
            </a:extLst>
          </p:cNvPr>
          <p:cNvCxnSpPr>
            <a:cxnSpLocks/>
          </p:cNvCxnSpPr>
          <p:nvPr/>
        </p:nvCxnSpPr>
        <p:spPr>
          <a:xfrm>
            <a:off x="1331640" y="1926893"/>
            <a:ext cx="0" cy="143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8">
            <a:extLst>
              <a:ext uri="{FF2B5EF4-FFF2-40B4-BE49-F238E27FC236}">
                <a16:creationId xmlns:a16="http://schemas.microsoft.com/office/drawing/2014/main" id="{23696E2C-DD28-22D8-D39B-40BA7139A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356992"/>
            <a:ext cx="3240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Vetor diretor da reta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3F57F18D-F1BB-C8F0-1E33-F72DA435F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086925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Outras formas da equação vetorial da reta: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7649A2E-181F-643C-DEBA-9E1A9F923D56}"/>
                  </a:ext>
                </a:extLst>
              </p:cNvPr>
              <p:cNvSpPr txBox="1"/>
              <p:nvPr/>
            </p:nvSpPr>
            <p:spPr>
              <a:xfrm>
                <a:off x="291614" y="5661248"/>
                <a:ext cx="1553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7649A2E-181F-643C-DEBA-9E1A9F92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4" y="5661248"/>
                <a:ext cx="1553117" cy="369332"/>
              </a:xfrm>
              <a:prstGeom prst="rect">
                <a:avLst/>
              </a:prstGeom>
              <a:blipFill>
                <a:blip r:embed="rId6"/>
                <a:stretch>
                  <a:fillRect l="-3922" t="-35000" r="-2823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CE44CBD-648D-2436-0B72-1ABD34348D51}"/>
                  </a:ext>
                </a:extLst>
              </p:cNvPr>
              <p:cNvSpPr txBox="1"/>
              <p:nvPr/>
            </p:nvSpPr>
            <p:spPr>
              <a:xfrm>
                <a:off x="3053650" y="5589240"/>
                <a:ext cx="4424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CE44CBD-648D-2436-0B72-1ABD3434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650" y="5589240"/>
                <a:ext cx="4424160" cy="369332"/>
              </a:xfrm>
              <a:prstGeom prst="rect">
                <a:avLst/>
              </a:prstGeom>
              <a:blipFill>
                <a:blip r:embed="rId7"/>
                <a:stretch>
                  <a:fillRect r="-1653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296E4C9F-A672-10A6-8CF0-CB76670AF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015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vetorial da 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2D08909-53C8-02E6-3CBD-E840FE0A84F5}"/>
                  </a:ext>
                </a:extLst>
              </p:cNvPr>
              <p:cNvSpPr txBox="1"/>
              <p:nvPr/>
            </p:nvSpPr>
            <p:spPr>
              <a:xfrm>
                <a:off x="291614" y="1484784"/>
                <a:ext cx="2026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1;−1;4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2D08909-53C8-02E6-3CBD-E840FE0A8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4" y="1484784"/>
                <a:ext cx="2026004" cy="369332"/>
              </a:xfrm>
              <a:prstGeom prst="rect">
                <a:avLst/>
              </a:prstGeom>
              <a:blipFill>
                <a:blip r:embed="rId3"/>
                <a:stretch>
                  <a:fillRect l="-3012" r="-1807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9509778-A9F5-1C31-777C-2505C5F84576}"/>
                  </a:ext>
                </a:extLst>
              </p:cNvPr>
              <p:cNvSpPr txBox="1"/>
              <p:nvPr/>
            </p:nvSpPr>
            <p:spPr>
              <a:xfrm>
                <a:off x="2410700" y="1484784"/>
                <a:ext cx="1693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=(2;3;2)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9509778-A9F5-1C31-777C-2505C5F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700" y="1484784"/>
                <a:ext cx="1693219" cy="369332"/>
              </a:xfrm>
              <a:prstGeom prst="rect">
                <a:avLst/>
              </a:prstGeom>
              <a:blipFill>
                <a:blip r:embed="rId4"/>
                <a:stretch>
                  <a:fillRect l="-2518" t="-35000" r="-575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6C91DC3-7898-052F-8521-E2A56A31874F}"/>
                  </a:ext>
                </a:extLst>
              </p:cNvPr>
              <p:cNvSpPr txBox="1"/>
              <p:nvPr/>
            </p:nvSpPr>
            <p:spPr>
              <a:xfrm>
                <a:off x="323528" y="2051556"/>
                <a:ext cx="4584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1;−1;4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(2;3;2)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6C91DC3-7898-052F-8521-E2A56A31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51556"/>
                <a:ext cx="4584525" cy="369332"/>
              </a:xfrm>
              <a:prstGeom prst="rect">
                <a:avLst/>
              </a:prstGeom>
              <a:blipFill>
                <a:blip r:embed="rId5"/>
                <a:stretch>
                  <a:fillRect l="-266" r="-186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E11B2DBC-5418-A3D2-B80D-90D2DC877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881" y="2595045"/>
            <a:ext cx="4935607" cy="385829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E114E54-0D50-2735-D3FE-BA91CCB86F31}"/>
                  </a:ext>
                </a:extLst>
              </p:cNvPr>
              <p:cNvSpPr txBox="1"/>
              <p:nvPr/>
            </p:nvSpPr>
            <p:spPr>
              <a:xfrm>
                <a:off x="313748" y="3059668"/>
                <a:ext cx="2537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3;2;6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E114E54-0D50-2735-D3FE-BA91CCB86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8" y="3059668"/>
                <a:ext cx="2537874" cy="369332"/>
              </a:xfrm>
              <a:prstGeom prst="rect">
                <a:avLst/>
              </a:prstGeom>
              <a:blipFill>
                <a:blip r:embed="rId7"/>
                <a:stretch>
                  <a:fillRect l="-1439" r="-1439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494B42B-81A3-6743-8E6B-C59B68AA9DB7}"/>
                  </a:ext>
                </a:extLst>
              </p:cNvPr>
              <p:cNvSpPr txBox="1"/>
              <p:nvPr/>
            </p:nvSpPr>
            <p:spPr>
              <a:xfrm>
                <a:off x="323528" y="3779748"/>
                <a:ext cx="2544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5;5;8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494B42B-81A3-6743-8E6B-C59B68AA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2544992" cy="369332"/>
              </a:xfrm>
              <a:prstGeom prst="rect">
                <a:avLst/>
              </a:prstGeom>
              <a:blipFill>
                <a:blip r:embed="rId8"/>
                <a:stretch>
                  <a:fillRect l="-1435" r="-143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802ED0F-49A4-EAF6-F998-32C8F48A6260}"/>
                  </a:ext>
                </a:extLst>
              </p:cNvPr>
              <p:cNvSpPr txBox="1"/>
              <p:nvPr/>
            </p:nvSpPr>
            <p:spPr>
              <a:xfrm>
                <a:off x="323528" y="4499828"/>
                <a:ext cx="27149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7;8;10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802ED0F-49A4-EAF6-F998-32C8F48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99828"/>
                <a:ext cx="2714909" cy="369332"/>
              </a:xfrm>
              <a:prstGeom prst="rect">
                <a:avLst/>
              </a:prstGeom>
              <a:blipFill>
                <a:blip r:embed="rId9"/>
                <a:stretch>
                  <a:fillRect l="-1348" r="-1573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2E076A3-E292-940F-1F33-875667608264}"/>
                  </a:ext>
                </a:extLst>
              </p:cNvPr>
              <p:cNvSpPr txBox="1"/>
              <p:nvPr/>
            </p:nvSpPr>
            <p:spPr>
              <a:xfrm>
                <a:off x="323528" y="5219908"/>
                <a:ext cx="2672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1;−1;4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2E076A3-E292-940F-1F33-875667608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19908"/>
                <a:ext cx="2672526" cy="369332"/>
              </a:xfrm>
              <a:prstGeom prst="rect">
                <a:avLst/>
              </a:prstGeom>
              <a:blipFill>
                <a:blip r:embed="rId10"/>
                <a:stretch>
                  <a:fillRect l="-1370" r="-159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EBA8974-3B7B-AA82-9874-004F0FDA0C33}"/>
                  </a:ext>
                </a:extLst>
              </p:cNvPr>
              <p:cNvSpPr txBox="1"/>
              <p:nvPr/>
            </p:nvSpPr>
            <p:spPr>
              <a:xfrm>
                <a:off x="323528" y="5939988"/>
                <a:ext cx="3219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=−1∴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−1;−4;2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EBA8974-3B7B-AA82-9874-004F0FDA0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39988"/>
                <a:ext cx="3219536" cy="369332"/>
              </a:xfrm>
              <a:prstGeom prst="rect">
                <a:avLst/>
              </a:prstGeom>
              <a:blipFill>
                <a:blip r:embed="rId11"/>
                <a:stretch>
                  <a:fillRect l="-1136" r="-1136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2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564DDDD-0DB5-224E-2C9A-EFFB27A8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776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Equações paramétricas da 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79D5FB9-04DA-283B-4781-2C2A7F101594}"/>
                  </a:ext>
                </a:extLst>
              </p:cNvPr>
              <p:cNvSpPr txBox="1"/>
              <p:nvPr/>
            </p:nvSpPr>
            <p:spPr>
              <a:xfrm>
                <a:off x="251520" y="1772816"/>
                <a:ext cx="4424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79D5FB9-04DA-283B-4781-2C2A7F101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72816"/>
                <a:ext cx="4424160" cy="369332"/>
              </a:xfrm>
              <a:prstGeom prst="rect">
                <a:avLst/>
              </a:prstGeom>
              <a:blipFill>
                <a:blip r:embed="rId3"/>
                <a:stretch>
                  <a:fillRect r="-1791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7130289-B114-78BB-184C-CBB2920147B9}"/>
                  </a:ext>
                </a:extLst>
              </p:cNvPr>
              <p:cNvSpPr txBox="1"/>
              <p:nvPr/>
            </p:nvSpPr>
            <p:spPr>
              <a:xfrm>
                <a:off x="251520" y="2708920"/>
                <a:ext cx="4868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7130289-B114-78BB-184C-CBB29201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08920"/>
                <a:ext cx="4868384" cy="369332"/>
              </a:xfrm>
              <a:prstGeom prst="rect">
                <a:avLst/>
              </a:prstGeom>
              <a:blipFill>
                <a:blip r:embed="rId4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FB8ACF0-F010-7B8A-4323-91E030CD1B52}"/>
                  </a:ext>
                </a:extLst>
              </p:cNvPr>
              <p:cNvSpPr txBox="1"/>
              <p:nvPr/>
            </p:nvSpPr>
            <p:spPr>
              <a:xfrm>
                <a:off x="1763688" y="3779748"/>
                <a:ext cx="162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FB8ACF0-F010-7B8A-4323-91E030CD1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779748"/>
                <a:ext cx="1620828" cy="369332"/>
              </a:xfrm>
              <a:prstGeom prst="rect">
                <a:avLst/>
              </a:prstGeom>
              <a:blipFill>
                <a:blip r:embed="rId5"/>
                <a:stretch>
                  <a:fillRect l="-1504" r="-2632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973C7C-31D9-7888-1E5F-A0A2E73D952A}"/>
                  </a:ext>
                </a:extLst>
              </p:cNvPr>
              <p:cNvSpPr txBox="1"/>
              <p:nvPr/>
            </p:nvSpPr>
            <p:spPr>
              <a:xfrm>
                <a:off x="1763688" y="4499828"/>
                <a:ext cx="1621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𝑏𝑡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973C7C-31D9-7888-1E5F-A0A2E73D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499828"/>
                <a:ext cx="1621726" cy="369332"/>
              </a:xfrm>
              <a:prstGeom prst="rect">
                <a:avLst/>
              </a:prstGeom>
              <a:blipFill>
                <a:blip r:embed="rId6"/>
                <a:stretch>
                  <a:fillRect l="-3759" r="-338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7CB21B6-FF0B-5F34-407C-F75DEE09B68F}"/>
                  </a:ext>
                </a:extLst>
              </p:cNvPr>
              <p:cNvSpPr txBox="1"/>
              <p:nvPr/>
            </p:nvSpPr>
            <p:spPr>
              <a:xfrm>
                <a:off x="1763688" y="5219908"/>
                <a:ext cx="1552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7CB21B6-FF0B-5F34-407C-F75DEE09B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219908"/>
                <a:ext cx="1552989" cy="369332"/>
              </a:xfrm>
              <a:prstGeom prst="rect">
                <a:avLst/>
              </a:prstGeom>
              <a:blipFill>
                <a:blip r:embed="rId7"/>
                <a:stretch>
                  <a:fillRect l="-1569" r="-274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ave Esquerda 12">
            <a:extLst>
              <a:ext uri="{FF2B5EF4-FFF2-40B4-BE49-F238E27FC236}">
                <a16:creationId xmlns:a16="http://schemas.microsoft.com/office/drawing/2014/main" id="{A17F9FB2-64E4-9A84-205A-AE50C3AB46D3}"/>
              </a:ext>
            </a:extLst>
          </p:cNvPr>
          <p:cNvSpPr/>
          <p:nvPr/>
        </p:nvSpPr>
        <p:spPr>
          <a:xfrm>
            <a:off x="1043608" y="3645024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7F8914-0743-5D48-06F7-A2288CC6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8712968" cy="16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7F8914-0743-5D48-06F7-A2288CC6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8712968" cy="16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050CA44-5AF3-9052-98FC-B7E2D91C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5"/>
            <a:ext cx="8424936" cy="12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28A32B-9412-E6E9-464E-575F46EC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5"/>
            <a:ext cx="8424936" cy="12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3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66C60D-2A94-A3B2-A5FA-5828E1BE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5"/>
            <a:ext cx="8424936" cy="12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05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8A083B-334E-4D21-9F7A-79552176BAED}"/>
</file>

<file path=customXml/itemProps3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18696</TotalTime>
  <Words>151</Words>
  <Application>Microsoft Office PowerPoint</Application>
  <PresentationFormat>Apresentação na tela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117</cp:revision>
  <cp:lastPrinted>2020-02-19T23:20:48Z</cp:lastPrinted>
  <dcterms:created xsi:type="dcterms:W3CDTF">2017-03-16T17:27:52Z</dcterms:created>
  <dcterms:modified xsi:type="dcterms:W3CDTF">2024-11-05T23:01:48Z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