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4" r:id="rId6"/>
    <p:sldId id="283" r:id="rId7"/>
    <p:sldId id="278" r:id="rId8"/>
    <p:sldId id="266" r:id="rId9"/>
    <p:sldId id="282" r:id="rId10"/>
    <p:sldId id="286" r:id="rId11"/>
    <p:sldId id="285" r:id="rId12"/>
    <p:sldId id="287" r:id="rId13"/>
    <p:sldId id="288" r:id="rId14"/>
    <p:sldId id="289" r:id="rId15"/>
    <p:sldId id="291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41AD77A8-B9F6-4999-8B0A-90FD95DCBE09}"/>
    <pc:docChg chg="delSld modSld">
      <pc:chgData name="RAFAEL CANELLAS FERRARA GARRASINO" userId="26da02eb-adf8-45eb-bfdc-1dc175fe5a91" providerId="ADAL" clId="{41AD77A8-B9F6-4999-8B0A-90FD95DCBE09}" dt="2024-12-06T23:10:40.311" v="3" actId="47"/>
      <pc:docMkLst>
        <pc:docMk/>
      </pc:docMkLst>
      <pc:sldChg chg="modSp mod">
        <pc:chgData name="RAFAEL CANELLAS FERRARA GARRASINO" userId="26da02eb-adf8-45eb-bfdc-1dc175fe5a91" providerId="ADAL" clId="{41AD77A8-B9F6-4999-8B0A-90FD95DCBE09}" dt="2024-12-06T23:10:30.506" v="2" actId="6549"/>
        <pc:sldMkLst>
          <pc:docMk/>
          <pc:sldMk cId="1076572618" sldId="284"/>
        </pc:sldMkLst>
        <pc:spChg chg="mod">
          <ac:chgData name="RAFAEL CANELLAS FERRARA GARRASINO" userId="26da02eb-adf8-45eb-bfdc-1dc175fe5a91" providerId="ADAL" clId="{41AD77A8-B9F6-4999-8B0A-90FD95DCBE09}" dt="2024-12-06T23:10:30.506" v="2" actId="6549"/>
          <ac:spMkLst>
            <pc:docMk/>
            <pc:sldMk cId="1076572618" sldId="284"/>
            <ac:spMk id="14" creationId="{0FE3BA34-3B30-9DB3-5077-8A9723DFDBCA}"/>
          </ac:spMkLst>
        </pc:spChg>
      </pc:sldChg>
      <pc:sldChg chg="del">
        <pc:chgData name="RAFAEL CANELLAS FERRARA GARRASINO" userId="26da02eb-adf8-45eb-bfdc-1dc175fe5a91" providerId="ADAL" clId="{41AD77A8-B9F6-4999-8B0A-90FD95DCBE09}" dt="2024-12-06T23:10:40.311" v="3" actId="47"/>
        <pc:sldMkLst>
          <pc:docMk/>
          <pc:sldMk cId="2179629717" sldId="290"/>
        </pc:sldMkLst>
      </pc:sldChg>
    </pc:docChg>
  </pc:docChgLst>
  <pc:docChgLst>
    <pc:chgData name="RAFAEL CANELLAS FERRARA GARRASINO" userId="26da02eb-adf8-45eb-bfdc-1dc175fe5a91" providerId="ADAL" clId="{195D99D3-6928-4D3E-8C86-3682C58DA119}"/>
    <pc:docChg chg="custSel delSld modSld">
      <pc:chgData name="RAFAEL CANELLAS FERRARA GARRASINO" userId="26da02eb-adf8-45eb-bfdc-1dc175fe5a91" providerId="ADAL" clId="{195D99D3-6928-4D3E-8C86-3682C58DA119}" dt="2024-10-17T22:26:26.394" v="99" actId="47"/>
      <pc:docMkLst>
        <pc:docMk/>
      </pc:docMkLst>
      <pc:sldChg chg="delSp mod delAnim modAnim">
        <pc:chgData name="RAFAEL CANELLAS FERRARA GARRASINO" userId="26da02eb-adf8-45eb-bfdc-1dc175fe5a91" providerId="ADAL" clId="{195D99D3-6928-4D3E-8C86-3682C58DA119}" dt="2024-10-17T22:25:15.260" v="33"/>
        <pc:sldMkLst>
          <pc:docMk/>
          <pc:sldMk cId="846134930" sldId="266"/>
        </pc:sldMkLst>
        <pc:spChg chg="del">
          <ac:chgData name="RAFAEL CANELLAS FERRARA GARRASINO" userId="26da02eb-adf8-45eb-bfdc-1dc175fe5a91" providerId="ADAL" clId="{195D99D3-6928-4D3E-8C86-3682C58DA119}" dt="2024-10-17T22:25:07.077" v="23" actId="478"/>
          <ac:spMkLst>
            <pc:docMk/>
            <pc:sldMk cId="846134930" sldId="266"/>
            <ac:spMk id="18" creationId="{FEAFAB02-D9B6-A746-3E14-080F28106520}"/>
          </ac:spMkLst>
        </pc:spChg>
        <pc:spChg chg="del">
          <ac:chgData name="RAFAEL CANELLAS FERRARA GARRASINO" userId="26da02eb-adf8-45eb-bfdc-1dc175fe5a91" providerId="ADAL" clId="{195D99D3-6928-4D3E-8C86-3682C58DA119}" dt="2024-10-17T22:25:09.124" v="24" actId="478"/>
          <ac:spMkLst>
            <pc:docMk/>
            <pc:sldMk cId="846134930" sldId="266"/>
            <ac:spMk id="21" creationId="{5D15D5FC-AD5F-9AF9-EB73-3C248AD6721D}"/>
          </ac:spMkLst>
        </pc:spChg>
        <pc:spChg chg="del">
          <ac:chgData name="RAFAEL CANELLAS FERRARA GARRASINO" userId="26da02eb-adf8-45eb-bfdc-1dc175fe5a91" providerId="ADAL" clId="{195D99D3-6928-4D3E-8C86-3682C58DA119}" dt="2024-10-17T22:25:11.514" v="25" actId="478"/>
          <ac:spMkLst>
            <pc:docMk/>
            <pc:sldMk cId="846134930" sldId="266"/>
            <ac:spMk id="24" creationId="{4A2AAD0E-EC50-1AB6-E37E-EAD75B0588E4}"/>
          </ac:spMkLst>
        </pc:spChg>
      </pc:sldChg>
      <pc:sldChg chg="modAnim">
        <pc:chgData name="RAFAEL CANELLAS FERRARA GARRASINO" userId="26da02eb-adf8-45eb-bfdc-1dc175fe5a91" providerId="ADAL" clId="{195D99D3-6928-4D3E-8C86-3682C58DA119}" dt="2024-10-17T22:25:02.436" v="22"/>
        <pc:sldMkLst>
          <pc:docMk/>
          <pc:sldMk cId="4153565834" sldId="278"/>
        </pc:sldMkLst>
      </pc:sldChg>
      <pc:sldChg chg="delSp mod modAnim">
        <pc:chgData name="RAFAEL CANELLAS FERRARA GARRASINO" userId="26da02eb-adf8-45eb-bfdc-1dc175fe5a91" providerId="ADAL" clId="{195D99D3-6928-4D3E-8C86-3682C58DA119}" dt="2024-10-17T22:25:28.855" v="48" actId="478"/>
        <pc:sldMkLst>
          <pc:docMk/>
          <pc:sldMk cId="4280020645" sldId="282"/>
        </pc:sldMkLst>
        <pc:spChg chg="del">
          <ac:chgData name="RAFAEL CANELLAS FERRARA GARRASINO" userId="26da02eb-adf8-45eb-bfdc-1dc175fe5a91" providerId="ADAL" clId="{195D99D3-6928-4D3E-8C86-3682C58DA119}" dt="2024-10-17T22:25:24.183" v="46" actId="478"/>
          <ac:spMkLst>
            <pc:docMk/>
            <pc:sldMk cId="4280020645" sldId="282"/>
            <ac:spMk id="22" creationId="{2663ADE6-E608-B080-763D-5B540A8015DC}"/>
          </ac:spMkLst>
        </pc:spChg>
        <pc:spChg chg="del">
          <ac:chgData name="RAFAEL CANELLAS FERRARA GARRASINO" userId="26da02eb-adf8-45eb-bfdc-1dc175fe5a91" providerId="ADAL" clId="{195D99D3-6928-4D3E-8C86-3682C58DA119}" dt="2024-10-17T22:25:27.011" v="47" actId="478"/>
          <ac:spMkLst>
            <pc:docMk/>
            <pc:sldMk cId="4280020645" sldId="282"/>
            <ac:spMk id="25" creationId="{3F0C7303-8F7C-57B0-B037-92F31D74C48E}"/>
          </ac:spMkLst>
        </pc:spChg>
        <pc:spChg chg="del">
          <ac:chgData name="RAFAEL CANELLAS FERRARA GARRASINO" userId="26da02eb-adf8-45eb-bfdc-1dc175fe5a91" providerId="ADAL" clId="{195D99D3-6928-4D3E-8C86-3682C58DA119}" dt="2024-10-17T22:25:28.855" v="48" actId="478"/>
          <ac:spMkLst>
            <pc:docMk/>
            <pc:sldMk cId="4280020645" sldId="282"/>
            <ac:spMk id="28" creationId="{6479E3F1-E906-7E06-E60B-5A47BA4CB595}"/>
          </ac:spMkLst>
        </pc:spChg>
      </pc:sldChg>
      <pc:sldChg chg="delSp mod delAnim modAnim">
        <pc:chgData name="RAFAEL CANELLAS FERRARA GARRASINO" userId="26da02eb-adf8-45eb-bfdc-1dc175fe5a91" providerId="ADAL" clId="{195D99D3-6928-4D3E-8C86-3682C58DA119}" dt="2024-10-17T22:24:58.069" v="19"/>
        <pc:sldMkLst>
          <pc:docMk/>
          <pc:sldMk cId="3204837846" sldId="283"/>
        </pc:sldMkLst>
        <pc:spChg chg="del">
          <ac:chgData name="RAFAEL CANELLAS FERRARA GARRASINO" userId="26da02eb-adf8-45eb-bfdc-1dc175fe5a91" providerId="ADAL" clId="{195D99D3-6928-4D3E-8C86-3682C58DA119}" dt="2024-10-17T22:24:51.424" v="8" actId="478"/>
          <ac:spMkLst>
            <pc:docMk/>
            <pc:sldMk cId="3204837846" sldId="283"/>
            <ac:spMk id="22" creationId="{E9F92F5B-B75A-16FC-2245-28A8013571F7}"/>
          </ac:spMkLst>
        </pc:spChg>
        <pc:spChg chg="del">
          <ac:chgData name="RAFAEL CANELLAS FERRARA GARRASINO" userId="26da02eb-adf8-45eb-bfdc-1dc175fe5a91" providerId="ADAL" clId="{195D99D3-6928-4D3E-8C86-3682C58DA119}" dt="2024-10-17T22:24:53.174" v="9" actId="478"/>
          <ac:spMkLst>
            <pc:docMk/>
            <pc:sldMk cId="3204837846" sldId="283"/>
            <ac:spMk id="23" creationId="{01D5BC20-0BB5-1071-1DD7-F5F9A22C55F8}"/>
          </ac:spMkLst>
        </pc:spChg>
        <pc:spChg chg="del">
          <ac:chgData name="RAFAEL CANELLAS FERRARA GARRASINO" userId="26da02eb-adf8-45eb-bfdc-1dc175fe5a91" providerId="ADAL" clId="{195D99D3-6928-4D3E-8C86-3682C58DA119}" dt="2024-10-17T22:24:55.009" v="10" actId="478"/>
          <ac:spMkLst>
            <pc:docMk/>
            <pc:sldMk cId="3204837846" sldId="283"/>
            <ac:spMk id="29" creationId="{E28BABE2-C63D-E70F-15A0-138F073823FB}"/>
          </ac:spMkLst>
        </pc:spChg>
      </pc:sldChg>
      <pc:sldChg chg="delSp mod modAnim">
        <pc:chgData name="RAFAEL CANELLAS FERRARA GARRASINO" userId="26da02eb-adf8-45eb-bfdc-1dc175fe5a91" providerId="ADAL" clId="{195D99D3-6928-4D3E-8C86-3682C58DA119}" dt="2024-10-17T22:24:47.669" v="7" actId="478"/>
        <pc:sldMkLst>
          <pc:docMk/>
          <pc:sldMk cId="1076572618" sldId="284"/>
        </pc:sldMkLst>
        <pc:spChg chg="del">
          <ac:chgData name="RAFAEL CANELLAS FERRARA GARRASINO" userId="26da02eb-adf8-45eb-bfdc-1dc175fe5a91" providerId="ADAL" clId="{195D99D3-6928-4D3E-8C86-3682C58DA119}" dt="2024-10-17T22:24:47.669" v="7" actId="478"/>
          <ac:spMkLst>
            <pc:docMk/>
            <pc:sldMk cId="1076572618" sldId="284"/>
            <ac:spMk id="16" creationId="{2D9C6858-C635-7096-5DAD-F209D40C16A7}"/>
          </ac:spMkLst>
        </pc:spChg>
      </pc:sldChg>
      <pc:sldChg chg="modAnim">
        <pc:chgData name="RAFAEL CANELLAS FERRARA GARRASINO" userId="26da02eb-adf8-45eb-bfdc-1dc175fe5a91" providerId="ADAL" clId="{195D99D3-6928-4D3E-8C86-3682C58DA119}" dt="2024-10-17T22:25:41.289" v="55"/>
        <pc:sldMkLst>
          <pc:docMk/>
          <pc:sldMk cId="2582261442" sldId="285"/>
        </pc:sldMkLst>
      </pc:sldChg>
      <pc:sldChg chg="modAnim">
        <pc:chgData name="RAFAEL CANELLAS FERRARA GARRASINO" userId="26da02eb-adf8-45eb-bfdc-1dc175fe5a91" providerId="ADAL" clId="{195D99D3-6928-4D3E-8C86-3682C58DA119}" dt="2024-10-17T22:25:33.415" v="51"/>
        <pc:sldMkLst>
          <pc:docMk/>
          <pc:sldMk cId="2254882965" sldId="286"/>
        </pc:sldMkLst>
      </pc:sldChg>
      <pc:sldChg chg="delSp mod delAnim">
        <pc:chgData name="RAFAEL CANELLAS FERRARA GARRASINO" userId="26da02eb-adf8-45eb-bfdc-1dc175fe5a91" providerId="ADAL" clId="{195D99D3-6928-4D3E-8C86-3682C58DA119}" dt="2024-10-17T22:25:49.974" v="56" actId="478"/>
        <pc:sldMkLst>
          <pc:docMk/>
          <pc:sldMk cId="749982262" sldId="287"/>
        </pc:sldMkLst>
        <pc:spChg chg="del">
          <ac:chgData name="RAFAEL CANELLAS FERRARA GARRASINO" userId="26da02eb-adf8-45eb-bfdc-1dc175fe5a91" providerId="ADAL" clId="{195D99D3-6928-4D3E-8C86-3682C58DA119}" dt="2024-10-17T22:25:49.974" v="56" actId="478"/>
          <ac:spMkLst>
            <pc:docMk/>
            <pc:sldMk cId="749982262" sldId="287"/>
            <ac:spMk id="6" creationId="{46F863BF-72B0-E316-7563-D607AB0A215B}"/>
          </ac:spMkLst>
        </pc:spChg>
        <pc:spChg chg="del">
          <ac:chgData name="RAFAEL CANELLAS FERRARA GARRASINO" userId="26da02eb-adf8-45eb-bfdc-1dc175fe5a91" providerId="ADAL" clId="{195D99D3-6928-4D3E-8C86-3682C58DA119}" dt="2024-10-17T22:25:49.974" v="56" actId="478"/>
          <ac:spMkLst>
            <pc:docMk/>
            <pc:sldMk cId="749982262" sldId="287"/>
            <ac:spMk id="7" creationId="{9C4A90E1-C625-CDD6-6968-4CCF6CFBB7AB}"/>
          </ac:spMkLst>
        </pc:spChg>
        <pc:spChg chg="del">
          <ac:chgData name="RAFAEL CANELLAS FERRARA GARRASINO" userId="26da02eb-adf8-45eb-bfdc-1dc175fe5a91" providerId="ADAL" clId="{195D99D3-6928-4D3E-8C86-3682C58DA119}" dt="2024-10-17T22:25:49.974" v="56" actId="478"/>
          <ac:spMkLst>
            <pc:docMk/>
            <pc:sldMk cId="749982262" sldId="287"/>
            <ac:spMk id="8" creationId="{CEB138E8-0891-E20C-4E66-743970E7B12F}"/>
          </ac:spMkLst>
        </pc:spChg>
        <pc:spChg chg="del">
          <ac:chgData name="RAFAEL CANELLAS FERRARA GARRASINO" userId="26da02eb-adf8-45eb-bfdc-1dc175fe5a91" providerId="ADAL" clId="{195D99D3-6928-4D3E-8C86-3682C58DA119}" dt="2024-10-17T22:25:49.974" v="56" actId="478"/>
          <ac:spMkLst>
            <pc:docMk/>
            <pc:sldMk cId="749982262" sldId="287"/>
            <ac:spMk id="11" creationId="{A22ED09F-D6ED-1DE0-17DB-38E1CAE9CA1D}"/>
          </ac:spMkLst>
        </pc:spChg>
        <pc:spChg chg="del">
          <ac:chgData name="RAFAEL CANELLAS FERRARA GARRASINO" userId="26da02eb-adf8-45eb-bfdc-1dc175fe5a91" providerId="ADAL" clId="{195D99D3-6928-4D3E-8C86-3682C58DA119}" dt="2024-10-17T22:25:49.974" v="56" actId="478"/>
          <ac:spMkLst>
            <pc:docMk/>
            <pc:sldMk cId="749982262" sldId="287"/>
            <ac:spMk id="12" creationId="{14F94679-B981-9C33-7AAC-17F28263FE07}"/>
          </ac:spMkLst>
        </pc:spChg>
      </pc:sldChg>
      <pc:sldChg chg="modAnim">
        <pc:chgData name="RAFAEL CANELLAS FERRARA GARRASINO" userId="26da02eb-adf8-45eb-bfdc-1dc175fe5a91" providerId="ADAL" clId="{195D99D3-6928-4D3E-8C86-3682C58DA119}" dt="2024-10-17T22:25:55.285" v="63"/>
        <pc:sldMkLst>
          <pc:docMk/>
          <pc:sldMk cId="3835750275" sldId="288"/>
        </pc:sldMkLst>
      </pc:sldChg>
      <pc:sldChg chg="modAnim">
        <pc:chgData name="RAFAEL CANELLAS FERRARA GARRASINO" userId="26da02eb-adf8-45eb-bfdc-1dc175fe5a91" providerId="ADAL" clId="{195D99D3-6928-4D3E-8C86-3682C58DA119}" dt="2024-10-17T22:26:18.225" v="82"/>
        <pc:sldMkLst>
          <pc:docMk/>
          <pc:sldMk cId="2561144503" sldId="289"/>
        </pc:sldMkLst>
      </pc:sldChg>
      <pc:sldChg chg="modSp modAnim">
        <pc:chgData name="RAFAEL CANELLAS FERRARA GARRASINO" userId="26da02eb-adf8-45eb-bfdc-1dc175fe5a91" providerId="ADAL" clId="{195D99D3-6928-4D3E-8C86-3682C58DA119}" dt="2024-10-17T22:26:12.190" v="78"/>
        <pc:sldMkLst>
          <pc:docMk/>
          <pc:sldMk cId="2179629717" sldId="290"/>
        </pc:sldMkLst>
        <pc:spChg chg="mod">
          <ac:chgData name="RAFAEL CANELLAS FERRARA GARRASINO" userId="26da02eb-adf8-45eb-bfdc-1dc175fe5a91" providerId="ADAL" clId="{195D99D3-6928-4D3E-8C86-3682C58DA119}" dt="2024-10-17T22:26:04.846" v="64" actId="122"/>
          <ac:spMkLst>
            <pc:docMk/>
            <pc:sldMk cId="2179629717" sldId="290"/>
            <ac:spMk id="18" creationId="{D33F599F-C0EA-B7C3-4146-D225665EFE82}"/>
          </ac:spMkLst>
        </pc:spChg>
      </pc:sldChg>
      <pc:sldChg chg="modAnim">
        <pc:chgData name="RAFAEL CANELLAS FERRARA GARRASINO" userId="26da02eb-adf8-45eb-bfdc-1dc175fe5a91" providerId="ADAL" clId="{195D99D3-6928-4D3E-8C86-3682C58DA119}" dt="2024-10-17T22:26:24.051" v="98"/>
        <pc:sldMkLst>
          <pc:docMk/>
          <pc:sldMk cId="6845611" sldId="291"/>
        </pc:sldMkLst>
      </pc:sldChg>
      <pc:sldChg chg="del">
        <pc:chgData name="RAFAEL CANELLAS FERRARA GARRASINO" userId="26da02eb-adf8-45eb-bfdc-1dc175fe5a91" providerId="ADAL" clId="{195D99D3-6928-4D3E-8C86-3682C58DA119}" dt="2024-10-17T22:26:26.394" v="99" actId="47"/>
        <pc:sldMkLst>
          <pc:docMk/>
          <pc:sldMk cId="1003847067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4904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6.2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2062165" y="3429000"/>
            <a:ext cx="51427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POSIÇÃO DE UM PLANO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6EE7CE4B-4A11-6AFF-EF4E-4C9BAEE6B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728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Ângulo de dois planos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6EE442AD-D279-DFF0-0DB0-14EE35BB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6" y="1484784"/>
            <a:ext cx="87801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Dois planos serão perpendiculares se o produto escalar dos seus respectivos vetores normais for zero.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448323-4DC9-C16C-82B4-76C60D5B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1" y="1871214"/>
            <a:ext cx="3665370" cy="321397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44DDC8E-14F4-E8BB-7A82-A0B41A59C94F}"/>
                  </a:ext>
                </a:extLst>
              </p:cNvPr>
              <p:cNvSpPr txBox="1"/>
              <p:nvPr/>
            </p:nvSpPr>
            <p:spPr>
              <a:xfrm>
                <a:off x="395536" y="2339588"/>
                <a:ext cx="3218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44DDC8E-14F4-E8BB-7A82-A0B41A59C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39588"/>
                <a:ext cx="3218189" cy="369332"/>
              </a:xfrm>
              <a:prstGeom prst="rect">
                <a:avLst/>
              </a:prstGeom>
              <a:blipFill>
                <a:blip r:embed="rId4"/>
                <a:stretch>
                  <a:fillRect l="-758" r="-1515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D5F95B1-687A-CFD5-589C-CCF75EE27BA1}"/>
                  </a:ext>
                </a:extLst>
              </p:cNvPr>
              <p:cNvSpPr txBox="1"/>
              <p:nvPr/>
            </p:nvSpPr>
            <p:spPr>
              <a:xfrm>
                <a:off x="395536" y="3419708"/>
                <a:ext cx="2859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D5F95B1-687A-CFD5-589C-CCF75EE27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19708"/>
                <a:ext cx="2859244" cy="369332"/>
              </a:xfrm>
              <a:prstGeom prst="rect">
                <a:avLst/>
              </a:prstGeom>
              <a:blipFill>
                <a:blip r:embed="rId5"/>
                <a:stretch>
                  <a:fillRect l="-853" r="-1706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44AC8CA-F62A-C65D-7F8A-8E5EB87B1A87}"/>
                  </a:ext>
                </a:extLst>
              </p:cNvPr>
              <p:cNvSpPr txBox="1"/>
              <p:nvPr/>
            </p:nvSpPr>
            <p:spPr>
              <a:xfrm>
                <a:off x="395536" y="2915652"/>
                <a:ext cx="1790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3;1;−4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844AC8CA-F62A-C65D-7F8A-8E5EB87B1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15652"/>
                <a:ext cx="1790362" cy="369332"/>
              </a:xfrm>
              <a:prstGeom prst="rect">
                <a:avLst/>
              </a:prstGeom>
              <a:blipFill>
                <a:blip r:embed="rId6"/>
                <a:stretch>
                  <a:fillRect l="-1701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26627B0-D749-AE94-BD83-4B7D6629DB51}"/>
                  </a:ext>
                </a:extLst>
              </p:cNvPr>
              <p:cNvSpPr txBox="1"/>
              <p:nvPr/>
            </p:nvSpPr>
            <p:spPr>
              <a:xfrm>
                <a:off x="395536" y="3995772"/>
                <a:ext cx="15682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2;6;3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26627B0-D749-AE94-BD83-4B7D6629D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95772"/>
                <a:ext cx="1568250" cy="369332"/>
              </a:xfrm>
              <a:prstGeom prst="rect">
                <a:avLst/>
              </a:prstGeom>
              <a:blipFill>
                <a:blip r:embed="rId7"/>
                <a:stretch>
                  <a:fillRect l="-1946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2B847BB-0384-00A6-B2E3-EA1646CF0EE1}"/>
                  </a:ext>
                </a:extLst>
              </p:cNvPr>
              <p:cNvSpPr txBox="1"/>
              <p:nvPr/>
            </p:nvSpPr>
            <p:spPr>
              <a:xfrm>
                <a:off x="395536" y="5363924"/>
                <a:ext cx="43311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=3∙2+1∙6−4∙3=0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2B847BB-0384-00A6-B2E3-EA1646CF0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363924"/>
                <a:ext cx="4331186" cy="369332"/>
              </a:xfrm>
              <a:prstGeom prst="rect">
                <a:avLst/>
              </a:prstGeom>
              <a:blipFill>
                <a:blip r:embed="rId8"/>
                <a:stretch>
                  <a:fillRect l="-423" r="-1127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75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4E6CBF95-DEB6-D428-70D6-7F90DC081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61060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Paralelismo e perpendicularismo entre reta e plano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2AE27F6A-DD33-2709-806E-26E07C94A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6" y="1484784"/>
            <a:ext cx="87801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Para analisar a posição de uma reta em relação a um plano, deveremos nos atentar ao vetor direção da reta e o vetor normal do plano.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C00892-E73A-7D55-08B5-80B51B69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0" y="2276872"/>
            <a:ext cx="8210195" cy="349635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5F52F40-DE05-4BDF-F9A0-229533CF4CC9}"/>
                  </a:ext>
                </a:extLst>
              </p:cNvPr>
              <p:cNvSpPr txBox="1"/>
              <p:nvPr/>
            </p:nvSpPr>
            <p:spPr>
              <a:xfrm>
                <a:off x="467544" y="5939988"/>
                <a:ext cx="3603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5F52F40-DE05-4BDF-F9A0-229533CF4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939988"/>
                <a:ext cx="3603102" cy="369332"/>
              </a:xfrm>
              <a:prstGeom prst="rect">
                <a:avLst/>
              </a:prstGeom>
              <a:blipFill>
                <a:blip r:embed="rId4"/>
                <a:stretch>
                  <a:fillRect l="-508" r="-1354" b="-2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60D6DD4-7CE9-D7EC-197D-06E58D2F3E4A}"/>
                  </a:ext>
                </a:extLst>
              </p:cNvPr>
              <p:cNvSpPr txBox="1"/>
              <p:nvPr/>
            </p:nvSpPr>
            <p:spPr>
              <a:xfrm>
                <a:off x="5282322" y="5939988"/>
                <a:ext cx="3394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60D6DD4-7CE9-D7EC-197D-06E58D2F3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322" y="5939988"/>
                <a:ext cx="3394134" cy="369332"/>
              </a:xfrm>
              <a:prstGeom prst="rect">
                <a:avLst/>
              </a:prstGeom>
              <a:blipFill>
                <a:blip r:embed="rId5"/>
                <a:stretch>
                  <a:fillRect l="-540" r="-540" b="-21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14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D223D2B2-14F2-FAE5-EACE-816F249B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4642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Interseção de uma reta com um plano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54FAC0DC-2A5E-F8A4-0CB4-BED72BCC9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6" y="1484784"/>
            <a:ext cx="87801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 um ponto de uma reta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r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pertence a um plano qualquer, então suas coordenadas verificam a equação do plano em questão.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61A29DF6-D23A-E510-DAA3-628F26872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99628"/>
            <a:ext cx="5760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r: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76DCF7B8-AA5B-3216-20B3-11CC1CC31397}"/>
              </a:ext>
            </a:extLst>
          </p:cNvPr>
          <p:cNvSpPr/>
          <p:nvPr/>
        </p:nvSpPr>
        <p:spPr>
          <a:xfrm>
            <a:off x="683567" y="2204864"/>
            <a:ext cx="576064" cy="13588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52E8D77-2B7C-E217-1C6C-0A755C866D82}"/>
                  </a:ext>
                </a:extLst>
              </p:cNvPr>
              <p:cNvSpPr txBox="1"/>
              <p:nvPr/>
            </p:nvSpPr>
            <p:spPr>
              <a:xfrm>
                <a:off x="1115615" y="2276872"/>
                <a:ext cx="1722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=−1+2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52E8D77-2B7C-E217-1C6C-0A755C866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5" y="2276872"/>
                <a:ext cx="1722395" cy="369332"/>
              </a:xfrm>
              <a:prstGeom prst="rect">
                <a:avLst/>
              </a:prstGeom>
              <a:blipFill>
                <a:blip r:embed="rId3"/>
                <a:stretch>
                  <a:fillRect l="-1413" r="-318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482B5F5-BE79-1290-8683-8AC622EDDC0F}"/>
                  </a:ext>
                </a:extLst>
              </p:cNvPr>
              <p:cNvSpPr txBox="1"/>
              <p:nvPr/>
            </p:nvSpPr>
            <p:spPr>
              <a:xfrm>
                <a:off x="1115615" y="3131676"/>
                <a:ext cx="1304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482B5F5-BE79-1290-8683-8AC622EDD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5" y="3131676"/>
                <a:ext cx="1304781" cy="369332"/>
              </a:xfrm>
              <a:prstGeom prst="rect">
                <a:avLst/>
              </a:prstGeom>
              <a:blipFill>
                <a:blip r:embed="rId4"/>
                <a:stretch>
                  <a:fillRect l="-1869" r="-3271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2C5BAA8-D608-1E6B-F20A-0CC0ED0D3A19}"/>
                  </a:ext>
                </a:extLst>
              </p:cNvPr>
              <p:cNvSpPr txBox="1"/>
              <p:nvPr/>
            </p:nvSpPr>
            <p:spPr>
              <a:xfrm>
                <a:off x="1115616" y="2708920"/>
                <a:ext cx="1497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=5+3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2C5BAA8-D608-1E6B-F20A-0CC0ED0D3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708920"/>
                <a:ext cx="1497141" cy="369332"/>
              </a:xfrm>
              <a:prstGeom prst="rect">
                <a:avLst/>
              </a:prstGeom>
              <a:blipFill>
                <a:blip r:embed="rId5"/>
                <a:stretch>
                  <a:fillRect l="-4065" r="-3659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DB1239-3BC9-DBF1-A4B6-114BD52F1A4A}"/>
                  </a:ext>
                </a:extLst>
              </p:cNvPr>
              <p:cNvSpPr txBox="1"/>
              <p:nvPr/>
            </p:nvSpPr>
            <p:spPr>
              <a:xfrm>
                <a:off x="3923928" y="2699628"/>
                <a:ext cx="3089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DB1239-3BC9-DBF1-A4B6-114BD52F1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699628"/>
                <a:ext cx="3089307" cy="369332"/>
              </a:xfrm>
              <a:prstGeom prst="rect">
                <a:avLst/>
              </a:prstGeom>
              <a:blipFill>
                <a:blip r:embed="rId6"/>
                <a:stretch>
                  <a:fillRect l="-791" r="-177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3EA95BA-BF43-FD9D-F1D2-C4C1879E0F12}"/>
                  </a:ext>
                </a:extLst>
              </p:cNvPr>
              <p:cNvSpPr txBox="1"/>
              <p:nvPr/>
            </p:nvSpPr>
            <p:spPr>
              <a:xfrm>
                <a:off x="251520" y="3779748"/>
                <a:ext cx="5594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−1+2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5+3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3EA95BA-BF43-FD9D-F1D2-C4C1879E0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79748"/>
                <a:ext cx="5594352" cy="369332"/>
              </a:xfrm>
              <a:prstGeom prst="rect">
                <a:avLst/>
              </a:prstGeom>
              <a:blipFill>
                <a:blip r:embed="rId7"/>
                <a:stretch>
                  <a:fillRect l="-654" r="-763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9356239-5FDD-0EB6-E231-EB7FA8F60279}"/>
                  </a:ext>
                </a:extLst>
              </p:cNvPr>
              <p:cNvSpPr txBox="1"/>
              <p:nvPr/>
            </p:nvSpPr>
            <p:spPr>
              <a:xfrm>
                <a:off x="251520" y="4211796"/>
                <a:ext cx="4658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−2+4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−5−3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+9−3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9356239-5FDD-0EB6-E231-EB7FA8F6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11796"/>
                <a:ext cx="4658070" cy="369332"/>
              </a:xfrm>
              <a:prstGeom prst="rect">
                <a:avLst/>
              </a:prstGeom>
              <a:blipFill>
                <a:blip r:embed="rId8"/>
                <a:stretch>
                  <a:fillRect r="-1047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424A2AC-C49B-3679-F381-C2892500F7A3}"/>
                  </a:ext>
                </a:extLst>
              </p:cNvPr>
              <p:cNvSpPr txBox="1"/>
              <p:nvPr/>
            </p:nvSpPr>
            <p:spPr>
              <a:xfrm>
                <a:off x="5010952" y="4211796"/>
                <a:ext cx="28014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∴−2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424A2AC-C49B-3679-F381-C2892500F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952" y="4211796"/>
                <a:ext cx="2801408" cy="369332"/>
              </a:xfrm>
              <a:prstGeom prst="rect">
                <a:avLst/>
              </a:prstGeom>
              <a:blipFill>
                <a:blip r:embed="rId9"/>
                <a:stretch>
                  <a:fillRect r="-435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have Esquerda 15">
            <a:extLst>
              <a:ext uri="{FF2B5EF4-FFF2-40B4-BE49-F238E27FC236}">
                <a16:creationId xmlns:a16="http://schemas.microsoft.com/office/drawing/2014/main" id="{40CA186F-D7B0-A98D-0BDF-59DB03B91CDE}"/>
              </a:ext>
            </a:extLst>
          </p:cNvPr>
          <p:cNvSpPr/>
          <p:nvPr/>
        </p:nvSpPr>
        <p:spPr>
          <a:xfrm>
            <a:off x="835967" y="4878451"/>
            <a:ext cx="576064" cy="13588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24B213F-1584-1DC6-973D-2BE1393EAD4F}"/>
                  </a:ext>
                </a:extLst>
              </p:cNvPr>
              <p:cNvSpPr txBox="1"/>
              <p:nvPr/>
            </p:nvSpPr>
            <p:spPr>
              <a:xfrm>
                <a:off x="1268015" y="4950459"/>
                <a:ext cx="2248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=−1+2(−1)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24B213F-1584-1DC6-973D-2BE1393EA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15" y="4950459"/>
                <a:ext cx="2248693" cy="369332"/>
              </a:xfrm>
              <a:prstGeom prst="rect">
                <a:avLst/>
              </a:prstGeom>
              <a:blipFill>
                <a:blip r:embed="rId10"/>
                <a:stretch>
                  <a:fillRect l="-813" r="-4336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FBB4C38-5BD5-A6F5-37A3-17999CD6EF7C}"/>
                  </a:ext>
                </a:extLst>
              </p:cNvPr>
              <p:cNvSpPr txBox="1"/>
              <p:nvPr/>
            </p:nvSpPr>
            <p:spPr>
              <a:xfrm>
                <a:off x="1268015" y="5805263"/>
                <a:ext cx="18310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=3−(−1)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FBB4C38-5BD5-A6F5-37A3-17999CD6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15" y="5805263"/>
                <a:ext cx="1831078" cy="369332"/>
              </a:xfrm>
              <a:prstGeom prst="rect">
                <a:avLst/>
              </a:prstGeom>
              <a:blipFill>
                <a:blip r:embed="rId11"/>
                <a:stretch>
                  <a:fillRect l="-1333" r="-5667"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080991E-7FC2-3122-8C6A-6190282862CC}"/>
                  </a:ext>
                </a:extLst>
              </p:cNvPr>
              <p:cNvSpPr txBox="1"/>
              <p:nvPr/>
            </p:nvSpPr>
            <p:spPr>
              <a:xfrm>
                <a:off x="1268016" y="5382507"/>
                <a:ext cx="20234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=5+3(−1)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080991E-7FC2-3122-8C6A-61902828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16" y="5382507"/>
                <a:ext cx="2023439" cy="369332"/>
              </a:xfrm>
              <a:prstGeom prst="rect">
                <a:avLst/>
              </a:prstGeom>
              <a:blipFill>
                <a:blip r:embed="rId12"/>
                <a:stretch>
                  <a:fillRect l="-3012" r="-4819" b="-36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955EB55B-9D8E-262D-1FBD-F2E47D16B954}"/>
              </a:ext>
            </a:extLst>
          </p:cNvPr>
          <p:cNvSpPr/>
          <p:nvPr/>
        </p:nvSpPr>
        <p:spPr>
          <a:xfrm rot="10800000">
            <a:off x="3491880" y="4869160"/>
            <a:ext cx="576064" cy="13588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735EC67-EC82-B2AD-F75F-81806113FA15}"/>
                  </a:ext>
                </a:extLst>
              </p:cNvPr>
              <p:cNvSpPr txBox="1"/>
              <p:nvPr/>
            </p:nvSpPr>
            <p:spPr>
              <a:xfrm>
                <a:off x="4226827" y="5319791"/>
                <a:ext cx="1345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−3;2;4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735EC67-EC82-B2AD-F75F-81806113F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827" y="5319791"/>
                <a:ext cx="1345497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3C7FEB2A-6E0E-4D63-7606-74BBBB89A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305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Casos particulares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39EF6E8-5824-EC56-20EF-9783734C7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6" y="1484784"/>
            <a:ext cx="87801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 existência de um ou mais componentes nulos na equação geral do plano indica sua respectiva posição aos eixos ou planos coordenados.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08786E2-0C6B-9814-AD70-F3D2E2651EFB}"/>
                  </a:ext>
                </a:extLst>
              </p:cNvPr>
              <p:cNvSpPr txBox="1"/>
              <p:nvPr/>
            </p:nvSpPr>
            <p:spPr>
              <a:xfrm>
                <a:off x="323528" y="2564904"/>
                <a:ext cx="31067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08786E2-0C6B-9814-AD70-F3D2E2651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564904"/>
                <a:ext cx="3106748" cy="369332"/>
              </a:xfrm>
              <a:prstGeom prst="rect">
                <a:avLst/>
              </a:prstGeom>
              <a:blipFill>
                <a:blip r:embed="rId3"/>
                <a:stretch>
                  <a:fillRect l="-1569" r="-1765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CDA037B8-6D08-E881-4F8E-2C71D7C6A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204864"/>
            <a:ext cx="3816424" cy="4211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 Box 8">
            <a:extLst>
              <a:ext uri="{FF2B5EF4-FFF2-40B4-BE49-F238E27FC236}">
                <a16:creationId xmlns:a16="http://schemas.microsoft.com/office/drawing/2014/main" id="{0FE3BA34-3B30-9DB3-5077-8A9723DFD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3" y="4521894"/>
            <a:ext cx="46805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for nulo, a equação representará um plano paralelo que passará pela origem, pois: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C1FC4A3-DE0D-88B8-B00F-EDD1E23A80AD}"/>
                  </a:ext>
                </a:extLst>
              </p:cNvPr>
              <p:cNvSpPr txBox="1"/>
              <p:nvPr/>
            </p:nvSpPr>
            <p:spPr>
              <a:xfrm>
                <a:off x="323528" y="5795972"/>
                <a:ext cx="30768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4∙0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+2∙0=0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C1FC4A3-DE0D-88B8-B00F-EDD1E23A8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795972"/>
                <a:ext cx="3076868" cy="369332"/>
              </a:xfrm>
              <a:prstGeom prst="rect">
                <a:avLst/>
              </a:prstGeom>
              <a:blipFill>
                <a:blip r:embed="rId5"/>
                <a:stretch>
                  <a:fillRect l="-1584" r="-1782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8">
            <a:extLst>
              <a:ext uri="{FF2B5EF4-FFF2-40B4-BE49-F238E27FC236}">
                <a16:creationId xmlns:a16="http://schemas.microsoft.com/office/drawing/2014/main" id="{3A25FE83-5FA3-3928-2AA7-43428FE19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356992"/>
            <a:ext cx="46805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Em quais pontos o plano corta os eixos?</a:t>
            </a:r>
          </a:p>
        </p:txBody>
      </p:sp>
    </p:spTree>
    <p:extLst>
      <p:ext uri="{BB962C8B-B14F-4D97-AF65-F5344CB8AC3E}">
        <p14:creationId xmlns:p14="http://schemas.microsoft.com/office/powerpoint/2010/main" val="107657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62952DCB-6F00-F881-2289-DBDB4361D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305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Casos particulares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856E16F8-25FD-4280-964A-D1553AED4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6" y="1484784"/>
            <a:ext cx="87801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for nulo, então o plano será paralelo ao eixo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, mas cortando os dois outros eixos, pois: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BC25219-DCB3-D8C4-CE1E-9BA72A3076A9}"/>
                  </a:ext>
                </a:extLst>
              </p:cNvPr>
              <p:cNvSpPr txBox="1"/>
              <p:nvPr/>
            </p:nvSpPr>
            <p:spPr>
              <a:xfrm>
                <a:off x="323528" y="2276872"/>
                <a:ext cx="2397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BC25219-DCB3-D8C4-CE1E-9BA72A307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76872"/>
                <a:ext cx="2397964" cy="369332"/>
              </a:xfrm>
              <a:prstGeom prst="rect">
                <a:avLst/>
              </a:prstGeom>
              <a:blipFill>
                <a:blip r:embed="rId3"/>
                <a:stretch>
                  <a:fillRect l="-2036" r="-2545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94A30DC-A6EF-443A-2B4B-2A5A2F23430A}"/>
                  </a:ext>
                </a:extLst>
              </p:cNvPr>
              <p:cNvSpPr txBox="1"/>
              <p:nvPr/>
            </p:nvSpPr>
            <p:spPr>
              <a:xfrm>
                <a:off x="323528" y="3275692"/>
                <a:ext cx="23174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4∙3+2∙0=12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94A30DC-A6EF-443A-2B4B-2A5A2F234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75692"/>
                <a:ext cx="2317493" cy="369332"/>
              </a:xfrm>
              <a:prstGeom prst="rect">
                <a:avLst/>
              </a:prstGeom>
              <a:blipFill>
                <a:blip r:embed="rId4"/>
                <a:stretch>
                  <a:fillRect l="-2105" r="-263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4357BD3-6982-9865-50C1-6B94CDB2E411}"/>
                  </a:ext>
                </a:extLst>
              </p:cNvPr>
              <p:cNvSpPr txBox="1"/>
              <p:nvPr/>
            </p:nvSpPr>
            <p:spPr>
              <a:xfrm>
                <a:off x="323528" y="4274512"/>
                <a:ext cx="2317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4∙0+2∙6=12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4357BD3-6982-9865-50C1-6B94CDB2E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274512"/>
                <a:ext cx="2317494" cy="369332"/>
              </a:xfrm>
              <a:prstGeom prst="rect">
                <a:avLst/>
              </a:prstGeom>
              <a:blipFill>
                <a:blip r:embed="rId5"/>
                <a:stretch>
                  <a:fillRect l="-2105" r="-263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>
            <a:extLst>
              <a:ext uri="{FF2B5EF4-FFF2-40B4-BE49-F238E27FC236}">
                <a16:creationId xmlns:a16="http://schemas.microsoft.com/office/drawing/2014/main" id="{D761CC7E-1CFF-8F27-63DE-1F3E1D478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490" y="1969229"/>
            <a:ext cx="3936757" cy="405205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8196D10-5F9B-4B43-D0D7-17C5ED40C7D6}"/>
                  </a:ext>
                </a:extLst>
              </p:cNvPr>
              <p:cNvSpPr txBox="1"/>
              <p:nvPr/>
            </p:nvSpPr>
            <p:spPr>
              <a:xfrm>
                <a:off x="323528" y="2771636"/>
                <a:ext cx="11162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0;3;0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8196D10-5F9B-4B43-D0D7-17C5ED40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71636"/>
                <a:ext cx="1116268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49ECB1F2-BBB3-B9EF-9C13-FFB01E7A6326}"/>
                  </a:ext>
                </a:extLst>
              </p:cNvPr>
              <p:cNvSpPr txBox="1"/>
              <p:nvPr/>
            </p:nvSpPr>
            <p:spPr>
              <a:xfrm>
                <a:off x="323528" y="3779748"/>
                <a:ext cx="1116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0;0;6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49ECB1F2-BBB3-B9EF-9C13-FFB01E7A6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79748"/>
                <a:ext cx="111626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8893FAC-BCF5-656C-FDE5-A5AE0A400F96}"/>
                  </a:ext>
                </a:extLst>
              </p:cNvPr>
              <p:cNvSpPr txBox="1"/>
              <p:nvPr/>
            </p:nvSpPr>
            <p:spPr>
              <a:xfrm>
                <a:off x="323528" y="5291916"/>
                <a:ext cx="3246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3∙0+4∙0+2∙0=12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8893FAC-BCF5-656C-FDE5-A5AE0A400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91916"/>
                <a:ext cx="3246786" cy="369332"/>
              </a:xfrm>
              <a:prstGeom prst="rect">
                <a:avLst/>
              </a:prstGeom>
              <a:blipFill>
                <a:blip r:embed="rId9"/>
                <a:stretch>
                  <a:fillRect l="-1501" r="-168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3FFA472-2D41-AFEA-BDAA-5FB6B7848AF8}"/>
                  </a:ext>
                </a:extLst>
              </p:cNvPr>
              <p:cNvSpPr txBox="1"/>
              <p:nvPr/>
            </p:nvSpPr>
            <p:spPr>
              <a:xfrm>
                <a:off x="323528" y="4797152"/>
                <a:ext cx="1116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4;0;0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3FFA472-2D41-AFEA-BDAA-5FB6B7848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797152"/>
                <a:ext cx="111626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8">
            <a:extLst>
              <a:ext uri="{FF2B5EF4-FFF2-40B4-BE49-F238E27FC236}">
                <a16:creationId xmlns:a16="http://schemas.microsoft.com/office/drawing/2014/main" id="{3B72949D-547C-AA18-8D6F-43E8717C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305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Casos particulares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BEAEC07B-D02D-72F8-2F80-BC8CF529B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6" y="1484784"/>
            <a:ext cx="87801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De forma análoga, podemos dizer o mesmo quando o componente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b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ou o componente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c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for nulo.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EDBD77F-346E-6847-A561-E906092EF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260467"/>
            <a:ext cx="4157442" cy="40488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28517DE-FA02-A4D3-B76B-A9B68DDDC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2131115"/>
            <a:ext cx="3379592" cy="4213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>
            <a:extLst>
              <a:ext uri="{FF2B5EF4-FFF2-40B4-BE49-F238E27FC236}">
                <a16:creationId xmlns:a16="http://schemas.microsoft.com/office/drawing/2014/main" id="{337CD266-238A-DE7E-899D-1176DE476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305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Casos particulares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A72C823E-66D7-45C1-ACEB-EF779089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6" y="1484784"/>
            <a:ext cx="87801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 mais outro componente forem nulos, o plano irá conter o respectivo eixo do outro componente nulo, além de passar pela origem. Vejamos quando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d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forem nulos: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F488333-A64B-F5C7-F143-EE267282CBED}"/>
                  </a:ext>
                </a:extLst>
              </p:cNvPr>
              <p:cNvSpPr txBox="1"/>
              <p:nvPr/>
            </p:nvSpPr>
            <p:spPr>
              <a:xfrm>
                <a:off x="323528" y="2627620"/>
                <a:ext cx="1692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F488333-A64B-F5C7-F143-EE267282C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27620"/>
                <a:ext cx="1692065" cy="369332"/>
              </a:xfrm>
              <a:prstGeom prst="rect">
                <a:avLst/>
              </a:prstGeom>
              <a:blipFill>
                <a:blip r:embed="rId4"/>
                <a:stretch>
                  <a:fillRect l="-3237" r="-3597" b="-278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E4706387-2176-B361-3892-18AE08053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385818"/>
            <a:ext cx="4046172" cy="363547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44669A7-5B4A-DF65-1A79-8A9E5C784324}"/>
                  </a:ext>
                </a:extLst>
              </p:cNvPr>
              <p:cNvSpPr txBox="1"/>
              <p:nvPr/>
            </p:nvSpPr>
            <p:spPr>
              <a:xfrm>
                <a:off x="323528" y="3501008"/>
                <a:ext cx="3079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0∙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+4∙0+2∙0=0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44669A7-5B4A-DF65-1A79-8A9E5C784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01008"/>
                <a:ext cx="3079754" cy="369332"/>
              </a:xfrm>
              <a:prstGeom prst="rect">
                <a:avLst/>
              </a:prstGeom>
              <a:blipFill>
                <a:blip r:embed="rId6"/>
                <a:stretch>
                  <a:fillRect l="-1584" r="-178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3C393E7-7BB6-274C-6F38-43E1A2491F32}"/>
                  </a:ext>
                </a:extLst>
              </p:cNvPr>
              <p:cNvSpPr txBox="1"/>
              <p:nvPr/>
            </p:nvSpPr>
            <p:spPr>
              <a:xfrm>
                <a:off x="323528" y="4653136"/>
                <a:ext cx="30768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3∙0+4∙3+2∙0=0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3C393E7-7BB6-274C-6F38-43E1A2491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653136"/>
                <a:ext cx="3076868" cy="369332"/>
              </a:xfrm>
              <a:prstGeom prst="rect">
                <a:avLst/>
              </a:prstGeom>
              <a:blipFill>
                <a:blip r:embed="rId7"/>
                <a:stretch>
                  <a:fillRect l="-1584" r="-178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33CE4E1-5A0F-39A2-3FA9-6CD4A77B6F5A}"/>
                  </a:ext>
                </a:extLst>
              </p:cNvPr>
              <p:cNvSpPr txBox="1"/>
              <p:nvPr/>
            </p:nvSpPr>
            <p:spPr>
              <a:xfrm>
                <a:off x="323528" y="4158372"/>
                <a:ext cx="11162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0;3;0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33CE4E1-5A0F-39A2-3FA9-6CD4A77B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58372"/>
                <a:ext cx="1116268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D756048-2DE5-A689-82D5-2CCDA38CBF42}"/>
                  </a:ext>
                </a:extLst>
              </p:cNvPr>
              <p:cNvSpPr txBox="1"/>
              <p:nvPr/>
            </p:nvSpPr>
            <p:spPr>
              <a:xfrm>
                <a:off x="323528" y="5733256"/>
                <a:ext cx="30768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3∙0+4∙0+2∙6=0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D756048-2DE5-A689-82D5-2CCDA38CB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733256"/>
                <a:ext cx="3076868" cy="369332"/>
              </a:xfrm>
              <a:prstGeom prst="rect">
                <a:avLst/>
              </a:prstGeom>
              <a:blipFill>
                <a:blip r:embed="rId9"/>
                <a:stretch>
                  <a:fillRect l="-1584" r="-1782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D3989FF-EBC4-9BA5-5329-C91184A6A7C4}"/>
                  </a:ext>
                </a:extLst>
              </p:cNvPr>
              <p:cNvSpPr txBox="1"/>
              <p:nvPr/>
            </p:nvSpPr>
            <p:spPr>
              <a:xfrm>
                <a:off x="323528" y="5238492"/>
                <a:ext cx="1116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0;0;6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D3989FF-EBC4-9BA5-5329-C91184A6A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38492"/>
                <a:ext cx="1116267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>
            <a:extLst>
              <a:ext uri="{FF2B5EF4-FFF2-40B4-BE49-F238E27FC236}">
                <a16:creationId xmlns:a16="http://schemas.microsoft.com/office/drawing/2014/main" id="{08B5CD8D-262B-A7C1-2DA6-998E43901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305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Casos particulares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B0FB150-75F4-975D-75D1-DFCB36BDB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6" y="1484784"/>
            <a:ext cx="878019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b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forem nulos, então o plano será paralelo ao plano </a:t>
            </a:r>
            <a:r>
              <a:rPr lang="pt-BR" i="1" dirty="0" err="1">
                <a:latin typeface="Verdana" panose="020B0604030504040204" pitchFamily="34" charset="0"/>
                <a:ea typeface="Verdana" panose="020B0604030504040204" pitchFamily="34" charset="0"/>
              </a:rPr>
              <a:t>xOy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e, por consequência perpendicular ao eixo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z.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Além disso, o plano em questão cortará o eixo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z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no ponto que verificam a equação.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CC9AB43-EE7C-1CC2-451F-8A6E15364B6B}"/>
                  </a:ext>
                </a:extLst>
              </p:cNvPr>
              <p:cNvSpPr txBox="1"/>
              <p:nvPr/>
            </p:nvSpPr>
            <p:spPr>
              <a:xfrm>
                <a:off x="323528" y="2627620"/>
                <a:ext cx="16852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−12=0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CC9AB43-EE7C-1CC2-451F-8A6E15364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27620"/>
                <a:ext cx="1685205" cy="369332"/>
              </a:xfrm>
              <a:prstGeom prst="rect">
                <a:avLst/>
              </a:prstGeom>
              <a:blipFill>
                <a:blip r:embed="rId4"/>
                <a:stretch>
                  <a:fillRect l="-3249" r="-3610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780F2F7B-F775-1CB6-F6A6-4B2D00DA5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2492896"/>
            <a:ext cx="3384376" cy="388172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CFF6C01-A77F-A40E-88B9-01B07F1950BF}"/>
                  </a:ext>
                </a:extLst>
              </p:cNvPr>
              <p:cNvSpPr txBox="1"/>
              <p:nvPr/>
            </p:nvSpPr>
            <p:spPr>
              <a:xfrm>
                <a:off x="323528" y="3707740"/>
                <a:ext cx="3246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3∙0+4∙0+2∙6=12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CFF6C01-A77F-A40E-88B9-01B07F19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07740"/>
                <a:ext cx="3246786" cy="369332"/>
              </a:xfrm>
              <a:prstGeom prst="rect">
                <a:avLst/>
              </a:prstGeom>
              <a:blipFill>
                <a:blip r:embed="rId6"/>
                <a:stretch>
                  <a:fillRect l="-1501" r="-168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4B76B40-0AE8-59EE-5AC6-F1E6893F2EF0}"/>
                  </a:ext>
                </a:extLst>
              </p:cNvPr>
              <p:cNvSpPr txBox="1"/>
              <p:nvPr/>
            </p:nvSpPr>
            <p:spPr>
              <a:xfrm>
                <a:off x="323528" y="3212976"/>
                <a:ext cx="1116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0;0;6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4B76B40-0AE8-59EE-5AC6-F1E6893F2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12976"/>
                <a:ext cx="111626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872BBCB2-E9A9-5855-F241-6D83D619ABEB}"/>
                  </a:ext>
                </a:extLst>
              </p:cNvPr>
              <p:cNvSpPr txBox="1"/>
              <p:nvPr/>
            </p:nvSpPr>
            <p:spPr>
              <a:xfrm>
                <a:off x="323528" y="4634552"/>
                <a:ext cx="3246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3∙1+4∙1+2∙6=12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872BBCB2-E9A9-5855-F241-6D83D619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634552"/>
                <a:ext cx="3246786" cy="369332"/>
              </a:xfrm>
              <a:prstGeom prst="rect">
                <a:avLst/>
              </a:prstGeom>
              <a:blipFill>
                <a:blip r:embed="rId8"/>
                <a:stretch>
                  <a:fillRect l="-1501" r="-1689"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65A5DA4-22CD-AEAF-34CE-F774724EA57A}"/>
                  </a:ext>
                </a:extLst>
              </p:cNvPr>
              <p:cNvSpPr txBox="1"/>
              <p:nvPr/>
            </p:nvSpPr>
            <p:spPr>
              <a:xfrm>
                <a:off x="323528" y="4139788"/>
                <a:ext cx="1116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1;1;6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65A5DA4-22CD-AEAF-34CE-F774724EA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39788"/>
                <a:ext cx="1116267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0823BFE1-EC5D-1F00-5679-75B26CFEFF08}"/>
                  </a:ext>
                </a:extLst>
              </p:cNvPr>
              <p:cNvSpPr txBox="1"/>
              <p:nvPr/>
            </p:nvSpPr>
            <p:spPr>
              <a:xfrm>
                <a:off x="323528" y="5570656"/>
                <a:ext cx="3246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3∙5+4∙9+2∙6=12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0823BFE1-EC5D-1F00-5679-75B26CFE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570656"/>
                <a:ext cx="3246786" cy="369332"/>
              </a:xfrm>
              <a:prstGeom prst="rect">
                <a:avLst/>
              </a:prstGeom>
              <a:blipFill>
                <a:blip r:embed="rId10"/>
                <a:stretch>
                  <a:fillRect l="-1501" r="-1689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156ACC5-127F-2EA5-661B-6D07C689C7C0}"/>
                  </a:ext>
                </a:extLst>
              </p:cNvPr>
              <p:cNvSpPr txBox="1"/>
              <p:nvPr/>
            </p:nvSpPr>
            <p:spPr>
              <a:xfrm>
                <a:off x="323528" y="5075892"/>
                <a:ext cx="1116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5;9;6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156ACC5-127F-2EA5-661B-6D07C689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075892"/>
                <a:ext cx="1116267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36E94C48-67B9-8ABB-333A-4E761B176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305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Casos particulares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61CDE5AC-40B8-AC3E-AFBD-3868C34DC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6" y="1484784"/>
            <a:ext cx="87801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De forma análoga podemos concluir como o plano se comporta ao possuir em sua equação geral duas componentes nulas que não seja </a:t>
            </a:r>
            <a:r>
              <a:rPr lang="pt-BR" i="1" dirty="0">
                <a:latin typeface="Verdana" panose="020B0604030504040204" pitchFamily="34" charset="0"/>
                <a:ea typeface="Verdana" panose="020B0604030504040204" pitchFamily="34" charset="0"/>
              </a:rPr>
              <a:t>d.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753C72-4755-AEC1-8AB0-342F2D29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5" y="2337846"/>
            <a:ext cx="3331049" cy="411093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AB186B0-3C6E-FB1E-9260-814680F8F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79"/>
            <a:ext cx="3528392" cy="410338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48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extLst>
              <a:ext uri="{FF2B5EF4-FFF2-40B4-BE49-F238E27FC236}">
                <a16:creationId xmlns:a16="http://schemas.microsoft.com/office/drawing/2014/main" id="{29D793A3-F35A-D32E-5A0B-5A898DA92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728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Ângulo de dois planos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EBA9C772-2FA0-B74B-6076-3C08DE6B6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96" y="1484784"/>
            <a:ext cx="87801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 ângulo de dois planos é calculado a partir do ângulo formado pelos seus respectivos vetores normais.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01A480A-3046-A1E7-6A6A-9A3992774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492108"/>
            <a:ext cx="5974698" cy="360118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E937296-E47A-9992-CD11-59474FF6C428}"/>
                  </a:ext>
                </a:extLst>
              </p:cNvPr>
              <p:cNvSpPr txBox="1"/>
              <p:nvPr/>
            </p:nvSpPr>
            <p:spPr>
              <a:xfrm>
                <a:off x="6668405" y="2578766"/>
                <a:ext cx="2247538" cy="788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E937296-E47A-9992-CD11-59474FF6C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405" y="2578766"/>
                <a:ext cx="2247538" cy="788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7D6942C-F4E0-2974-EEA1-2CE763B93D83}"/>
                  </a:ext>
                </a:extLst>
              </p:cNvPr>
              <p:cNvSpPr txBox="1"/>
              <p:nvPr/>
            </p:nvSpPr>
            <p:spPr>
              <a:xfrm>
                <a:off x="7262930" y="4105681"/>
                <a:ext cx="1429942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7D6942C-F4E0-2974-EEA1-2CE763B93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30" y="4105681"/>
                <a:ext cx="1429942" cy="627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26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1490B9-7BE8-5E98-8857-B86101B6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836712"/>
            <a:ext cx="776742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82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4" ma:contentTypeDescription="Crie um novo documento." ma:contentTypeScope="" ma:versionID="1991e7e56d041d8aa3e9a7a94baae3a1">
  <xsd:schema xmlns:xsd="http://www.w3.org/2001/XMLSchema" xmlns:xs="http://www.w3.org/2001/XMLSchema" xmlns:p="http://schemas.microsoft.com/office/2006/metadata/properties" xmlns:ns2="4e90eba3-a88f-4f24-ad27-32a8657f0cfe" targetNamespace="http://schemas.microsoft.com/office/2006/metadata/properties" ma:root="true" ma:fieldsID="54d4ff792345fac637bc4cd7a8e4d10f" ns2:_="">
    <xsd:import namespace="4e90eba3-a88f-4f24-ad27-32a8657f0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0eba3-a88f-4f24-ad27-32a8657f0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888D15-54B7-4BC2-BA49-E0E48444DD46}"/>
</file>

<file path=customXml/itemProps2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25792</TotalTime>
  <Words>582</Words>
  <Application>Microsoft Office PowerPoint</Application>
  <PresentationFormat>Apresentação na tela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116</cp:revision>
  <cp:lastPrinted>2020-02-19T23:20:48Z</cp:lastPrinted>
  <dcterms:created xsi:type="dcterms:W3CDTF">2017-03-16T17:27:52Z</dcterms:created>
  <dcterms:modified xsi:type="dcterms:W3CDTF">2024-12-06T23:10:42Z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