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78" r:id="rId7"/>
    <p:sldId id="285" r:id="rId8"/>
    <p:sldId id="266" r:id="rId9"/>
    <p:sldId id="286" r:id="rId10"/>
    <p:sldId id="282" r:id="rId11"/>
    <p:sldId id="284" r:id="rId12"/>
    <p:sldId id="287" r:id="rId13"/>
    <p:sldId id="28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44B3A-C29D-4504-8A9A-DF603DC922A1}" v="58" dt="2024-10-30T21:59:25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9AA44B3A-C29D-4504-8A9A-DF603DC922A1}"/>
    <pc:docChg chg="custSel delSld modSld">
      <pc:chgData name="RAFAEL CANELLAS FERRARA GARRASINO" userId="26da02eb-adf8-45eb-bfdc-1dc175fe5a91" providerId="ADAL" clId="{9AA44B3A-C29D-4504-8A9A-DF603DC922A1}" dt="2024-10-30T21:59:51.652" v="64" actId="47"/>
      <pc:docMkLst>
        <pc:docMk/>
      </pc:docMkLst>
      <pc:sldChg chg="modSp mod">
        <pc:chgData name="RAFAEL CANELLAS FERRARA GARRASINO" userId="26da02eb-adf8-45eb-bfdc-1dc175fe5a91" providerId="ADAL" clId="{9AA44B3A-C29D-4504-8A9A-DF603DC922A1}" dt="2024-10-30T21:57:50.587" v="1" actId="20577"/>
        <pc:sldMkLst>
          <pc:docMk/>
          <pc:sldMk cId="0" sldId="257"/>
        </pc:sldMkLst>
        <pc:spChg chg="mod">
          <ac:chgData name="RAFAEL CANELLAS FERRARA GARRASINO" userId="26da02eb-adf8-45eb-bfdc-1dc175fe5a91" providerId="ADAL" clId="{9AA44B3A-C29D-4504-8A9A-DF603DC922A1}" dt="2024-10-30T21:57:50.587" v="1" actId="20577"/>
          <ac:spMkLst>
            <pc:docMk/>
            <pc:sldMk cId="0" sldId="257"/>
            <ac:spMk id="57349" creationId="{00000000-0000-0000-0000-000000000000}"/>
          </ac:spMkLst>
        </pc:spChg>
      </pc:sldChg>
      <pc:sldChg chg="modAnim">
        <pc:chgData name="RAFAEL CANELLAS FERRARA GARRASINO" userId="26da02eb-adf8-45eb-bfdc-1dc175fe5a91" providerId="ADAL" clId="{9AA44B3A-C29D-4504-8A9A-DF603DC922A1}" dt="2024-10-30T21:58:22.662" v="41"/>
        <pc:sldMkLst>
          <pc:docMk/>
          <pc:sldMk cId="846134930" sldId="266"/>
        </pc:sldMkLst>
      </pc:sldChg>
      <pc:sldChg chg="modAnim">
        <pc:chgData name="RAFAEL CANELLAS FERRARA GARRASINO" userId="26da02eb-adf8-45eb-bfdc-1dc175fe5a91" providerId="ADAL" clId="{9AA44B3A-C29D-4504-8A9A-DF603DC922A1}" dt="2024-10-30T21:58:11.783" v="23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9AA44B3A-C29D-4504-8A9A-DF603DC922A1}" dt="2024-10-30T21:58:58.783" v="51"/>
        <pc:sldMkLst>
          <pc:docMk/>
          <pc:sldMk cId="4280020645" sldId="282"/>
        </pc:sldMkLst>
      </pc:sldChg>
      <pc:sldChg chg="modAnim">
        <pc:chgData name="RAFAEL CANELLAS FERRARA GARRASINO" userId="26da02eb-adf8-45eb-bfdc-1dc175fe5a91" providerId="ADAL" clId="{9AA44B3A-C29D-4504-8A9A-DF603DC922A1}" dt="2024-10-30T21:58:03.362" v="13"/>
        <pc:sldMkLst>
          <pc:docMk/>
          <pc:sldMk cId="3204837846" sldId="283"/>
        </pc:sldMkLst>
      </pc:sldChg>
      <pc:sldChg chg="modAnim">
        <pc:chgData name="RAFAEL CANELLAS FERRARA GARRASINO" userId="26da02eb-adf8-45eb-bfdc-1dc175fe5a91" providerId="ADAL" clId="{9AA44B3A-C29D-4504-8A9A-DF603DC922A1}" dt="2024-10-30T21:59:06.995" v="57"/>
        <pc:sldMkLst>
          <pc:docMk/>
          <pc:sldMk cId="1076572618" sldId="284"/>
        </pc:sldMkLst>
      </pc:sldChg>
      <pc:sldChg chg="delSp mod modAnim">
        <pc:chgData name="RAFAEL CANELLAS FERRARA GARRASINO" userId="26da02eb-adf8-45eb-bfdc-1dc175fe5a91" providerId="ADAL" clId="{9AA44B3A-C29D-4504-8A9A-DF603DC922A1}" dt="2024-10-30T21:59:38.991" v="63" actId="478"/>
        <pc:sldMkLst>
          <pc:docMk/>
          <pc:sldMk cId="4084787212" sldId="285"/>
        </pc:sldMkLst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8" creationId="{BD95CE7E-26A3-B4E1-99EB-581AD97F4BE5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9" creationId="{16A82051-D13D-AC7F-CA39-5D63D598F448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10" creationId="{F59F2AEF-8BE3-52F3-1A4E-4C1D05D48DC4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11" creationId="{757B45F6-1FA7-FA9B-EE3B-F4F0D560A653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12" creationId="{6A6464B3-C908-4E62-C7B3-49396673710B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13" creationId="{C4F8F569-2C18-8BE5-6545-530438CEE6EF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14" creationId="{07EF60DD-EAA6-7CC8-61CD-0A418DE76781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15" creationId="{0E1C3AC2-B123-E0D7-5D68-1DF9B668B6BF}"/>
          </ac:spMkLst>
        </pc:spChg>
        <pc:spChg chg="del">
          <ac:chgData name="RAFAEL CANELLAS FERRARA GARRASINO" userId="26da02eb-adf8-45eb-bfdc-1dc175fe5a91" providerId="ADAL" clId="{9AA44B3A-C29D-4504-8A9A-DF603DC922A1}" dt="2024-10-30T21:58:43.613" v="43" actId="478"/>
          <ac:spMkLst>
            <pc:docMk/>
            <pc:sldMk cId="4084787212" sldId="285"/>
            <ac:spMk id="16" creationId="{309EB3A9-4B23-8AC2-5DB2-CCE1EC01CDFB}"/>
          </ac:spMkLst>
        </pc:spChg>
        <pc:picChg chg="del">
          <ac:chgData name="RAFAEL CANELLAS FERRARA GARRASINO" userId="26da02eb-adf8-45eb-bfdc-1dc175fe5a91" providerId="ADAL" clId="{9AA44B3A-C29D-4504-8A9A-DF603DC922A1}" dt="2024-10-30T21:59:38.991" v="63" actId="478"/>
          <ac:picMkLst>
            <pc:docMk/>
            <pc:sldMk cId="4084787212" sldId="285"/>
            <ac:picMk id="7" creationId="{9EC93E63-486C-3510-E91C-073408F7B206}"/>
          </ac:picMkLst>
        </pc:picChg>
      </pc:sldChg>
      <pc:sldChg chg="delSp mod modAnim">
        <pc:chgData name="RAFAEL CANELLAS FERRARA GARRASINO" userId="26da02eb-adf8-45eb-bfdc-1dc175fe5a91" providerId="ADAL" clId="{9AA44B3A-C29D-4504-8A9A-DF603DC922A1}" dt="2024-10-30T21:59:30.898" v="62" actId="478"/>
        <pc:sldMkLst>
          <pc:docMk/>
          <pc:sldMk cId="998597768" sldId="286"/>
        </pc:sldMkLst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7" creationId="{581B8ADC-6160-70B0-7079-74EDC9E8F24C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8" creationId="{BA54C020-A154-C797-7371-56B9332A3EAA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9" creationId="{829F9992-A102-B5F6-3E66-E342CCFF1AA0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11" creationId="{E728EAD6-23D5-2BE1-56A5-80F0D2731536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12" creationId="{0D788840-ADEF-6885-12AD-9877269731F4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13" creationId="{33912FC1-E161-03D6-7B85-52E449A80487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14" creationId="{D6EC16D1-706F-72D0-AAD3-8C766D51EEC0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16" creationId="{415522E6-4F22-598A-6B0D-4AC6BFBC86A2}"/>
          </ac:spMkLst>
        </pc:spChg>
        <pc:spChg chg="del">
          <ac:chgData name="RAFAEL CANELLAS FERRARA GARRASINO" userId="26da02eb-adf8-45eb-bfdc-1dc175fe5a91" providerId="ADAL" clId="{9AA44B3A-C29D-4504-8A9A-DF603DC922A1}" dt="2024-10-30T21:58:49.780" v="44" actId="478"/>
          <ac:spMkLst>
            <pc:docMk/>
            <pc:sldMk cId="998597768" sldId="286"/>
            <ac:spMk id="17" creationId="{8194AED6-6F3D-088B-916B-1483623D6DE7}"/>
          </ac:spMkLst>
        </pc:spChg>
        <pc:spChg chg="del">
          <ac:chgData name="RAFAEL CANELLAS FERRARA GARRASINO" userId="26da02eb-adf8-45eb-bfdc-1dc175fe5a91" providerId="ADAL" clId="{9AA44B3A-C29D-4504-8A9A-DF603DC922A1}" dt="2024-10-30T21:58:32.494" v="42" actId="478"/>
          <ac:spMkLst>
            <pc:docMk/>
            <pc:sldMk cId="998597768" sldId="286"/>
            <ac:spMk id="18" creationId="{F326A409-CC91-AC17-E125-3F1FB66BBADF}"/>
          </ac:spMkLst>
        </pc:spChg>
        <pc:picChg chg="del">
          <ac:chgData name="RAFAEL CANELLAS FERRARA GARRASINO" userId="26da02eb-adf8-45eb-bfdc-1dc175fe5a91" providerId="ADAL" clId="{9AA44B3A-C29D-4504-8A9A-DF603DC922A1}" dt="2024-10-30T21:59:30.898" v="62" actId="478"/>
          <ac:picMkLst>
            <pc:docMk/>
            <pc:sldMk cId="998597768" sldId="286"/>
            <ac:picMk id="6" creationId="{CA2703E0-EBD0-B912-F4F6-96C3CA4987AD}"/>
          </ac:picMkLst>
        </pc:picChg>
      </pc:sldChg>
      <pc:sldChg chg="delSp mod delAnim modAnim">
        <pc:chgData name="RAFAEL CANELLAS FERRARA GARRASINO" userId="26da02eb-adf8-45eb-bfdc-1dc175fe5a91" providerId="ADAL" clId="{9AA44B3A-C29D-4504-8A9A-DF603DC922A1}" dt="2024-10-30T21:59:15.585" v="59" actId="478"/>
        <pc:sldMkLst>
          <pc:docMk/>
          <pc:sldMk cId="2600988072" sldId="287"/>
        </pc:sldMkLst>
        <pc:spChg chg="del">
          <ac:chgData name="RAFAEL CANELLAS FERRARA GARRASINO" userId="26da02eb-adf8-45eb-bfdc-1dc175fe5a91" providerId="ADAL" clId="{9AA44B3A-C29D-4504-8A9A-DF603DC922A1}" dt="2024-10-30T21:59:13.016" v="58" actId="478"/>
          <ac:spMkLst>
            <pc:docMk/>
            <pc:sldMk cId="2600988072" sldId="287"/>
            <ac:spMk id="6" creationId="{386FA33B-522A-95BB-45E8-5136B0D48C29}"/>
          </ac:spMkLst>
        </pc:spChg>
        <pc:spChg chg="del">
          <ac:chgData name="RAFAEL CANELLAS FERRARA GARRASINO" userId="26da02eb-adf8-45eb-bfdc-1dc175fe5a91" providerId="ADAL" clId="{9AA44B3A-C29D-4504-8A9A-DF603DC922A1}" dt="2024-10-30T21:59:13.016" v="58" actId="478"/>
          <ac:spMkLst>
            <pc:docMk/>
            <pc:sldMk cId="2600988072" sldId="287"/>
            <ac:spMk id="7" creationId="{025B3079-AC75-A646-3858-35460C7A7106}"/>
          </ac:spMkLst>
        </pc:spChg>
        <pc:spChg chg="del">
          <ac:chgData name="RAFAEL CANELLAS FERRARA GARRASINO" userId="26da02eb-adf8-45eb-bfdc-1dc175fe5a91" providerId="ADAL" clId="{9AA44B3A-C29D-4504-8A9A-DF603DC922A1}" dt="2024-10-30T21:59:13.016" v="58" actId="478"/>
          <ac:spMkLst>
            <pc:docMk/>
            <pc:sldMk cId="2600988072" sldId="287"/>
            <ac:spMk id="8" creationId="{316FDD1B-583D-3A28-9332-DC46B9F8A758}"/>
          </ac:spMkLst>
        </pc:spChg>
        <pc:spChg chg="del">
          <ac:chgData name="RAFAEL CANELLAS FERRARA GARRASINO" userId="26da02eb-adf8-45eb-bfdc-1dc175fe5a91" providerId="ADAL" clId="{9AA44B3A-C29D-4504-8A9A-DF603DC922A1}" dt="2024-10-30T21:59:13.016" v="58" actId="478"/>
          <ac:spMkLst>
            <pc:docMk/>
            <pc:sldMk cId="2600988072" sldId="287"/>
            <ac:spMk id="11" creationId="{6E3E6879-BEC9-3E07-DEBF-ADAF6FD74C4E}"/>
          </ac:spMkLst>
        </pc:spChg>
        <pc:picChg chg="del">
          <ac:chgData name="RAFAEL CANELLAS FERRARA GARRASINO" userId="26da02eb-adf8-45eb-bfdc-1dc175fe5a91" providerId="ADAL" clId="{9AA44B3A-C29D-4504-8A9A-DF603DC922A1}" dt="2024-10-30T21:59:15.585" v="59" actId="478"/>
          <ac:picMkLst>
            <pc:docMk/>
            <pc:sldMk cId="2600988072" sldId="287"/>
            <ac:picMk id="10" creationId="{C37C5B9B-B5E3-9368-0490-75CCA18CC01A}"/>
          </ac:picMkLst>
        </pc:picChg>
      </pc:sldChg>
      <pc:sldChg chg="delSp mod delAnim modAnim">
        <pc:chgData name="RAFAEL CANELLAS FERRARA GARRASINO" userId="26da02eb-adf8-45eb-bfdc-1dc175fe5a91" providerId="ADAL" clId="{9AA44B3A-C29D-4504-8A9A-DF603DC922A1}" dt="2024-10-30T21:59:25.084" v="61" actId="478"/>
        <pc:sldMkLst>
          <pc:docMk/>
          <pc:sldMk cId="3678164404" sldId="288"/>
        </pc:sldMkLst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6" creationId="{3F9D725A-81F0-6083-00F3-D43DD6029B8E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9" creationId="{346087A4-DAAB-187E-906D-0478A7FED58E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10" creationId="{14E9BADB-32AD-612D-0F73-93551C49C2AA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11" creationId="{F569A09B-D9D8-4B50-D290-66202FDFC722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12" creationId="{1322869E-2241-4658-9385-D6A1A862F6E4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13" creationId="{B9636DEE-3B2C-D171-870B-3F5D5A956AE1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14" creationId="{EF8F4842-05CD-A3B0-A9AD-CF0B7E41E393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15" creationId="{459590D8-9A3B-F628-6DE7-8669ACF98A95}"/>
          </ac:spMkLst>
        </pc:spChg>
        <pc:spChg chg="del">
          <ac:chgData name="RAFAEL CANELLAS FERRARA GARRASINO" userId="26da02eb-adf8-45eb-bfdc-1dc175fe5a91" providerId="ADAL" clId="{9AA44B3A-C29D-4504-8A9A-DF603DC922A1}" dt="2024-10-30T21:59:25.084" v="61" actId="478"/>
          <ac:spMkLst>
            <pc:docMk/>
            <pc:sldMk cId="3678164404" sldId="288"/>
            <ac:spMk id="16" creationId="{1746EEAC-79E2-C3B4-1FC0-9E83EDE3E5A0}"/>
          </ac:spMkLst>
        </pc:spChg>
        <pc:picChg chg="del">
          <ac:chgData name="RAFAEL CANELLAS FERRARA GARRASINO" userId="26da02eb-adf8-45eb-bfdc-1dc175fe5a91" providerId="ADAL" clId="{9AA44B3A-C29D-4504-8A9A-DF603DC922A1}" dt="2024-10-30T21:59:21.522" v="60" actId="478"/>
          <ac:picMkLst>
            <pc:docMk/>
            <pc:sldMk cId="3678164404" sldId="288"/>
            <ac:picMk id="8" creationId="{9595756F-E16B-7926-7135-EED783BDFF67}"/>
          </ac:picMkLst>
        </pc:picChg>
      </pc:sldChg>
      <pc:sldChg chg="del">
        <pc:chgData name="RAFAEL CANELLAS FERRARA GARRASINO" userId="26da02eb-adf8-45eb-bfdc-1dc175fe5a91" providerId="ADAL" clId="{9AA44B3A-C29D-4504-8A9A-DF603DC922A1}" dt="2024-10-30T21:59:51.652" v="64" actId="47"/>
        <pc:sldMkLst>
          <pc:docMk/>
          <pc:sldMk cId="3668074699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8.2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441741" y="3429000"/>
            <a:ext cx="23836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PARÁBOLA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B231B9-D13A-AA97-C900-C34B1EB6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692696"/>
            <a:ext cx="880225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6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62A59E1-C433-4FDC-8321-5D09F758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253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Definição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908F8182-16D7-177C-32CC-C726E465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Parábola é o conjunto de todos os pontos de um plano equidistante de um ponto fixo e uma reta fixa desse plano.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ADF4D5-8817-A869-8CC4-78DD21E9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192005"/>
            <a:ext cx="5328592" cy="421907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AEFEF30-A440-BA8B-E18C-B52D288786DA}"/>
                  </a:ext>
                </a:extLst>
              </p:cNvPr>
              <p:cNvSpPr txBox="1"/>
              <p:nvPr/>
            </p:nvSpPr>
            <p:spPr>
              <a:xfrm>
                <a:off x="349470" y="2410827"/>
                <a:ext cx="2422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AEFEF30-A440-BA8B-E18C-B52D2887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70" y="2410827"/>
                <a:ext cx="2422330" cy="369332"/>
              </a:xfrm>
              <a:prstGeom prst="rect">
                <a:avLst/>
              </a:prstGeom>
              <a:blipFill>
                <a:blip r:embed="rId4"/>
                <a:stretch>
                  <a:fillRect l="-2261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852DF53-2356-44EF-5741-FB3D16C72D8E}"/>
                  </a:ext>
                </a:extLst>
              </p:cNvPr>
              <p:cNvSpPr txBox="1"/>
              <p:nvPr/>
            </p:nvSpPr>
            <p:spPr>
              <a:xfrm>
                <a:off x="323528" y="4005064"/>
                <a:ext cx="2737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852DF53-2356-44EF-5741-FB3D16C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05064"/>
                <a:ext cx="2737288" cy="369332"/>
              </a:xfrm>
              <a:prstGeom prst="rect">
                <a:avLst/>
              </a:prstGeom>
              <a:blipFill>
                <a:blip r:embed="rId5"/>
                <a:stretch>
                  <a:fillRect l="-2004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7AC2BE-DD41-62F0-D3C3-BCAFA96A46CA}"/>
                  </a:ext>
                </a:extLst>
              </p:cNvPr>
              <p:cNvSpPr txBox="1"/>
              <p:nvPr/>
            </p:nvSpPr>
            <p:spPr>
              <a:xfrm>
                <a:off x="322544" y="4571836"/>
                <a:ext cx="2828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7AC2BE-DD41-62F0-D3C3-BCAFA96A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4" y="4571836"/>
                <a:ext cx="2828467" cy="369332"/>
              </a:xfrm>
              <a:prstGeom prst="rect">
                <a:avLst/>
              </a:prstGeom>
              <a:blipFill>
                <a:blip r:embed="rId6"/>
                <a:stretch>
                  <a:fillRect l="-647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B67E944-8C61-474F-8408-A2CFB066E06D}"/>
                  </a:ext>
                </a:extLst>
              </p:cNvPr>
              <p:cNvSpPr txBox="1"/>
              <p:nvPr/>
            </p:nvSpPr>
            <p:spPr>
              <a:xfrm>
                <a:off x="323528" y="5157192"/>
                <a:ext cx="2828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B67E944-8C61-474F-8408-A2CFB066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157192"/>
                <a:ext cx="2828467" cy="369332"/>
              </a:xfrm>
              <a:prstGeom prst="rect">
                <a:avLst/>
              </a:prstGeom>
              <a:blipFill>
                <a:blip r:embed="rId7"/>
                <a:stretch>
                  <a:fillRect l="-647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38439D-A405-040F-FC38-F657B347EE3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097962" y="2780159"/>
            <a:ext cx="886476" cy="159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 Box 8">
            <a:extLst>
              <a:ext uri="{FF2B5EF4-FFF2-40B4-BE49-F238E27FC236}">
                <a16:creationId xmlns:a16="http://schemas.microsoft.com/office/drawing/2014/main" id="{C8A84F23-336A-3255-DD16-D2751E47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582" y="2410827"/>
            <a:ext cx="855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Foco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F97689B-CD35-4C52-AF40-DD6A4BE36D7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351079" y="2700186"/>
            <a:ext cx="0" cy="274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8">
            <a:extLst>
              <a:ext uri="{FF2B5EF4-FFF2-40B4-BE49-F238E27FC236}">
                <a16:creationId xmlns:a16="http://schemas.microsoft.com/office/drawing/2014/main" id="{30DE6ED0-78D2-882E-29F3-5B15A591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678" y="2330854"/>
            <a:ext cx="1082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Diretriz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AC23A79-18AD-3EE0-C8BD-B89B0DF62D6B}"/>
              </a:ext>
            </a:extLst>
          </p:cNvPr>
          <p:cNvCxnSpPr>
            <a:cxnSpLocks/>
            <a:endCxn id="28" idx="2"/>
          </p:cNvCxnSpPr>
          <p:nvPr/>
        </p:nvCxnSpPr>
        <p:spPr>
          <a:xfrm flipH="1">
            <a:off x="3928120" y="2574196"/>
            <a:ext cx="216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 Box 8">
            <a:extLst>
              <a:ext uri="{FF2B5EF4-FFF2-40B4-BE49-F238E27FC236}">
                <a16:creationId xmlns:a16="http://schemas.microsoft.com/office/drawing/2014/main" id="{7C2AD01A-D4D4-A505-249D-521D9ED0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264" y="2204864"/>
            <a:ext cx="855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Eixo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B376340-3B96-C700-29E0-B64800422EA9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5044244" y="3212976"/>
            <a:ext cx="1053718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8">
            <a:extLst>
              <a:ext uri="{FF2B5EF4-FFF2-40B4-BE49-F238E27FC236}">
                <a16:creationId xmlns:a16="http://schemas.microsoft.com/office/drawing/2014/main" id="{B1A08FCA-454E-7F68-0AD5-ED93DCDE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376" y="2843644"/>
            <a:ext cx="1071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Vértice</a:t>
            </a:r>
          </a:p>
        </p:txBody>
      </p:sp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B1ADED5-2506-470C-A705-5547BE8B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920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reduzida (</a:t>
            </a:r>
            <a:r>
              <a:rPr lang="pt-BR" u="sng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EB111F-A6E4-5749-3702-6A61B68D9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444403"/>
            <a:ext cx="5132423" cy="36805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BE2A3B-D9EA-56B5-BE42-A231E382509C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895400" y="1854116"/>
            <a:ext cx="1516360" cy="114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8">
            <a:extLst>
              <a:ext uri="{FF2B5EF4-FFF2-40B4-BE49-F238E27FC236}">
                <a16:creationId xmlns:a16="http://schemas.microsoft.com/office/drawing/2014/main" id="{22144EE1-4AC5-F6ED-7EF3-19A78FF83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784"/>
            <a:ext cx="855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Foco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9E34C0-5C72-227E-45FA-7DE40DD39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5229200"/>
            <a:ext cx="3868577" cy="13013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5DCC4B5-92A3-5FA9-B69F-4A81DA7FB8A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50435" y="4005064"/>
            <a:ext cx="1901485" cy="61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 Box 8">
            <a:extLst>
              <a:ext uri="{FF2B5EF4-FFF2-40B4-BE49-F238E27FC236}">
                <a16:creationId xmlns:a16="http://schemas.microsoft.com/office/drawing/2014/main" id="{42484B42-D6D8-2223-9290-CCE2F2342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633" y="4437112"/>
            <a:ext cx="1082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Diretriz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F06914-EDB4-82C2-3D0E-36B150499470}"/>
                  </a:ext>
                </a:extLst>
              </p:cNvPr>
              <p:cNvSpPr txBox="1"/>
              <p:nvPr/>
            </p:nvSpPr>
            <p:spPr>
              <a:xfrm>
                <a:off x="6342083" y="1772816"/>
                <a:ext cx="1326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F06914-EDB4-82C2-3D0E-36B150499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83" y="1772816"/>
                <a:ext cx="1326261" cy="369332"/>
              </a:xfrm>
              <a:prstGeom prst="rect">
                <a:avLst/>
              </a:prstGeom>
              <a:blipFill>
                <a:blip r:embed="rId6"/>
                <a:stretch>
                  <a:fillRect l="-1835" r="-642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8">
            <a:extLst>
              <a:ext uri="{FF2B5EF4-FFF2-40B4-BE49-F238E27FC236}">
                <a16:creationId xmlns:a16="http://schemas.microsoft.com/office/drawing/2014/main" id="{3EF23F82-74F5-4551-8A7C-EEC81D01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71636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Equação da Diretriz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103D186-D386-E471-8422-A99A620148BE}"/>
                  </a:ext>
                </a:extLst>
              </p:cNvPr>
              <p:cNvSpPr txBox="1"/>
              <p:nvPr/>
            </p:nvSpPr>
            <p:spPr>
              <a:xfrm>
                <a:off x="6342083" y="3212976"/>
                <a:ext cx="1117742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103D186-D386-E471-8422-A99A6201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83" y="3212976"/>
                <a:ext cx="1117742" cy="6301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B9D25FB-B9C6-F9BD-331A-B79D18BE10F1}"/>
                  </a:ext>
                </a:extLst>
              </p:cNvPr>
              <p:cNvSpPr txBox="1"/>
              <p:nvPr/>
            </p:nvSpPr>
            <p:spPr>
              <a:xfrm>
                <a:off x="6542158" y="908720"/>
                <a:ext cx="10164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B9D25FB-B9C6-F9BD-331A-B79D18BE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58" y="908720"/>
                <a:ext cx="1016432" cy="369332"/>
              </a:xfrm>
              <a:prstGeom prst="rect">
                <a:avLst/>
              </a:prstGeom>
              <a:blipFill>
                <a:blip r:embed="rId8"/>
                <a:stretch>
                  <a:fillRect l="-5389" r="-10180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9DADCC-FAED-F70F-31F1-E9CD7210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" y="548679"/>
            <a:ext cx="8890871" cy="9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6382434-3E5E-1D85-CCA6-1AD5C56E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920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reduzida (</a:t>
            </a:r>
            <a:r>
              <a:rPr lang="pt-BR" u="sng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7E1736-4950-6532-D9EC-91C37A4CA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433764"/>
            <a:ext cx="3461455" cy="429949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6F8F704-6BA8-B44F-74E7-6C1A383BF7E7}"/>
                  </a:ext>
                </a:extLst>
              </p:cNvPr>
              <p:cNvSpPr txBox="1"/>
              <p:nvPr/>
            </p:nvSpPr>
            <p:spPr>
              <a:xfrm>
                <a:off x="6486099" y="5939988"/>
                <a:ext cx="1328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6F8F704-6BA8-B44F-74E7-6C1A383B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99" y="5939988"/>
                <a:ext cx="1328505" cy="369332"/>
              </a:xfrm>
              <a:prstGeom prst="rect">
                <a:avLst/>
              </a:prstGeom>
              <a:blipFill>
                <a:blip r:embed="rId5"/>
                <a:stretch>
                  <a:fillRect l="-4587" r="-6422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52D35C4-EFD0-D46F-2094-E6882EAAB18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155775" y="3429000"/>
            <a:ext cx="1224537" cy="121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Box 8">
            <a:extLst>
              <a:ext uri="{FF2B5EF4-FFF2-40B4-BE49-F238E27FC236}">
                <a16:creationId xmlns:a16="http://schemas.microsoft.com/office/drawing/2014/main" id="{54966333-55B5-6526-3626-82CA4C741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063" y="4456105"/>
            <a:ext cx="855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Foco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D34D8A-604D-AD1F-3292-080B53185FD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4216301" y="1569196"/>
            <a:ext cx="2515939" cy="56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8">
            <a:extLst>
              <a:ext uri="{FF2B5EF4-FFF2-40B4-BE49-F238E27FC236}">
                <a16:creationId xmlns:a16="http://schemas.microsoft.com/office/drawing/2014/main" id="{C07167E2-B0B9-A461-E8F6-D66F9A0E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499" y="1384530"/>
            <a:ext cx="1082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Diretriz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4B970CA-6BB4-F873-893F-6DB903F6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060848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Equação da Diretriz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BE30441-E0A3-8D1E-6000-9C3DC7B0B658}"/>
                  </a:ext>
                </a:extLst>
              </p:cNvPr>
              <p:cNvSpPr txBox="1"/>
              <p:nvPr/>
            </p:nvSpPr>
            <p:spPr>
              <a:xfrm>
                <a:off x="1949595" y="2502188"/>
                <a:ext cx="1113766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BE30441-E0A3-8D1E-6000-9C3DC7B0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95" y="2502188"/>
                <a:ext cx="1113766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DCA8E8E4-C144-0587-ACA4-A1B5897CA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407" y="3981353"/>
            <a:ext cx="4557165" cy="1751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3920CE0-052C-7480-2B50-1DE9A18B4595}"/>
                  </a:ext>
                </a:extLst>
              </p:cNvPr>
              <p:cNvSpPr txBox="1"/>
              <p:nvPr/>
            </p:nvSpPr>
            <p:spPr>
              <a:xfrm>
                <a:off x="6507896" y="908720"/>
                <a:ext cx="10164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3920CE0-052C-7480-2B50-1DE9A18B4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6" y="908720"/>
                <a:ext cx="1016432" cy="369332"/>
              </a:xfrm>
              <a:prstGeom prst="rect">
                <a:avLst/>
              </a:prstGeom>
              <a:blipFill>
                <a:blip r:embed="rId8"/>
                <a:stretch>
                  <a:fillRect l="-6024" r="-10241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7F010A-6631-5F16-A954-7DA94283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" y="548679"/>
            <a:ext cx="8890871" cy="9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E85C8EB-7626-1B04-21D1-DE9367EF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44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Translação de eixos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9D9A61-BC2B-3DFC-587E-6281BCCF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734" y="685526"/>
            <a:ext cx="4699802" cy="468768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95E051-A2E3-16EF-7847-946079D6DD6D}"/>
                  </a:ext>
                </a:extLst>
              </p:cNvPr>
              <p:cNvSpPr txBox="1"/>
              <p:nvPr/>
            </p:nvSpPr>
            <p:spPr>
              <a:xfrm>
                <a:off x="251520" y="1556792"/>
                <a:ext cx="2030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𝑥𝑂𝑦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95E051-A2E3-16EF-7847-946079D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6792"/>
                <a:ext cx="2030749" cy="369332"/>
              </a:xfrm>
              <a:prstGeom prst="rect">
                <a:avLst/>
              </a:prstGeom>
              <a:blipFill>
                <a:blip r:embed="rId5"/>
                <a:stretch>
                  <a:fillRect l="-3303" r="-420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52341B0-3786-27E0-BB93-1A1E53E1BAB3}"/>
                  </a:ext>
                </a:extLst>
              </p:cNvPr>
              <p:cNvSpPr txBox="1"/>
              <p:nvPr/>
            </p:nvSpPr>
            <p:spPr>
              <a:xfrm>
                <a:off x="251520" y="2123564"/>
                <a:ext cx="2006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𝑥𝑂𝑦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52341B0-3786-27E0-BB93-1A1E53E1B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23564"/>
                <a:ext cx="2006960" cy="369332"/>
              </a:xfrm>
              <a:prstGeom prst="rect">
                <a:avLst/>
              </a:prstGeom>
              <a:blipFill>
                <a:blip r:embed="rId6"/>
                <a:stretch>
                  <a:fillRect l="-912" r="-2736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A5CF75C-86DB-F62B-D890-358208072E58}"/>
                  </a:ext>
                </a:extLst>
              </p:cNvPr>
              <p:cNvSpPr txBox="1"/>
              <p:nvPr/>
            </p:nvSpPr>
            <p:spPr>
              <a:xfrm>
                <a:off x="251520" y="2699628"/>
                <a:ext cx="2307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A5CF75C-86DB-F62B-D890-358208072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99628"/>
                <a:ext cx="2307748" cy="369332"/>
              </a:xfrm>
              <a:prstGeom prst="rect">
                <a:avLst/>
              </a:prstGeom>
              <a:blipFill>
                <a:blip r:embed="rId7"/>
                <a:stretch>
                  <a:fillRect l="-2639" t="-3333" r="-4222" b="-4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5636A1D-CF6E-E9DD-0706-D1E02D50BAAE}"/>
                  </a:ext>
                </a:extLst>
              </p:cNvPr>
              <p:cNvSpPr txBox="1"/>
              <p:nvPr/>
            </p:nvSpPr>
            <p:spPr>
              <a:xfrm>
                <a:off x="251520" y="3419708"/>
                <a:ext cx="1473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5636A1D-CF6E-E9DD-0706-D1E02D50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19708"/>
                <a:ext cx="1473993" cy="369332"/>
              </a:xfrm>
              <a:prstGeom prst="rect">
                <a:avLst/>
              </a:prstGeom>
              <a:blipFill>
                <a:blip r:embed="rId8"/>
                <a:stretch>
                  <a:fillRect l="-1653" r="-371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3FC73FB-B46F-E7E4-E7B5-73567C8D9597}"/>
                  </a:ext>
                </a:extLst>
              </p:cNvPr>
              <p:cNvSpPr txBox="1"/>
              <p:nvPr/>
            </p:nvSpPr>
            <p:spPr>
              <a:xfrm>
                <a:off x="251520" y="3923764"/>
                <a:ext cx="1473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3FC73FB-B46F-E7E4-E7B5-73567C8D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23764"/>
                <a:ext cx="1473993" cy="369332"/>
              </a:xfrm>
              <a:prstGeom prst="rect">
                <a:avLst/>
              </a:prstGeom>
              <a:blipFill>
                <a:blip r:embed="rId9"/>
                <a:stretch>
                  <a:fillRect l="-1653" r="-3719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F8C1347-FA7C-6D38-2CF6-7F9B2FB5F1EF}"/>
                  </a:ext>
                </a:extLst>
              </p:cNvPr>
              <p:cNvSpPr txBox="1"/>
              <p:nvPr/>
            </p:nvSpPr>
            <p:spPr>
              <a:xfrm>
                <a:off x="251520" y="4571836"/>
                <a:ext cx="1486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F8C1347-FA7C-6D38-2CF6-7F9B2FB5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71836"/>
                <a:ext cx="1486369" cy="369332"/>
              </a:xfrm>
              <a:prstGeom prst="rect">
                <a:avLst/>
              </a:prstGeom>
              <a:blipFill>
                <a:blip r:embed="rId10"/>
                <a:stretch>
                  <a:fillRect l="-4098" r="-3689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49FFCF0-BBFE-41C1-3BBE-33CEDAB9DA1D}"/>
                  </a:ext>
                </a:extLst>
              </p:cNvPr>
              <p:cNvSpPr txBox="1"/>
              <p:nvPr/>
            </p:nvSpPr>
            <p:spPr>
              <a:xfrm>
                <a:off x="251520" y="5075892"/>
                <a:ext cx="1486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49FFCF0-BBFE-41C1-3BBE-33CEDAB9D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75892"/>
                <a:ext cx="1486369" cy="369332"/>
              </a:xfrm>
              <a:prstGeom prst="rect">
                <a:avLst/>
              </a:prstGeom>
              <a:blipFill>
                <a:blip r:embed="rId11"/>
                <a:stretch>
                  <a:fillRect l="-4098" r="-368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525F2C99-83F9-B698-F4BF-3366C669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098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As equações reduzidas transladas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9EE7FC-6B51-F110-BF48-563273839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509965"/>
            <a:ext cx="4764165" cy="4655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671D3F50-D22C-9C91-EA46-858505389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84784"/>
            <a:ext cx="3672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eixo é paralelo 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95BE6E-652F-DC3B-860E-22BBD099A92D}"/>
                  </a:ext>
                </a:extLst>
              </p:cNvPr>
              <p:cNvSpPr txBox="1"/>
              <p:nvPr/>
            </p:nvSpPr>
            <p:spPr>
              <a:xfrm>
                <a:off x="251520" y="1979548"/>
                <a:ext cx="1326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95BE6E-652F-DC3B-860E-22BBD099A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79548"/>
                <a:ext cx="1326261" cy="369332"/>
              </a:xfrm>
              <a:prstGeom prst="rect">
                <a:avLst/>
              </a:prstGeom>
              <a:blipFill>
                <a:blip r:embed="rId4"/>
                <a:stretch>
                  <a:fillRect l="-1835" r="-642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803AFA0-F54A-2F9F-F05E-AA3B301FAEAF}"/>
                  </a:ext>
                </a:extLst>
              </p:cNvPr>
              <p:cNvSpPr txBox="1"/>
              <p:nvPr/>
            </p:nvSpPr>
            <p:spPr>
              <a:xfrm>
                <a:off x="179512" y="2555612"/>
                <a:ext cx="2837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803AFA0-F54A-2F9F-F05E-AA3B301FA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555612"/>
                <a:ext cx="2837893" cy="369332"/>
              </a:xfrm>
              <a:prstGeom prst="rect">
                <a:avLst/>
              </a:prstGeom>
              <a:blipFill>
                <a:blip r:embed="rId5"/>
                <a:stretch>
                  <a:fillRect l="-3004" r="-300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">
            <a:extLst>
              <a:ext uri="{FF2B5EF4-FFF2-40B4-BE49-F238E27FC236}">
                <a16:creationId xmlns:a16="http://schemas.microsoft.com/office/drawing/2014/main" id="{35152BF5-780E-B289-21C9-96893D933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56992"/>
            <a:ext cx="3672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eixo é paralelo 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A58226A-9EB4-3C4E-7DFD-A12D63B7B0C8}"/>
                  </a:ext>
                </a:extLst>
              </p:cNvPr>
              <p:cNvSpPr txBox="1"/>
              <p:nvPr/>
            </p:nvSpPr>
            <p:spPr>
              <a:xfrm>
                <a:off x="251520" y="3851756"/>
                <a:ext cx="1328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A58226A-9EB4-3C4E-7DFD-A12D63B7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51756"/>
                <a:ext cx="1328505" cy="369332"/>
              </a:xfrm>
              <a:prstGeom prst="rect">
                <a:avLst/>
              </a:prstGeom>
              <a:blipFill>
                <a:blip r:embed="rId6"/>
                <a:stretch>
                  <a:fillRect l="-4587" r="-642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33860D2-4038-CD4F-6B7C-A33260243B84}"/>
                  </a:ext>
                </a:extLst>
              </p:cNvPr>
              <p:cNvSpPr txBox="1"/>
              <p:nvPr/>
            </p:nvSpPr>
            <p:spPr>
              <a:xfrm>
                <a:off x="179512" y="4427820"/>
                <a:ext cx="2837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33860D2-4038-CD4F-6B7C-A33260243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27820"/>
                <a:ext cx="2837892" cy="369332"/>
              </a:xfrm>
              <a:prstGeom prst="rect">
                <a:avLst/>
              </a:prstGeom>
              <a:blipFill>
                <a:blip r:embed="rId7"/>
                <a:stretch>
                  <a:fillRect l="-3004" r="-300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7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9B33C2-2B56-16B2-0276-5678462D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" y="610084"/>
            <a:ext cx="8876141" cy="8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88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6F03B3-0B8C-4E85-8E39-574A4E022364}"/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27161</TotalTime>
  <Words>199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117</cp:revision>
  <cp:lastPrinted>2020-02-19T23:20:48Z</cp:lastPrinted>
  <dcterms:created xsi:type="dcterms:W3CDTF">2017-03-16T17:27:52Z</dcterms:created>
  <dcterms:modified xsi:type="dcterms:W3CDTF">2024-10-30T21:59:53Z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