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5" r:id="rId6"/>
    <p:sldId id="282" r:id="rId7"/>
    <p:sldId id="266" r:id="rId8"/>
    <p:sldId id="278" r:id="rId9"/>
    <p:sldId id="280" r:id="rId10"/>
    <p:sldId id="281" r:id="rId11"/>
    <p:sldId id="273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0418D-8D4D-417F-B05F-E3BCC87A5606}" v="66" dt="2024-10-04T15:08:19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58A0418D-8D4D-417F-B05F-E3BCC87A5606}"/>
    <pc:docChg chg="custSel modSld">
      <pc:chgData name="RAFAEL CANELLAS FERRARA GARRASINO" userId="26da02eb-adf8-45eb-bfdc-1dc175fe5a91" providerId="ADAL" clId="{58A0418D-8D4D-417F-B05F-E3BCC87A5606}" dt="2024-10-04T15:08:41.356" v="85" actId="478"/>
      <pc:docMkLst>
        <pc:docMk/>
      </pc:docMkLst>
      <pc:sldChg chg="modAnim">
        <pc:chgData name="RAFAEL CANELLAS FERRARA GARRASINO" userId="26da02eb-adf8-45eb-bfdc-1dc175fe5a91" providerId="ADAL" clId="{58A0418D-8D4D-417F-B05F-E3BCC87A5606}" dt="2024-10-04T15:07:14.716" v="2"/>
        <pc:sldMkLst>
          <pc:docMk/>
          <pc:sldMk cId="2995873443" sldId="265"/>
        </pc:sldMkLst>
      </pc:sldChg>
      <pc:sldChg chg="modAnim">
        <pc:chgData name="RAFAEL CANELLAS FERRARA GARRASINO" userId="26da02eb-adf8-45eb-bfdc-1dc175fe5a91" providerId="ADAL" clId="{58A0418D-8D4D-417F-B05F-E3BCC87A5606}" dt="2024-10-04T15:07:24.364" v="9"/>
        <pc:sldMkLst>
          <pc:docMk/>
          <pc:sldMk cId="846134930" sldId="266"/>
        </pc:sldMkLst>
      </pc:sldChg>
      <pc:sldChg chg="modAnim">
        <pc:chgData name="RAFAEL CANELLAS FERRARA GARRASINO" userId="26da02eb-adf8-45eb-bfdc-1dc175fe5a91" providerId="ADAL" clId="{58A0418D-8D4D-417F-B05F-E3BCC87A5606}" dt="2024-10-04T15:08:03.867" v="43"/>
        <pc:sldMkLst>
          <pc:docMk/>
          <pc:sldMk cId="37036702" sldId="273"/>
        </pc:sldMkLst>
      </pc:sldChg>
      <pc:sldChg chg="modAnim">
        <pc:chgData name="RAFAEL CANELLAS FERRARA GARRASINO" userId="26da02eb-adf8-45eb-bfdc-1dc175fe5a91" providerId="ADAL" clId="{58A0418D-8D4D-417F-B05F-E3BCC87A5606}" dt="2024-10-04T15:07:30.749" v="17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58A0418D-8D4D-417F-B05F-E3BCC87A5606}" dt="2024-10-04T15:07:56.355" v="38"/>
        <pc:sldMkLst>
          <pc:docMk/>
          <pc:sldMk cId="483363802" sldId="280"/>
        </pc:sldMkLst>
      </pc:sldChg>
      <pc:sldChg chg="modAnim">
        <pc:chgData name="RAFAEL CANELLAS FERRARA GARRASINO" userId="26da02eb-adf8-45eb-bfdc-1dc175fe5a91" providerId="ADAL" clId="{58A0418D-8D4D-417F-B05F-E3BCC87A5606}" dt="2024-10-04T15:07:43.752" v="23"/>
        <pc:sldMkLst>
          <pc:docMk/>
          <pc:sldMk cId="1411488918" sldId="281"/>
        </pc:sldMkLst>
      </pc:sldChg>
      <pc:sldChg chg="modAnim">
        <pc:chgData name="RAFAEL CANELLAS FERRARA GARRASINO" userId="26da02eb-adf8-45eb-bfdc-1dc175fe5a91" providerId="ADAL" clId="{58A0418D-8D4D-417F-B05F-E3BCC87A5606}" dt="2024-10-04T15:07:19.349" v="3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58A0418D-8D4D-417F-B05F-E3BCC87A5606}" dt="2024-10-04T15:08:08.468" v="45"/>
        <pc:sldMkLst>
          <pc:docMk/>
          <pc:sldMk cId="2410014285" sldId="283"/>
        </pc:sldMkLst>
      </pc:sldChg>
      <pc:sldChg chg="delSp mod modAnim">
        <pc:chgData name="RAFAEL CANELLAS FERRARA GARRASINO" userId="26da02eb-adf8-45eb-bfdc-1dc175fe5a91" providerId="ADAL" clId="{58A0418D-8D4D-417F-B05F-E3BCC87A5606}" dt="2024-10-04T15:08:41.356" v="85" actId="478"/>
        <pc:sldMkLst>
          <pc:docMk/>
          <pc:sldMk cId="1878997128" sldId="285"/>
        </pc:sldMkLst>
        <pc:spChg chg="del">
          <ac:chgData name="RAFAEL CANELLAS FERRARA GARRASINO" userId="26da02eb-adf8-45eb-bfdc-1dc175fe5a91" providerId="ADAL" clId="{58A0418D-8D4D-417F-B05F-E3BCC87A5606}" dt="2024-10-04T15:08:23.826" v="66" actId="478"/>
          <ac:spMkLst>
            <pc:docMk/>
            <pc:sldMk cId="1878997128" sldId="285"/>
            <ac:spMk id="6" creationId="{E073C459-72BB-05A7-E77E-4B6987537120}"/>
          </ac:spMkLst>
        </pc:spChg>
        <pc:spChg chg="del">
          <ac:chgData name="RAFAEL CANELLAS FERRARA GARRASINO" userId="26da02eb-adf8-45eb-bfdc-1dc175fe5a91" providerId="ADAL" clId="{58A0418D-8D4D-417F-B05F-E3BCC87A5606}" dt="2024-10-04T15:08:41.356" v="85" actId="478"/>
          <ac:spMkLst>
            <pc:docMk/>
            <pc:sldMk cId="1878997128" sldId="285"/>
            <ac:spMk id="7" creationId="{5BDF35E9-C9F2-4B89-3B8E-5903C8D3C8B3}"/>
          </ac:spMkLst>
        </pc:spChg>
        <pc:spChg chg="del">
          <ac:chgData name="RAFAEL CANELLAS FERRARA GARRASINO" userId="26da02eb-adf8-45eb-bfdc-1dc175fe5a91" providerId="ADAL" clId="{58A0418D-8D4D-417F-B05F-E3BCC87A5606}" dt="2024-10-04T15:08:25.224" v="67" actId="478"/>
          <ac:spMkLst>
            <pc:docMk/>
            <pc:sldMk cId="1878997128" sldId="285"/>
            <ac:spMk id="8" creationId="{534ADF0D-F4F8-C0DC-905A-1B5766A99E75}"/>
          </ac:spMkLst>
        </pc:spChg>
        <pc:spChg chg="del">
          <ac:chgData name="RAFAEL CANELLAS FERRARA GARRASINO" userId="26da02eb-adf8-45eb-bfdc-1dc175fe5a91" providerId="ADAL" clId="{58A0418D-8D4D-417F-B05F-E3BCC87A5606}" dt="2024-10-04T15:08:40.578" v="84" actId="478"/>
          <ac:spMkLst>
            <pc:docMk/>
            <pc:sldMk cId="1878997128" sldId="285"/>
            <ac:spMk id="9" creationId="{64F0DA61-43BA-4924-BF24-15BCFDA8A769}"/>
          </ac:spMkLst>
        </pc:spChg>
        <pc:spChg chg="del">
          <ac:chgData name="RAFAEL CANELLAS FERRARA GARRASINO" userId="26da02eb-adf8-45eb-bfdc-1dc175fe5a91" providerId="ADAL" clId="{58A0418D-8D4D-417F-B05F-E3BCC87A5606}" dt="2024-10-04T15:08:39.705" v="83" actId="478"/>
          <ac:spMkLst>
            <pc:docMk/>
            <pc:sldMk cId="1878997128" sldId="285"/>
            <ac:spMk id="10" creationId="{659EA191-DCD9-FFF9-E2CF-FAAB6E3E1F8E}"/>
          </ac:spMkLst>
        </pc:spChg>
        <pc:spChg chg="del">
          <ac:chgData name="RAFAEL CANELLAS FERRARA GARRASINO" userId="26da02eb-adf8-45eb-bfdc-1dc175fe5a91" providerId="ADAL" clId="{58A0418D-8D4D-417F-B05F-E3BCC87A5606}" dt="2024-10-04T15:08:38.857" v="82" actId="478"/>
          <ac:spMkLst>
            <pc:docMk/>
            <pc:sldMk cId="1878997128" sldId="285"/>
            <ac:spMk id="11" creationId="{D72AB43E-F835-6596-4E45-3D2F3DC4E043}"/>
          </ac:spMkLst>
        </pc:spChg>
        <pc:spChg chg="del">
          <ac:chgData name="RAFAEL CANELLAS FERRARA GARRASINO" userId="26da02eb-adf8-45eb-bfdc-1dc175fe5a91" providerId="ADAL" clId="{58A0418D-8D4D-417F-B05F-E3BCC87A5606}" dt="2024-10-04T15:08:37.998" v="81" actId="478"/>
          <ac:spMkLst>
            <pc:docMk/>
            <pc:sldMk cId="1878997128" sldId="285"/>
            <ac:spMk id="12" creationId="{AE81D278-CD0E-A8A3-1406-F8BC159C8C6C}"/>
          </ac:spMkLst>
        </pc:spChg>
        <pc:spChg chg="del">
          <ac:chgData name="RAFAEL CANELLAS FERRARA GARRASINO" userId="26da02eb-adf8-45eb-bfdc-1dc175fe5a91" providerId="ADAL" clId="{58A0418D-8D4D-417F-B05F-E3BCC87A5606}" dt="2024-10-04T15:08:37.064" v="80" actId="478"/>
          <ac:spMkLst>
            <pc:docMk/>
            <pc:sldMk cId="1878997128" sldId="285"/>
            <ac:spMk id="13" creationId="{A43A99B7-7E1E-74FA-BB3F-4824548664B8}"/>
          </ac:spMkLst>
        </pc:spChg>
        <pc:spChg chg="del">
          <ac:chgData name="RAFAEL CANELLAS FERRARA GARRASINO" userId="26da02eb-adf8-45eb-bfdc-1dc175fe5a91" providerId="ADAL" clId="{58A0418D-8D4D-417F-B05F-E3BCC87A5606}" dt="2024-10-04T15:08:36.106" v="79" actId="478"/>
          <ac:spMkLst>
            <pc:docMk/>
            <pc:sldMk cId="1878997128" sldId="285"/>
            <ac:spMk id="14" creationId="{E3A56219-BDCD-BEB9-918A-47D89EC91429}"/>
          </ac:spMkLst>
        </pc:spChg>
        <pc:spChg chg="del">
          <ac:chgData name="RAFAEL CANELLAS FERRARA GARRASINO" userId="26da02eb-adf8-45eb-bfdc-1dc175fe5a91" providerId="ADAL" clId="{58A0418D-8D4D-417F-B05F-E3BCC87A5606}" dt="2024-10-04T15:08:35.046" v="78" actId="478"/>
          <ac:spMkLst>
            <pc:docMk/>
            <pc:sldMk cId="1878997128" sldId="285"/>
            <ac:spMk id="15" creationId="{535808E6-0707-B650-847E-C0C21414DCC7}"/>
          </ac:spMkLst>
        </pc:spChg>
        <pc:spChg chg="del">
          <ac:chgData name="RAFAEL CANELLAS FERRARA GARRASINO" userId="26da02eb-adf8-45eb-bfdc-1dc175fe5a91" providerId="ADAL" clId="{58A0418D-8D4D-417F-B05F-E3BCC87A5606}" dt="2024-10-04T15:08:34.131" v="77" actId="478"/>
          <ac:spMkLst>
            <pc:docMk/>
            <pc:sldMk cId="1878997128" sldId="285"/>
            <ac:spMk id="16" creationId="{C251F0F1-08E8-D94A-4875-5C1B8F6B2D52}"/>
          </ac:spMkLst>
        </pc:spChg>
        <pc:spChg chg="del">
          <ac:chgData name="RAFAEL CANELLAS FERRARA GARRASINO" userId="26da02eb-adf8-45eb-bfdc-1dc175fe5a91" providerId="ADAL" clId="{58A0418D-8D4D-417F-B05F-E3BCC87A5606}" dt="2024-10-04T15:08:33.208" v="76" actId="478"/>
          <ac:spMkLst>
            <pc:docMk/>
            <pc:sldMk cId="1878997128" sldId="285"/>
            <ac:spMk id="17" creationId="{774B52E7-0DC6-29B3-B463-5316559AEBA6}"/>
          </ac:spMkLst>
        </pc:spChg>
        <pc:spChg chg="del">
          <ac:chgData name="RAFAEL CANELLAS FERRARA GARRASINO" userId="26da02eb-adf8-45eb-bfdc-1dc175fe5a91" providerId="ADAL" clId="{58A0418D-8D4D-417F-B05F-E3BCC87A5606}" dt="2024-10-04T15:08:32.217" v="75" actId="478"/>
          <ac:spMkLst>
            <pc:docMk/>
            <pc:sldMk cId="1878997128" sldId="285"/>
            <ac:spMk id="18" creationId="{496DEAC9-05BC-7650-5B96-1EBF0976701C}"/>
          </ac:spMkLst>
        </pc:spChg>
        <pc:spChg chg="del">
          <ac:chgData name="RAFAEL CANELLAS FERRARA GARRASINO" userId="26da02eb-adf8-45eb-bfdc-1dc175fe5a91" providerId="ADAL" clId="{58A0418D-8D4D-417F-B05F-E3BCC87A5606}" dt="2024-10-04T15:08:31.472" v="74" actId="478"/>
          <ac:spMkLst>
            <pc:docMk/>
            <pc:sldMk cId="1878997128" sldId="285"/>
            <ac:spMk id="19" creationId="{6963ADB4-FCF7-F111-F20F-AFDEAEAD980E}"/>
          </ac:spMkLst>
        </pc:spChg>
        <pc:spChg chg="del">
          <ac:chgData name="RAFAEL CANELLAS FERRARA GARRASINO" userId="26da02eb-adf8-45eb-bfdc-1dc175fe5a91" providerId="ADAL" clId="{58A0418D-8D4D-417F-B05F-E3BCC87A5606}" dt="2024-10-04T15:08:30.622" v="73" actId="478"/>
          <ac:spMkLst>
            <pc:docMk/>
            <pc:sldMk cId="1878997128" sldId="285"/>
            <ac:spMk id="20" creationId="{A2C5EAD1-5DC0-FFFE-FBBD-E31C3FC64666}"/>
          </ac:spMkLst>
        </pc:spChg>
        <pc:spChg chg="del">
          <ac:chgData name="RAFAEL CANELLAS FERRARA GARRASINO" userId="26da02eb-adf8-45eb-bfdc-1dc175fe5a91" providerId="ADAL" clId="{58A0418D-8D4D-417F-B05F-E3BCC87A5606}" dt="2024-10-04T15:08:29.901" v="72" actId="478"/>
          <ac:spMkLst>
            <pc:docMk/>
            <pc:sldMk cId="1878997128" sldId="285"/>
            <ac:spMk id="21" creationId="{09D49530-55C5-AAE0-1701-F0AAC82D3398}"/>
          </ac:spMkLst>
        </pc:spChg>
        <pc:spChg chg="del">
          <ac:chgData name="RAFAEL CANELLAS FERRARA GARRASINO" userId="26da02eb-adf8-45eb-bfdc-1dc175fe5a91" providerId="ADAL" clId="{58A0418D-8D4D-417F-B05F-E3BCC87A5606}" dt="2024-10-04T15:08:29.243" v="71" actId="478"/>
          <ac:spMkLst>
            <pc:docMk/>
            <pc:sldMk cId="1878997128" sldId="285"/>
            <ac:spMk id="22" creationId="{C09631BA-337D-C3AD-D67F-3C423B91B9DE}"/>
          </ac:spMkLst>
        </pc:spChg>
        <pc:spChg chg="del">
          <ac:chgData name="RAFAEL CANELLAS FERRARA GARRASINO" userId="26da02eb-adf8-45eb-bfdc-1dc175fe5a91" providerId="ADAL" clId="{58A0418D-8D4D-417F-B05F-E3BCC87A5606}" dt="2024-10-04T15:08:28.461" v="70" actId="478"/>
          <ac:spMkLst>
            <pc:docMk/>
            <pc:sldMk cId="1878997128" sldId="285"/>
            <ac:spMk id="23" creationId="{F13C6542-FBE7-BAA0-F12B-6928928A7ACE}"/>
          </ac:spMkLst>
        </pc:spChg>
        <pc:spChg chg="del">
          <ac:chgData name="RAFAEL CANELLAS FERRARA GARRASINO" userId="26da02eb-adf8-45eb-bfdc-1dc175fe5a91" providerId="ADAL" clId="{58A0418D-8D4D-417F-B05F-E3BCC87A5606}" dt="2024-10-04T15:08:27.747" v="69" actId="478"/>
          <ac:spMkLst>
            <pc:docMk/>
            <pc:sldMk cId="1878997128" sldId="285"/>
            <ac:spMk id="24" creationId="{C84F2AD2-C77B-2C8D-6B75-28E71D7B2E31}"/>
          </ac:spMkLst>
        </pc:spChg>
        <pc:spChg chg="del">
          <ac:chgData name="RAFAEL CANELLAS FERRARA GARRASINO" userId="26da02eb-adf8-45eb-bfdc-1dc175fe5a91" providerId="ADAL" clId="{58A0418D-8D4D-417F-B05F-E3BCC87A5606}" dt="2024-10-04T15:08:26.964" v="68" actId="478"/>
          <ac:spMkLst>
            <pc:docMk/>
            <pc:sldMk cId="1878997128" sldId="285"/>
            <ac:spMk id="25" creationId="{070A555C-5579-554F-F2D9-73AAE8E315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5400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1.1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574755" y="3429000"/>
            <a:ext cx="2117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B857D1-7AF5-3240-0E65-3720AFF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2" y="1926124"/>
            <a:ext cx="8512300" cy="4527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2E119855-CFD1-5A42-7076-FB0780959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409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particulares: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0722D90-B94D-135C-7C4E-1B02352A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84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Três ou mais vetores podem ser coplanares ou não.</a:t>
            </a:r>
          </a:p>
        </p:txBody>
      </p:sp>
    </p:spTree>
    <p:extLst>
      <p:ext uri="{BB962C8B-B14F-4D97-AF65-F5344CB8AC3E}">
        <p14:creationId xmlns:p14="http://schemas.microsoft.com/office/powerpoint/2010/main" val="40856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01BF15-E55C-33CE-8F7C-D7F248E5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5" y="1026683"/>
            <a:ext cx="9036620" cy="47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Direção e sentido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F5226F-9353-983E-6BB3-8F9D3DFA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47" y="1556793"/>
            <a:ext cx="8761933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02DC6EE5-E863-38B8-35C9-D472AED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70901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As retas r1 e r3 possuem a mesma direção, diferentemente da reta r2;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43AF6BA1-B121-15C6-5519-4A60104C3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529191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Sentido depende de dois pontos como referência, sendo um obrigatoriamente de partida e outro de extremidade;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D6BF5F4-D5C1-FA6C-810D-25FDB5CE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6011996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Sentidos iguais ou sentidos opostos dependem de uma mesma direção.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Direção e sentido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F5226F-9353-983E-6BB3-8F9D3DFA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47" y="1556793"/>
            <a:ext cx="8761933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02DC6EE5-E863-38B8-35C9-D472AED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70901"/>
            <a:ext cx="9144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OBSERVAÇÃO:</a:t>
            </a:r>
          </a:p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Dois ou mais segmentos de mesma direção podem ser paralelos ou colineares.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1412776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Uma mesa tem 3 metros de comprimento;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36512" y="198884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volume de uma caixa é de 10dm³;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6511" y="2558232"/>
            <a:ext cx="9144001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temperatura de hoje teve 30 graus Celsius de máxima.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6636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Grandezas escalares: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713AA3-E03B-8835-A09C-8BA769AC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61" y="4077072"/>
            <a:ext cx="4841235" cy="233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CAEA5FC6-7F3B-F086-D0F2-3F4171C8A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19708"/>
            <a:ext cx="257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Grandezas vetoriais: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1CA4A4C-92EF-1F6E-6863-7F708F7B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005064"/>
            <a:ext cx="38874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Consideremos um avião com a velocidade constante de 400 km/h, deslocando-se para o nordeste, sob um ângulo de 40° (na navegação aérea, as direções são dadas pelo ângulo considerado a partir do norte (N), em sentido horário).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901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Vetor: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2028FE12-8464-419D-2BF3-CF34A9A3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77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“...o vetor é representado por um segmento orientado (um segmento está orientado quando nele há um sentido de percurso, considerado positivo).”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1DD887-D93B-D5AD-3813-BDAD0A14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" y="2193831"/>
            <a:ext cx="4010585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43C9C093-59C1-4A31-CE3F-97EC1483E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204864"/>
            <a:ext cx="4788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Todos os segmentos na imagem: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4B846EF-0488-9ACA-55D7-31B2FFE5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771636"/>
            <a:ext cx="47880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Mesmo comprimento;</a:t>
            </a:r>
          </a:p>
          <a:p>
            <a:pPr marL="285750" indent="-285750" algn="just">
              <a:spcBef>
                <a:spcPct val="500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Mesma direção;</a:t>
            </a:r>
          </a:p>
          <a:p>
            <a:pPr marL="285750" indent="-285750" algn="just">
              <a:spcBef>
                <a:spcPct val="500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Mesmo sentido.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BC184DB-A061-7969-B3DF-F01AC89CA3AF}"/>
                  </a:ext>
                </a:extLst>
              </p:cNvPr>
              <p:cNvSpPr txBox="1"/>
              <p:nvPr/>
            </p:nvSpPr>
            <p:spPr>
              <a:xfrm>
                <a:off x="4923581" y="4375560"/>
                <a:ext cx="240604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BC184DB-A061-7969-B3DF-F01AC89CA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81" y="4375560"/>
                <a:ext cx="2406043" cy="370101"/>
              </a:xfrm>
              <a:prstGeom prst="rect">
                <a:avLst/>
              </a:prstGeom>
              <a:blipFill>
                <a:blip r:embed="rId5"/>
                <a:stretch>
                  <a:fillRect l="-2284" t="-35000" r="-18274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>
            <a:extLst>
              <a:ext uri="{FF2B5EF4-FFF2-40B4-BE49-F238E27FC236}">
                <a16:creationId xmlns:a16="http://schemas.microsoft.com/office/drawing/2014/main" id="{C4CE047B-5352-CABA-BF12-1747D6FE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07940"/>
            <a:ext cx="8892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módulo, a direção e o sentido de um vetor     é o módulo, a direção e o sentido de qualquer um dos seus representantes. Indica-se o módulo 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F31D308-4512-305A-49BE-6A326E654CBE}"/>
                  </a:ext>
                </a:extLst>
              </p:cNvPr>
              <p:cNvSpPr txBox="1"/>
              <p:nvPr/>
            </p:nvSpPr>
            <p:spPr>
              <a:xfrm>
                <a:off x="5436096" y="5517232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F31D308-4512-305A-49BE-6A326E65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517232"/>
                <a:ext cx="217495" cy="307777"/>
              </a:xfrm>
              <a:prstGeom prst="rect">
                <a:avLst/>
              </a:prstGeom>
              <a:blipFill>
                <a:blip r:embed="rId6"/>
                <a:stretch>
                  <a:fillRect l="-22857" t="-33333" r="-97143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F99574C-0B87-044A-6B77-2F2B32C4BA57}"/>
                  </a:ext>
                </a:extLst>
              </p:cNvPr>
              <p:cNvSpPr txBox="1"/>
              <p:nvPr/>
            </p:nvSpPr>
            <p:spPr>
              <a:xfrm>
                <a:off x="3491880" y="6145559"/>
                <a:ext cx="17499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F99574C-0B87-044A-6B77-2F2B32C4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145559"/>
                <a:ext cx="1749966" cy="307777"/>
              </a:xfrm>
              <a:prstGeom prst="rect">
                <a:avLst/>
              </a:prstGeom>
              <a:blipFill>
                <a:blip r:embed="rId7"/>
                <a:stretch>
                  <a:fillRect l="-2439" t="-33333" r="-13240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409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930A50-11A3-627C-F25A-E85D478F8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988840"/>
            <a:ext cx="3591426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37BFB8D-4D87-0257-897F-3892736A4930}"/>
                  </a:ext>
                </a:extLst>
              </p:cNvPr>
              <p:cNvSpPr txBox="1"/>
              <p:nvPr/>
            </p:nvSpPr>
            <p:spPr>
              <a:xfrm>
                <a:off x="1619672" y="2420888"/>
                <a:ext cx="6304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37BFB8D-4D87-0257-897F-3892736A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20888"/>
                <a:ext cx="63049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4751E9E-F3EA-B20C-5D24-2B479C471767}"/>
                  </a:ext>
                </a:extLst>
              </p:cNvPr>
              <p:cNvSpPr txBox="1"/>
              <p:nvPr/>
            </p:nvSpPr>
            <p:spPr>
              <a:xfrm>
                <a:off x="2644311" y="2420888"/>
                <a:ext cx="7092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4751E9E-F3EA-B20C-5D24-2B479C47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11" y="2420888"/>
                <a:ext cx="70923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225412-CF68-F5A6-BD87-EDAA3538ECF8}"/>
                  </a:ext>
                </a:extLst>
              </p:cNvPr>
              <p:cNvSpPr txBox="1"/>
              <p:nvPr/>
            </p:nvSpPr>
            <p:spPr>
              <a:xfrm>
                <a:off x="2024847" y="2420888"/>
                <a:ext cx="6194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225412-CF68-F5A6-BD87-EDAA3538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47" y="2420888"/>
                <a:ext cx="61946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7F4CD48-BE64-FB97-A8C5-FF4A6FC83504}"/>
                  </a:ext>
                </a:extLst>
              </p:cNvPr>
              <p:cNvSpPr txBox="1"/>
              <p:nvPr/>
            </p:nvSpPr>
            <p:spPr>
              <a:xfrm>
                <a:off x="2240870" y="2420888"/>
                <a:ext cx="6194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7F4CD48-BE64-FB97-A8C5-FF4A6FC8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70" y="2420888"/>
                <a:ext cx="61946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>
            <a:extLst>
              <a:ext uri="{FF2B5EF4-FFF2-40B4-BE49-F238E27FC236}">
                <a16:creationId xmlns:a16="http://schemas.microsoft.com/office/drawing/2014/main" id="{89EC4C19-29AA-65F9-F189-137C615B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84"/>
            <a:ext cx="8892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Vetores precisam ter a mesma direção para serem paralelos, mesmo em sentidos opostos;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D308E40-182E-3C03-EB2E-33A5BC82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2829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Vetores são iguais se tiverem mesmo módulo, direção e sentido.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E17A42C-71F7-46B7-95C1-9E3ADAB8194D}"/>
                  </a:ext>
                </a:extLst>
              </p:cNvPr>
              <p:cNvSpPr txBox="1"/>
              <p:nvPr/>
            </p:nvSpPr>
            <p:spPr>
              <a:xfrm>
                <a:off x="7837708" y="4077072"/>
                <a:ext cx="1270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E17A42C-71F7-46B7-95C1-9E3ADAB8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08" y="4077072"/>
                <a:ext cx="12707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>
            <a:extLst>
              <a:ext uri="{FF2B5EF4-FFF2-40B4-BE49-F238E27FC236}">
                <a16:creationId xmlns:a16="http://schemas.microsoft.com/office/drawing/2014/main" id="{A3697F5D-6FD3-16D2-E1F7-CDCE030CD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787860"/>
            <a:ext cx="8892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Cada vetor não nulo corresponde a um vetor oposto de mesmo módulo e direção, porém sentido oposto.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8DBC5B6-992C-9F59-40B6-A70D925FFD76}"/>
                  </a:ext>
                </a:extLst>
              </p:cNvPr>
              <p:cNvSpPr txBox="1"/>
              <p:nvPr/>
            </p:nvSpPr>
            <p:spPr>
              <a:xfrm>
                <a:off x="1259632" y="5611306"/>
                <a:ext cx="1601657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8DBC5B6-992C-9F59-40B6-A70D925F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11306"/>
                <a:ext cx="1601657" cy="5552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C2C0B2D-18A0-D654-B4B2-A1D759D98568}"/>
                  </a:ext>
                </a:extLst>
              </p:cNvPr>
              <p:cNvSpPr txBox="1"/>
              <p:nvPr/>
            </p:nvSpPr>
            <p:spPr>
              <a:xfrm>
                <a:off x="3857720" y="5610024"/>
                <a:ext cx="1938416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C2C0B2D-18A0-D654-B4B2-A1D759D9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720" y="5610024"/>
                <a:ext cx="1938416" cy="5552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33C7B8-9445-B2DA-A124-12138035C23A}"/>
                  </a:ext>
                </a:extLst>
              </p:cNvPr>
              <p:cNvSpPr txBox="1"/>
              <p:nvPr/>
            </p:nvSpPr>
            <p:spPr>
              <a:xfrm>
                <a:off x="6522016" y="5610024"/>
                <a:ext cx="2280304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33C7B8-9445-B2DA-A124-12138035C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016" y="5610024"/>
                <a:ext cx="2280304" cy="5552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176054A0-4B7E-8510-F309-AA111ECEA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733256"/>
            <a:ext cx="576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B4CDEDAE-F217-0AD0-4D89-57FBB546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5723964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D6354242-BB60-E8FD-6496-6C624064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73325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3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409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particulares: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A618058E-F568-AF20-139E-F42D6CB30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84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Qualquer ponto no espaço é um vetor zero (ou vetor nulo);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E76356-CA61-5A47-A3F3-523C13E3D186}"/>
                  </a:ext>
                </a:extLst>
              </p:cNvPr>
              <p:cNvSpPr txBox="1"/>
              <p:nvPr/>
            </p:nvSpPr>
            <p:spPr>
              <a:xfrm>
                <a:off x="3491880" y="2048137"/>
                <a:ext cx="1572225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E76356-CA61-5A47-A3F3-523C13E3D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048137"/>
                <a:ext cx="1572225" cy="624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8">
            <a:extLst>
              <a:ext uri="{FF2B5EF4-FFF2-40B4-BE49-F238E27FC236}">
                <a16:creationId xmlns:a16="http://schemas.microsoft.com/office/drawing/2014/main" id="{AC7A08F9-F581-B401-975F-C5C62577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99628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Por não possuir direção, nem sentido, ele é paralelo a qualquer vetor;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030BA0C-B1E6-C982-189E-830ACF4C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984"/>
            <a:ext cx="8892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Dois vetores são ortogonais se ambos possuírem representantes que formam um ângulo reto entre si.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56ECA85-80B2-28F4-D30A-C77B965DB3B3}"/>
                  </a:ext>
                </a:extLst>
              </p:cNvPr>
              <p:cNvSpPr txBox="1"/>
              <p:nvPr/>
            </p:nvSpPr>
            <p:spPr>
              <a:xfrm>
                <a:off x="467544" y="4725144"/>
                <a:ext cx="153375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pt-B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̅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56ECA85-80B2-28F4-D30A-C77B965DB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25144"/>
                <a:ext cx="1533753" cy="624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F6F646CB-6CA2-7CC4-7FEA-9400D94DF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89040"/>
            <a:ext cx="3795041" cy="2553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14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18468C7-62CB-976B-8C7D-265643E8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409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particulares: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34FF93C3-B5A6-049D-AE13-DFD407DB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84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Vetor unitário;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50EE021-301C-A711-A82C-CE76ABB267E1}"/>
                  </a:ext>
                </a:extLst>
              </p:cNvPr>
              <p:cNvSpPr txBox="1"/>
              <p:nvPr/>
            </p:nvSpPr>
            <p:spPr>
              <a:xfrm>
                <a:off x="2195736" y="1340768"/>
                <a:ext cx="15526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50EE021-301C-A711-A82C-CE76ABB2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340768"/>
                <a:ext cx="15526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8">
            <a:extLst>
              <a:ext uri="{FF2B5EF4-FFF2-40B4-BE49-F238E27FC236}">
                <a16:creationId xmlns:a16="http://schemas.microsoft.com/office/drawing/2014/main" id="{E053BD17-7734-6BC5-0717-898280B0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7580"/>
            <a:ext cx="8892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Para cada vetor não-nulo é possível associar dois vetores unitários de mesma direção, porém sentidos opostos. O vetor unitário que tiver o mesmo sentido do vetor não-nulo em questão será chamado de seu vetor versor;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D0C3E2-BF21-0FC8-DB41-9C68AADA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708" y="3284984"/>
            <a:ext cx="3648584" cy="2000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244135D7-C386-10B1-D3F5-CFF1F2993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1039"/>
            <a:ext cx="8892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vetor unitário será vetor versor de todos os vetores não-nulos de mesma direção e sentido com mesma unidade.</a:t>
            </a:r>
          </a:p>
        </p:txBody>
      </p:sp>
    </p:spTree>
    <p:extLst>
      <p:ext uri="{BB962C8B-B14F-4D97-AF65-F5344CB8AC3E}">
        <p14:creationId xmlns:p14="http://schemas.microsoft.com/office/powerpoint/2010/main" val="3703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18468C7-62CB-976B-8C7D-265643E8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409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particulares: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34FF93C3-B5A6-049D-AE13-DFD407DB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84"/>
            <a:ext cx="88924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Dois vetores quaisquer sempre serão coplanares, pois ao adotarmos um ponto qualquer pertencente a um plano podemos traçar os representantes desses vetores como origem no ponto em questão;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824B61-A3D7-E1B6-0CAB-14D1EDA1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96952"/>
            <a:ext cx="4744112" cy="2800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0014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3|36.7|1|109.9|1.1|24.8|24.2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.4|74.1|8.2|1.4|16.7|1.3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C215FC-B2DA-48E5-AFBE-65B9245083C4}"/>
</file>

<file path=docProps/app.xml><?xml version="1.0" encoding="utf-8"?>
<Properties xmlns="http://schemas.openxmlformats.org/officeDocument/2006/extended-properties" xmlns:vt="http://schemas.openxmlformats.org/officeDocument/2006/docPropsVTypes">
  <TotalTime>8141</TotalTime>
  <Words>476</Words>
  <Application>Microsoft Office PowerPoint</Application>
  <PresentationFormat>Apresentação na tela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108</cp:revision>
  <cp:lastPrinted>2020-02-19T23:20:48Z</cp:lastPrinted>
  <dcterms:created xsi:type="dcterms:W3CDTF">2017-03-16T17:27:52Z</dcterms:created>
  <dcterms:modified xsi:type="dcterms:W3CDTF">2024-10-04T15:08:46Z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