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66" r:id="rId8"/>
    <p:sldId id="282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552E-FF5C-42B1-B64B-2151F5223E3E}" v="15" dt="2024-10-04T15:41:22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784F552E-FF5C-42B1-B64B-2151F5223E3E}"/>
    <pc:docChg chg="undo custSel modSld">
      <pc:chgData name="RAFAEL CANELLAS FERRARA GARRASINO" userId="26da02eb-adf8-45eb-bfdc-1dc175fe5a91" providerId="ADAL" clId="{784F552E-FF5C-42B1-B64B-2151F5223E3E}" dt="2024-10-04T15:42:01.871" v="22" actId="478"/>
      <pc:docMkLst>
        <pc:docMk/>
      </pc:docMkLst>
      <pc:sldChg chg="delSp mod delAnim">
        <pc:chgData name="RAFAEL CANELLAS FERRARA GARRASINO" userId="26da02eb-adf8-45eb-bfdc-1dc175fe5a91" providerId="ADAL" clId="{784F552E-FF5C-42B1-B64B-2151F5223E3E}" dt="2024-10-04T15:41:42.919" v="19" actId="478"/>
        <pc:sldMkLst>
          <pc:docMk/>
          <pc:sldMk cId="846134930" sldId="266"/>
        </pc:sldMkLst>
        <pc:spChg chg="del">
          <ac:chgData name="RAFAEL CANELLAS FERRARA GARRASINO" userId="26da02eb-adf8-45eb-bfdc-1dc175fe5a91" providerId="ADAL" clId="{784F552E-FF5C-42B1-B64B-2151F5223E3E}" dt="2024-10-04T15:41:39.989" v="18" actId="478"/>
          <ac:spMkLst>
            <pc:docMk/>
            <pc:sldMk cId="846134930" sldId="266"/>
            <ac:spMk id="52" creationId="{5D2653C8-54EC-4A13-2276-7EFEEFD2474D}"/>
          </ac:spMkLst>
        </pc:spChg>
        <pc:spChg chg="del">
          <ac:chgData name="RAFAEL CANELLAS FERRARA GARRASINO" userId="26da02eb-adf8-45eb-bfdc-1dc175fe5a91" providerId="ADAL" clId="{784F552E-FF5C-42B1-B64B-2151F5223E3E}" dt="2024-10-04T15:41:42.919" v="19" actId="478"/>
          <ac:spMkLst>
            <pc:docMk/>
            <pc:sldMk cId="846134930" sldId="266"/>
            <ac:spMk id="53" creationId="{68BD555D-F263-CFDB-A952-890DD09BCE5D}"/>
          </ac:spMkLst>
        </pc:spChg>
        <pc:spChg chg="del">
          <ac:chgData name="RAFAEL CANELLAS FERRARA GARRASINO" userId="26da02eb-adf8-45eb-bfdc-1dc175fe5a91" providerId="ADAL" clId="{784F552E-FF5C-42B1-B64B-2151F5223E3E}" dt="2024-10-04T15:41:42.919" v="19" actId="478"/>
          <ac:spMkLst>
            <pc:docMk/>
            <pc:sldMk cId="846134930" sldId="266"/>
            <ac:spMk id="54" creationId="{44881829-D8DE-1DDC-111A-B1103E53C2AC}"/>
          </ac:spMkLst>
        </pc:spChg>
        <pc:spChg chg="del">
          <ac:chgData name="RAFAEL CANELLAS FERRARA GARRASINO" userId="26da02eb-adf8-45eb-bfdc-1dc175fe5a91" providerId="ADAL" clId="{784F552E-FF5C-42B1-B64B-2151F5223E3E}" dt="2024-10-04T15:41:42.919" v="19" actId="478"/>
          <ac:spMkLst>
            <pc:docMk/>
            <pc:sldMk cId="846134930" sldId="266"/>
            <ac:spMk id="55" creationId="{0C68E9EE-04A8-2E9C-C3B0-87206583A997}"/>
          </ac:spMkLst>
        </pc:spChg>
        <pc:spChg chg="del">
          <ac:chgData name="RAFAEL CANELLAS FERRARA GARRASINO" userId="26da02eb-adf8-45eb-bfdc-1dc175fe5a91" providerId="ADAL" clId="{784F552E-FF5C-42B1-B64B-2151F5223E3E}" dt="2024-10-04T15:41:42.919" v="19" actId="478"/>
          <ac:spMkLst>
            <pc:docMk/>
            <pc:sldMk cId="846134930" sldId="266"/>
            <ac:spMk id="56" creationId="{3FC54B2B-7A9F-279B-80B5-B9F7F8CB074A}"/>
          </ac:spMkLst>
        </pc:spChg>
        <pc:spChg chg="del">
          <ac:chgData name="RAFAEL CANELLAS FERRARA GARRASINO" userId="26da02eb-adf8-45eb-bfdc-1dc175fe5a91" providerId="ADAL" clId="{784F552E-FF5C-42B1-B64B-2151F5223E3E}" dt="2024-10-04T15:41:42.919" v="19" actId="478"/>
          <ac:spMkLst>
            <pc:docMk/>
            <pc:sldMk cId="846134930" sldId="266"/>
            <ac:spMk id="57" creationId="{15FA12DD-D0C9-39B2-7272-EA9CAE41CAF6}"/>
          </ac:spMkLst>
        </pc:spChg>
      </pc:sldChg>
      <pc:sldChg chg="addSp delSp mod addAnim delAnim">
        <pc:chgData name="RAFAEL CANELLAS FERRARA GARRASINO" userId="26da02eb-adf8-45eb-bfdc-1dc175fe5a91" providerId="ADAL" clId="{784F552E-FF5C-42B1-B64B-2151F5223E3E}" dt="2024-10-04T15:41:35.526" v="17" actId="478"/>
        <pc:sldMkLst>
          <pc:docMk/>
          <pc:sldMk cId="4153565834" sldId="278"/>
        </pc:sldMkLst>
        <pc:spChg chg="add del">
          <ac:chgData name="RAFAEL CANELLAS FERRARA GARRASINO" userId="26da02eb-adf8-45eb-bfdc-1dc175fe5a91" providerId="ADAL" clId="{784F552E-FF5C-42B1-B64B-2151F5223E3E}" dt="2024-10-04T15:41:35.526" v="17" actId="478"/>
          <ac:spMkLst>
            <pc:docMk/>
            <pc:sldMk cId="4153565834" sldId="278"/>
            <ac:spMk id="42" creationId="{9426CC86-B1B3-0563-119E-7F85C0786705}"/>
          </ac:spMkLst>
        </pc:spChg>
        <pc:spChg chg="add del">
          <ac:chgData name="RAFAEL CANELLAS FERRARA GARRASINO" userId="26da02eb-adf8-45eb-bfdc-1dc175fe5a91" providerId="ADAL" clId="{784F552E-FF5C-42B1-B64B-2151F5223E3E}" dt="2024-10-04T15:41:35.526" v="17" actId="478"/>
          <ac:spMkLst>
            <pc:docMk/>
            <pc:sldMk cId="4153565834" sldId="278"/>
            <ac:spMk id="43" creationId="{FBE8F9A6-3E7F-CB20-98B9-D455A0486264}"/>
          </ac:spMkLst>
        </pc:spChg>
        <pc:spChg chg="add del">
          <ac:chgData name="RAFAEL CANELLAS FERRARA GARRASINO" userId="26da02eb-adf8-45eb-bfdc-1dc175fe5a91" providerId="ADAL" clId="{784F552E-FF5C-42B1-B64B-2151F5223E3E}" dt="2024-10-04T15:41:35.526" v="17" actId="478"/>
          <ac:spMkLst>
            <pc:docMk/>
            <pc:sldMk cId="4153565834" sldId="278"/>
            <ac:spMk id="44" creationId="{706F3285-C8B3-1B47-973C-05B2EB3E1939}"/>
          </ac:spMkLst>
        </pc:spChg>
        <pc:spChg chg="add del">
          <ac:chgData name="RAFAEL CANELLAS FERRARA GARRASINO" userId="26da02eb-adf8-45eb-bfdc-1dc175fe5a91" providerId="ADAL" clId="{784F552E-FF5C-42B1-B64B-2151F5223E3E}" dt="2024-10-04T15:41:35.526" v="17" actId="478"/>
          <ac:spMkLst>
            <pc:docMk/>
            <pc:sldMk cId="4153565834" sldId="278"/>
            <ac:spMk id="45" creationId="{3240CC00-7881-F260-108B-21611C5AB969}"/>
          </ac:spMkLst>
        </pc:spChg>
        <pc:spChg chg="add del">
          <ac:chgData name="RAFAEL CANELLAS FERRARA GARRASINO" userId="26da02eb-adf8-45eb-bfdc-1dc175fe5a91" providerId="ADAL" clId="{784F552E-FF5C-42B1-B64B-2151F5223E3E}" dt="2024-10-04T15:41:35.526" v="17" actId="478"/>
          <ac:spMkLst>
            <pc:docMk/>
            <pc:sldMk cId="4153565834" sldId="278"/>
            <ac:spMk id="46" creationId="{A4CE46C9-C712-93A7-AD75-F96867529455}"/>
          </ac:spMkLst>
        </pc:spChg>
        <pc:picChg chg="add del">
          <ac:chgData name="RAFAEL CANELLAS FERRARA GARRASINO" userId="26da02eb-adf8-45eb-bfdc-1dc175fe5a91" providerId="ADAL" clId="{784F552E-FF5C-42B1-B64B-2151F5223E3E}" dt="2024-10-04T15:41:32.194" v="16" actId="478"/>
          <ac:picMkLst>
            <pc:docMk/>
            <pc:sldMk cId="4153565834" sldId="278"/>
            <ac:picMk id="41" creationId="{2383B05D-270B-D3AB-1BFC-1BD005537554}"/>
          </ac:picMkLst>
        </pc:picChg>
      </pc:sldChg>
      <pc:sldChg chg="delSp mod delAnim">
        <pc:chgData name="RAFAEL CANELLAS FERRARA GARRASINO" userId="26da02eb-adf8-45eb-bfdc-1dc175fe5a91" providerId="ADAL" clId="{784F552E-FF5C-42B1-B64B-2151F5223E3E}" dt="2024-10-04T15:42:01.871" v="22" actId="478"/>
        <pc:sldMkLst>
          <pc:docMk/>
          <pc:sldMk cId="4280020645" sldId="282"/>
        </pc:sldMkLst>
        <pc:spChg chg="del">
          <ac:chgData name="RAFAEL CANELLAS FERRARA GARRASINO" userId="26da02eb-adf8-45eb-bfdc-1dc175fe5a91" providerId="ADAL" clId="{784F552E-FF5C-42B1-B64B-2151F5223E3E}" dt="2024-10-04T15:41:55.390" v="20" actId="478"/>
          <ac:spMkLst>
            <pc:docMk/>
            <pc:sldMk cId="4280020645" sldId="282"/>
            <ac:spMk id="47" creationId="{C5E211FD-4579-69FA-3397-D663A1AF50EA}"/>
          </ac:spMkLst>
        </pc:spChg>
        <pc:spChg chg="del">
          <ac:chgData name="RAFAEL CANELLAS FERRARA GARRASINO" userId="26da02eb-adf8-45eb-bfdc-1dc175fe5a91" providerId="ADAL" clId="{784F552E-FF5C-42B1-B64B-2151F5223E3E}" dt="2024-10-04T15:41:59.516" v="21" actId="478"/>
          <ac:spMkLst>
            <pc:docMk/>
            <pc:sldMk cId="4280020645" sldId="282"/>
            <ac:spMk id="48" creationId="{62769B63-FEE0-63D1-5DC5-9118E4E021B0}"/>
          </ac:spMkLst>
        </pc:spChg>
        <pc:spChg chg="del">
          <ac:chgData name="RAFAEL CANELLAS FERRARA GARRASINO" userId="26da02eb-adf8-45eb-bfdc-1dc175fe5a91" providerId="ADAL" clId="{784F552E-FF5C-42B1-B64B-2151F5223E3E}" dt="2024-10-04T15:41:59.516" v="21" actId="478"/>
          <ac:spMkLst>
            <pc:docMk/>
            <pc:sldMk cId="4280020645" sldId="282"/>
            <ac:spMk id="49" creationId="{50FCBAC7-6214-ECC0-AAC2-1DD3074BDA9C}"/>
          </ac:spMkLst>
        </pc:spChg>
        <pc:spChg chg="del">
          <ac:chgData name="RAFAEL CANELLAS FERRARA GARRASINO" userId="26da02eb-adf8-45eb-bfdc-1dc175fe5a91" providerId="ADAL" clId="{784F552E-FF5C-42B1-B64B-2151F5223E3E}" dt="2024-10-04T15:41:59.516" v="21" actId="478"/>
          <ac:spMkLst>
            <pc:docMk/>
            <pc:sldMk cId="4280020645" sldId="282"/>
            <ac:spMk id="50" creationId="{689B78FD-AF1F-4311-CE3F-72B90D263539}"/>
          </ac:spMkLst>
        </pc:spChg>
        <pc:spChg chg="del">
          <ac:chgData name="RAFAEL CANELLAS FERRARA GARRASINO" userId="26da02eb-adf8-45eb-bfdc-1dc175fe5a91" providerId="ADAL" clId="{784F552E-FF5C-42B1-B64B-2151F5223E3E}" dt="2024-10-04T15:42:01.871" v="22" actId="478"/>
          <ac:spMkLst>
            <pc:docMk/>
            <pc:sldMk cId="4280020645" sldId="282"/>
            <ac:spMk id="51" creationId="{B609DC5C-84B1-1733-DA3B-55994BA8F783}"/>
          </ac:spMkLst>
        </pc:spChg>
        <pc:spChg chg="del">
          <ac:chgData name="RAFAEL CANELLAS FERRARA GARRASINO" userId="26da02eb-adf8-45eb-bfdc-1dc175fe5a91" providerId="ADAL" clId="{784F552E-FF5C-42B1-B64B-2151F5223E3E}" dt="2024-10-04T15:42:01.871" v="22" actId="478"/>
          <ac:spMkLst>
            <pc:docMk/>
            <pc:sldMk cId="4280020645" sldId="282"/>
            <ac:spMk id="52" creationId="{F930F7B4-C746-052B-89C2-C1F1DB1932C7}"/>
          </ac:spMkLst>
        </pc:spChg>
        <pc:spChg chg="del">
          <ac:chgData name="RAFAEL CANELLAS FERRARA GARRASINO" userId="26da02eb-adf8-45eb-bfdc-1dc175fe5a91" providerId="ADAL" clId="{784F552E-FF5C-42B1-B64B-2151F5223E3E}" dt="2024-10-04T15:41:59.516" v="21" actId="478"/>
          <ac:spMkLst>
            <pc:docMk/>
            <pc:sldMk cId="4280020645" sldId="282"/>
            <ac:spMk id="53" creationId="{6E2DF75E-B4E1-EE34-6350-83A4443269E2}"/>
          </ac:spMkLst>
        </pc:spChg>
        <pc:spChg chg="del">
          <ac:chgData name="RAFAEL CANELLAS FERRARA GARRASINO" userId="26da02eb-adf8-45eb-bfdc-1dc175fe5a91" providerId="ADAL" clId="{784F552E-FF5C-42B1-B64B-2151F5223E3E}" dt="2024-10-04T15:41:59.516" v="21" actId="478"/>
          <ac:spMkLst>
            <pc:docMk/>
            <pc:sldMk cId="4280020645" sldId="282"/>
            <ac:spMk id="54" creationId="{7F565F65-BDD9-9FED-EA55-4DB6FA4B3107}"/>
          </ac:spMkLst>
        </pc:spChg>
      </pc:sldChg>
      <pc:sldChg chg="modAnim">
        <pc:chgData name="RAFAEL CANELLAS FERRARA GARRASINO" userId="26da02eb-adf8-45eb-bfdc-1dc175fe5a91" providerId="ADAL" clId="{784F552E-FF5C-42B1-B64B-2151F5223E3E}" dt="2024-10-04T15:41:22.177" v="14"/>
        <pc:sldMkLst>
          <pc:docMk/>
          <pc:sldMk cId="3204837846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2.4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18286" y="3429000"/>
            <a:ext cx="8630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PROJEÇÃO DE UM VETOR SOBRE OUTRO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">
            <a:extLst>
              <a:ext uri="{FF2B5EF4-FFF2-40B4-BE49-F238E27FC236}">
                <a16:creationId xmlns:a16="http://schemas.microsoft.com/office/drawing/2014/main" id="{B4A5EC99-4E11-53CC-648F-DCD6813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092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Projeção de um vetor sobre outro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BF4931B2-4386-7E1C-BF57-59CAE438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969257"/>
            <a:ext cx="6912768" cy="2484079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D6DE9AD6-A58E-D18C-4E4E-C1A2A633801B}"/>
                  </a:ext>
                </a:extLst>
              </p:cNvPr>
              <p:cNvSpPr txBox="1"/>
              <p:nvPr/>
            </p:nvSpPr>
            <p:spPr>
              <a:xfrm>
                <a:off x="2987824" y="4437112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D6DE9AD6-A58E-D18C-4E4E-C1A2A633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7112"/>
                <a:ext cx="2232248" cy="461665"/>
              </a:xfrm>
              <a:prstGeom prst="rect">
                <a:avLst/>
              </a:prstGeom>
              <a:blipFill>
                <a:blip r:embed="rId4"/>
                <a:stretch>
                  <a:fillRect t="-17105"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61E2008-786C-A894-7FB2-04035FD4395A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61E2008-786C-A894-7FB2-04035FD4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080120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8">
            <a:extLst>
              <a:ext uri="{FF2B5EF4-FFF2-40B4-BE49-F238E27FC236}">
                <a16:creationId xmlns:a16="http://schemas.microsoft.com/office/drawing/2014/main" id="{37783750-93F4-9F01-D3F1-A3990C20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3147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EE2F072A-D2DA-546A-953F-8752EFD2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133147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39C6018-1BEC-8E4B-5BF3-310777D0B8A5}"/>
                  </a:ext>
                </a:extLst>
              </p:cNvPr>
              <p:cNvSpPr txBox="1"/>
              <p:nvPr/>
            </p:nvSpPr>
            <p:spPr>
              <a:xfrm>
                <a:off x="2411760" y="1268760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39C6018-1BEC-8E4B-5BF3-310777D0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268760"/>
                <a:ext cx="1368152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8">
            <a:extLst>
              <a:ext uri="{FF2B5EF4-FFF2-40B4-BE49-F238E27FC236}">
                <a16:creationId xmlns:a16="http://schemas.microsoft.com/office/drawing/2014/main" id="{4FA212F7-C58F-FF94-03C0-8752755B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3553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E3C3C2A-497D-C3AD-13C6-52B2C6C9C3F5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E3C3C2A-497D-C3AD-13C6-52B2C6C9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1872208" cy="461665"/>
              </a:xfrm>
              <a:prstGeom prst="rect">
                <a:avLst/>
              </a:prstGeom>
              <a:blipFill>
                <a:blip r:embed="rId7"/>
                <a:stretch>
                  <a:fillRect t="-17105"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have Direita 41">
            <a:extLst>
              <a:ext uri="{FF2B5EF4-FFF2-40B4-BE49-F238E27FC236}">
                <a16:creationId xmlns:a16="http://schemas.microsoft.com/office/drawing/2014/main" id="{2FC701C8-B4CD-3864-90EC-3E3F756CCDE7}"/>
              </a:ext>
            </a:extLst>
          </p:cNvPr>
          <p:cNvSpPr/>
          <p:nvPr/>
        </p:nvSpPr>
        <p:spPr>
          <a:xfrm>
            <a:off x="3734193" y="1278052"/>
            <a:ext cx="333751" cy="9564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B22F5045-33D7-DBC8-3C23-9936D5B7C076}"/>
                  </a:ext>
                </a:extLst>
              </p:cNvPr>
              <p:cNvSpPr txBox="1"/>
              <p:nvPr/>
            </p:nvSpPr>
            <p:spPr>
              <a:xfrm>
                <a:off x="3995936" y="1527175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B22F5045-33D7-DBC8-3C23-9936D5B7C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527175"/>
                <a:ext cx="1872208" cy="461665"/>
              </a:xfrm>
              <a:prstGeom prst="rect">
                <a:avLst/>
              </a:prstGeom>
              <a:blipFill>
                <a:blip r:embed="rId8"/>
                <a:stretch>
                  <a:fillRect t="-17333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8">
            <a:extLst>
              <a:ext uri="{FF2B5EF4-FFF2-40B4-BE49-F238E27FC236}">
                <a16:creationId xmlns:a16="http://schemas.microsoft.com/office/drawing/2014/main" id="{EE5A4BAA-3EBA-2A45-D7B7-C54FFD520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55679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6515C66C-5DF3-59A3-AEE2-61899D2642F4}"/>
                  </a:ext>
                </a:extLst>
              </p:cNvPr>
              <p:cNvSpPr txBox="1"/>
              <p:nvPr/>
            </p:nvSpPr>
            <p:spPr>
              <a:xfrm>
                <a:off x="6588224" y="1527175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6515C66C-5DF3-59A3-AEE2-61899D26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27175"/>
                <a:ext cx="1872208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8">
            <a:extLst>
              <a:ext uri="{FF2B5EF4-FFF2-40B4-BE49-F238E27FC236}">
                <a16:creationId xmlns:a16="http://schemas.microsoft.com/office/drawing/2014/main" id="{9CB60C83-4CC8-8305-8A53-6B242EAF3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205155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0573103-2B58-F254-A626-6E88C0058C25}"/>
                  </a:ext>
                </a:extLst>
              </p:cNvPr>
              <p:cNvSpPr txBox="1"/>
              <p:nvPr/>
            </p:nvSpPr>
            <p:spPr>
              <a:xfrm>
                <a:off x="6308576" y="2391271"/>
                <a:ext cx="2439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0573103-2B58-F254-A626-6E88C0058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76" y="2391271"/>
                <a:ext cx="2439888" cy="461665"/>
              </a:xfrm>
              <a:prstGeom prst="rect">
                <a:avLst/>
              </a:prstGeom>
              <a:blipFill>
                <a:blip r:embed="rId10"/>
                <a:stretch>
                  <a:fillRect t="-17105" b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1081329-1516-91BB-191B-EEE2B58C0FEF}"/>
                  </a:ext>
                </a:extLst>
              </p:cNvPr>
              <p:cNvSpPr txBox="1"/>
              <p:nvPr/>
            </p:nvSpPr>
            <p:spPr>
              <a:xfrm>
                <a:off x="115888" y="2973367"/>
                <a:ext cx="4227972" cy="815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1081329-1516-91BB-191B-EEE2B58C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8" y="2973367"/>
                <a:ext cx="4227972" cy="8156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AD651CD-FB61-3901-2D76-46D71ADCE4D3}"/>
                  </a:ext>
                </a:extLst>
              </p:cNvPr>
              <p:cNvSpPr txBox="1"/>
              <p:nvPr/>
            </p:nvSpPr>
            <p:spPr>
              <a:xfrm>
                <a:off x="4808524" y="2973367"/>
                <a:ext cx="3291868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AD651CD-FB61-3901-2D76-46D71ADC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24" y="2973367"/>
                <a:ext cx="3291868" cy="9221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045EF380-3920-0A13-C5FD-2ECECBC3A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" y="620687"/>
            <a:ext cx="8526347" cy="159752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383B05D-270B-D3AB-1BFC-1BD00553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29" y="3861048"/>
            <a:ext cx="4038059" cy="244827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49">
            <a:extLst>
              <a:ext uri="{FF2B5EF4-FFF2-40B4-BE49-F238E27FC236}">
                <a16:creationId xmlns:a16="http://schemas.microsoft.com/office/drawing/2014/main" id="{6ADD8448-7C48-52DC-8AFC-00F23099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" y="620687"/>
            <a:ext cx="8526347" cy="1597529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32ECA83-5760-ED45-1E62-0FC7BCE7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29" y="3861048"/>
            <a:ext cx="4038059" cy="244827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261CA810-E1FB-3687-CAAD-05F27D7C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" y="620687"/>
            <a:ext cx="8526347" cy="1597529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2ED49AD6-7055-8020-549C-59D4C8F7F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29" y="3861048"/>
            <a:ext cx="4038059" cy="244827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C2B3B01-BC3B-4BB1-896A-19ECB17B5D9F}"/>
</file>

<file path=customXml/itemProps3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18460</TotalTime>
  <Words>75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114</cp:revision>
  <cp:lastPrinted>2020-02-19T23:20:48Z</cp:lastPrinted>
  <dcterms:created xsi:type="dcterms:W3CDTF">2017-03-16T17:27:52Z</dcterms:created>
  <dcterms:modified xsi:type="dcterms:W3CDTF">2024-10-04T15:42:06Z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