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78" r:id="rId6"/>
    <p:sldId id="286" r:id="rId7"/>
    <p:sldId id="285" r:id="rId8"/>
    <p:sldId id="287" r:id="rId9"/>
    <p:sldId id="290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75FF7-4481-4E03-8D86-F81295452E87}" v="20" dt="2024-11-05T23:03:44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85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NELLAS FERRARA GARRASINO" userId="26da02eb-adf8-45eb-bfdc-1dc175fe5a91" providerId="ADAL" clId="{5A475FF7-4481-4E03-8D86-F81295452E87}"/>
    <pc:docChg chg="custSel modSld">
      <pc:chgData name="RAFAEL CANELLAS FERRARA GARRASINO" userId="26da02eb-adf8-45eb-bfdc-1dc175fe5a91" providerId="ADAL" clId="{5A475FF7-4481-4E03-8D86-F81295452E87}" dt="2024-11-05T23:03:55.513" v="23" actId="478"/>
      <pc:docMkLst>
        <pc:docMk/>
      </pc:docMkLst>
      <pc:sldChg chg="delSp mod modAnim">
        <pc:chgData name="RAFAEL CANELLAS FERRARA GARRASINO" userId="26da02eb-adf8-45eb-bfdc-1dc175fe5a91" providerId="ADAL" clId="{5A475FF7-4481-4E03-8D86-F81295452E87}" dt="2024-11-05T23:03:55.513" v="23" actId="478"/>
        <pc:sldMkLst>
          <pc:docMk/>
          <pc:sldMk cId="3956632010" sldId="287"/>
        </pc:sldMkLst>
        <pc:spChg chg="del">
          <ac:chgData name="RAFAEL CANELLAS FERRARA GARRASINO" userId="26da02eb-adf8-45eb-bfdc-1dc175fe5a91" providerId="ADAL" clId="{5A475FF7-4481-4E03-8D86-F81295452E87}" dt="2024-11-05T23:03:53.048" v="22" actId="478"/>
          <ac:spMkLst>
            <pc:docMk/>
            <pc:sldMk cId="3956632010" sldId="287"/>
            <ac:spMk id="19" creationId="{C6206CB9-C612-D35A-B9E2-7CE6B62F3CA8}"/>
          </ac:spMkLst>
        </pc:spChg>
        <pc:spChg chg="del">
          <ac:chgData name="RAFAEL CANELLAS FERRARA GARRASINO" userId="26da02eb-adf8-45eb-bfdc-1dc175fe5a91" providerId="ADAL" clId="{5A475FF7-4481-4E03-8D86-F81295452E87}" dt="2024-11-05T23:03:51.877" v="21" actId="478"/>
          <ac:spMkLst>
            <pc:docMk/>
            <pc:sldMk cId="3956632010" sldId="287"/>
            <ac:spMk id="23" creationId="{FAD6BE3A-99FC-1C0B-7791-4248FCD4BDDB}"/>
          </ac:spMkLst>
        </pc:spChg>
        <pc:spChg chg="del">
          <ac:chgData name="RAFAEL CANELLAS FERRARA GARRASINO" userId="26da02eb-adf8-45eb-bfdc-1dc175fe5a91" providerId="ADAL" clId="{5A475FF7-4481-4E03-8D86-F81295452E87}" dt="2024-11-05T23:03:55.513" v="23" actId="478"/>
          <ac:spMkLst>
            <pc:docMk/>
            <pc:sldMk cId="3956632010" sldId="287"/>
            <ac:spMk id="24" creationId="{8D1981B5-B47B-A54A-4EAF-0E07D5B690B7}"/>
          </ac:spMkLst>
        </pc:spChg>
      </pc:sldChg>
      <pc:sldChg chg="delSp mod modAnim">
        <pc:chgData name="RAFAEL CANELLAS FERRARA GARRASINO" userId="26da02eb-adf8-45eb-bfdc-1dc175fe5a91" providerId="ADAL" clId="{5A475FF7-4481-4E03-8D86-F81295452E87}" dt="2024-11-05T23:03:48.940" v="20" actId="478"/>
        <pc:sldMkLst>
          <pc:docMk/>
          <pc:sldMk cId="90684858" sldId="290"/>
        </pc:sldMkLst>
        <pc:spChg chg="del">
          <ac:chgData name="RAFAEL CANELLAS FERRARA GARRASINO" userId="26da02eb-adf8-45eb-bfdc-1dc175fe5a91" providerId="ADAL" clId="{5A475FF7-4481-4E03-8D86-F81295452E87}" dt="2024-11-05T23:03:48.940" v="20" actId="478"/>
          <ac:spMkLst>
            <pc:docMk/>
            <pc:sldMk cId="90684858" sldId="290"/>
            <ac:spMk id="25" creationId="{B66BF93F-821F-86B4-54E2-33BE4A3AFD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B34E-B701-4856-BEE8-402A4FA8DE27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10D1-06D1-43D6-B926-C61DFEEEAF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8DC5-4A2F-43BB-A3D0-7A5951DFCB5B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8995-A578-459C-9F6C-3B6635BCA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B23E-C8F6-4DCE-B473-A776DC875077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23A5-3642-4E25-9182-DFB31EB72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6852-74A8-424A-9688-DE9D77419DD5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CF27-19F3-490E-B311-83215A546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27C5-6761-4F15-A730-B4084F777F7B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89BA-24D6-42C8-905E-D4308874C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AEDE-C2F2-44D4-91DC-6AFC8BD32AB1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1B76-F0D3-4D3E-B281-7200E60CE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C597-444F-4137-A741-16E87484FB6E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E6374-DBDA-4ADD-ADEF-CBFAB3FD93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48E-FF3F-4745-BD19-0872771AF814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A77F2-1457-4083-B950-2F11C3DB29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6D45-6B1A-4B85-A3A4-5CD1E01A5426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6C7A-DF68-4651-99F9-2F18CC8E1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83CE-8582-4ED4-9B5D-E037D0FAC6A8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585F-8917-4CF2-AF9E-07F86B7EFA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973C-9444-420D-AD08-4AFDFD3F682C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8C0F-A5C7-4746-9A61-9E96FFDB3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536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5DCB0B-517A-45B3-9472-E428B0AE021E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ACA9C-A243-4F62-84C8-979B0F1D7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563887" y="2564904"/>
            <a:ext cx="20886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AULA 5.2</a:t>
            </a: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856920" y="3429000"/>
            <a:ext cx="75532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RETA DEFINIDA POR DOIS PONTOS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4C1B0D8C-890D-A36F-BEF4-8B57EAC4D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583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Reta definida por dois pontos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2CFD8E2-1860-FC57-DA14-F57C3013EBA1}"/>
                  </a:ext>
                </a:extLst>
              </p:cNvPr>
              <p:cNvSpPr txBox="1"/>
              <p:nvPr/>
            </p:nvSpPr>
            <p:spPr>
              <a:xfrm>
                <a:off x="291614" y="1484784"/>
                <a:ext cx="22552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3;−1;−2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2CFD8E2-1860-FC57-DA14-F57C3013E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14" y="1484784"/>
                <a:ext cx="2255233" cy="369332"/>
              </a:xfrm>
              <a:prstGeom prst="rect">
                <a:avLst/>
              </a:prstGeom>
              <a:blipFill>
                <a:blip r:embed="rId4"/>
                <a:stretch>
                  <a:fillRect l="-2432" r="-1622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43A37BEF-B106-7FCC-7276-D240BEB6AA7E}"/>
                  </a:ext>
                </a:extLst>
              </p:cNvPr>
              <p:cNvSpPr txBox="1"/>
              <p:nvPr/>
            </p:nvSpPr>
            <p:spPr>
              <a:xfrm>
                <a:off x="2557278" y="1484784"/>
                <a:ext cx="1726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1;2;4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43A37BEF-B106-7FCC-7276-D240BEB6A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278" y="1484784"/>
                <a:ext cx="1726690" cy="369332"/>
              </a:xfrm>
              <a:prstGeom prst="rect">
                <a:avLst/>
              </a:prstGeom>
              <a:blipFill>
                <a:blip r:embed="rId5"/>
                <a:stretch>
                  <a:fillRect l="-3534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C465ECB-5A3B-A754-8BAA-C9E2262216B8}"/>
                  </a:ext>
                </a:extLst>
              </p:cNvPr>
              <p:cNvSpPr txBox="1"/>
              <p:nvPr/>
            </p:nvSpPr>
            <p:spPr>
              <a:xfrm>
                <a:off x="286493" y="2051556"/>
                <a:ext cx="3903504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=(−2;3;6)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C465ECB-5A3B-A754-8BAA-C9E226221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93" y="2051556"/>
                <a:ext cx="3903504" cy="370101"/>
              </a:xfrm>
              <a:prstGeom prst="rect">
                <a:avLst/>
              </a:prstGeom>
              <a:blipFill>
                <a:blip r:embed="rId6"/>
                <a:stretch>
                  <a:fillRect l="-938" t="-35000" r="-2188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3935466-00BD-AF79-F0BC-CC4FCB4774FA}"/>
                  </a:ext>
                </a:extLst>
              </p:cNvPr>
              <p:cNvSpPr txBox="1"/>
              <p:nvPr/>
            </p:nvSpPr>
            <p:spPr>
              <a:xfrm>
                <a:off x="2053542" y="3419708"/>
                <a:ext cx="14931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=3−2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3935466-00BD-AF79-F0BC-CC4FCB477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542" y="3419708"/>
                <a:ext cx="1493166" cy="369332"/>
              </a:xfrm>
              <a:prstGeom prst="rect">
                <a:avLst/>
              </a:prstGeom>
              <a:blipFill>
                <a:blip r:embed="rId7"/>
                <a:stretch>
                  <a:fillRect l="-2041" r="-2449"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3739BAB4-F2AD-3783-4B5C-3F453FC05247}"/>
                  </a:ext>
                </a:extLst>
              </p:cNvPr>
              <p:cNvSpPr txBox="1"/>
              <p:nvPr/>
            </p:nvSpPr>
            <p:spPr>
              <a:xfrm>
                <a:off x="2053542" y="4139788"/>
                <a:ext cx="17263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3739BAB4-F2AD-3783-4B5C-3F453FC05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542" y="4139788"/>
                <a:ext cx="1726370" cy="369332"/>
              </a:xfrm>
              <a:prstGeom prst="rect">
                <a:avLst/>
              </a:prstGeom>
              <a:blipFill>
                <a:blip r:embed="rId8"/>
                <a:stretch>
                  <a:fillRect l="-3534" r="-2120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EBBB68BF-9BDD-DA88-89B0-22FF608BE834}"/>
                  </a:ext>
                </a:extLst>
              </p:cNvPr>
              <p:cNvSpPr txBox="1"/>
              <p:nvPr/>
            </p:nvSpPr>
            <p:spPr>
              <a:xfrm>
                <a:off x="2053542" y="4859868"/>
                <a:ext cx="17039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=−2+6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EBBB68BF-9BDD-DA88-89B0-22FF608BE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542" y="4859868"/>
                <a:ext cx="1703928" cy="369332"/>
              </a:xfrm>
              <a:prstGeom prst="rect">
                <a:avLst/>
              </a:prstGeom>
              <a:blipFill>
                <a:blip r:embed="rId9"/>
                <a:stretch>
                  <a:fillRect l="-1792" r="-2509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have Esquerda 31">
            <a:extLst>
              <a:ext uri="{FF2B5EF4-FFF2-40B4-BE49-F238E27FC236}">
                <a16:creationId xmlns:a16="http://schemas.microsoft.com/office/drawing/2014/main" id="{AF66F866-E294-51D3-6038-7A27626D739C}"/>
              </a:ext>
            </a:extLst>
          </p:cNvPr>
          <p:cNvSpPr/>
          <p:nvPr/>
        </p:nvSpPr>
        <p:spPr>
          <a:xfrm>
            <a:off x="1333462" y="3284984"/>
            <a:ext cx="765799" cy="23042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356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296E4C9F-A672-10A6-8CF0-CB76670AF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557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Equação paramétrica de um segmento de reta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C231FF3-5ED5-5C9C-1F93-B5C9A1B9B14B}"/>
                  </a:ext>
                </a:extLst>
              </p:cNvPr>
              <p:cNvSpPr txBox="1"/>
              <p:nvPr/>
            </p:nvSpPr>
            <p:spPr>
              <a:xfrm>
                <a:off x="291614" y="1484784"/>
                <a:ext cx="22552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3;−1;−2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C231FF3-5ED5-5C9C-1F93-B5C9A1B9B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14" y="1484784"/>
                <a:ext cx="2255233" cy="369332"/>
              </a:xfrm>
              <a:prstGeom prst="rect">
                <a:avLst/>
              </a:prstGeom>
              <a:blipFill>
                <a:blip r:embed="rId3"/>
                <a:stretch>
                  <a:fillRect l="-2432" r="-1622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C518625-6F9A-2440-C037-98D865B5E836}"/>
                  </a:ext>
                </a:extLst>
              </p:cNvPr>
              <p:cNvSpPr txBox="1"/>
              <p:nvPr/>
            </p:nvSpPr>
            <p:spPr>
              <a:xfrm>
                <a:off x="2557278" y="1484784"/>
                <a:ext cx="1726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1;2;4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C518625-6F9A-2440-C037-98D865B5E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278" y="1484784"/>
                <a:ext cx="1726690" cy="369332"/>
              </a:xfrm>
              <a:prstGeom prst="rect">
                <a:avLst/>
              </a:prstGeom>
              <a:blipFill>
                <a:blip r:embed="rId4"/>
                <a:stretch>
                  <a:fillRect l="-3534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727005AE-41D9-B7DA-AC96-F2AC6CD74314}"/>
                  </a:ext>
                </a:extLst>
              </p:cNvPr>
              <p:cNvSpPr txBox="1"/>
              <p:nvPr/>
            </p:nvSpPr>
            <p:spPr>
              <a:xfrm>
                <a:off x="286493" y="2051556"/>
                <a:ext cx="3903504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=(−2;3;6)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727005AE-41D9-B7DA-AC96-F2AC6CD7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93" y="2051556"/>
                <a:ext cx="3903504" cy="370101"/>
              </a:xfrm>
              <a:prstGeom prst="rect">
                <a:avLst/>
              </a:prstGeom>
              <a:blipFill>
                <a:blip r:embed="rId5"/>
                <a:stretch>
                  <a:fillRect l="-938" t="-35000" r="-2188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45336E8-012D-014F-5A76-3F134C117493}"/>
                  </a:ext>
                </a:extLst>
              </p:cNvPr>
              <p:cNvSpPr txBox="1"/>
              <p:nvPr/>
            </p:nvSpPr>
            <p:spPr>
              <a:xfrm>
                <a:off x="1837518" y="2843644"/>
                <a:ext cx="14931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=3−2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45336E8-012D-014F-5A76-3F134C117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518" y="2843644"/>
                <a:ext cx="1493166" cy="369332"/>
              </a:xfrm>
              <a:prstGeom prst="rect">
                <a:avLst/>
              </a:prstGeom>
              <a:blipFill>
                <a:blip r:embed="rId6"/>
                <a:stretch>
                  <a:fillRect l="-1633" r="-2857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C23CCDCC-0125-7A1C-B938-A7BDC138E9D8}"/>
                  </a:ext>
                </a:extLst>
              </p:cNvPr>
              <p:cNvSpPr txBox="1"/>
              <p:nvPr/>
            </p:nvSpPr>
            <p:spPr>
              <a:xfrm>
                <a:off x="1837518" y="3563724"/>
                <a:ext cx="17263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C23CCDCC-0125-7A1C-B938-A7BDC138E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518" y="3563724"/>
                <a:ext cx="1726370" cy="369332"/>
              </a:xfrm>
              <a:prstGeom prst="rect">
                <a:avLst/>
              </a:prstGeom>
              <a:blipFill>
                <a:blip r:embed="rId7"/>
                <a:stretch>
                  <a:fillRect l="-3521" r="-2113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C1C38AE1-873B-BF53-983E-0DC0A1C52F52}"/>
                  </a:ext>
                </a:extLst>
              </p:cNvPr>
              <p:cNvSpPr txBox="1"/>
              <p:nvPr/>
            </p:nvSpPr>
            <p:spPr>
              <a:xfrm>
                <a:off x="1837518" y="4283804"/>
                <a:ext cx="17039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=−2+6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C1C38AE1-873B-BF53-983E-0DC0A1C52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518" y="4283804"/>
                <a:ext cx="1703928" cy="369332"/>
              </a:xfrm>
              <a:prstGeom prst="rect">
                <a:avLst/>
              </a:prstGeom>
              <a:blipFill>
                <a:blip r:embed="rId8"/>
                <a:stretch>
                  <a:fillRect l="-1429" r="-2500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have Esquerda 27">
            <a:extLst>
              <a:ext uri="{FF2B5EF4-FFF2-40B4-BE49-F238E27FC236}">
                <a16:creationId xmlns:a16="http://schemas.microsoft.com/office/drawing/2014/main" id="{A98B2192-B6E4-3AE1-88E8-E09C1E1A8FCE}"/>
              </a:ext>
            </a:extLst>
          </p:cNvPr>
          <p:cNvSpPr/>
          <p:nvPr/>
        </p:nvSpPr>
        <p:spPr>
          <a:xfrm>
            <a:off x="1117438" y="2708920"/>
            <a:ext cx="765799" cy="23042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ext Box 8">
            <a:extLst>
              <a:ext uri="{FF2B5EF4-FFF2-40B4-BE49-F238E27FC236}">
                <a16:creationId xmlns:a16="http://schemas.microsoft.com/office/drawing/2014/main" id="{AE0AEA03-F18F-7314-5F0E-EDAB9D18A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963" y="3645024"/>
            <a:ext cx="6046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AB: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04126620-5231-990B-E766-1D55588381FA}"/>
                  </a:ext>
                </a:extLst>
              </p:cNvPr>
              <p:cNvSpPr txBox="1"/>
              <p:nvPr/>
            </p:nvSpPr>
            <p:spPr>
              <a:xfrm>
                <a:off x="251520" y="5075892"/>
                <a:ext cx="13576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04126620-5231-990B-E766-1D5558838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075892"/>
                <a:ext cx="1357679" cy="369332"/>
              </a:xfrm>
              <a:prstGeom prst="rect">
                <a:avLst/>
              </a:prstGeom>
              <a:blipFill>
                <a:blip r:embed="rId9"/>
                <a:stretch>
                  <a:fillRect l="-4036" r="-4484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854C7BD5-72FA-F954-997F-FD188AAAE25F}"/>
                  </a:ext>
                </a:extLst>
              </p:cNvPr>
              <p:cNvSpPr txBox="1"/>
              <p:nvPr/>
            </p:nvSpPr>
            <p:spPr>
              <a:xfrm>
                <a:off x="300543" y="5733256"/>
                <a:ext cx="2490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854C7BD5-72FA-F954-997F-FD188AAAE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43" y="5733256"/>
                <a:ext cx="2490490" cy="369332"/>
              </a:xfrm>
              <a:prstGeom prst="rect">
                <a:avLst/>
              </a:prstGeom>
              <a:blipFill>
                <a:blip r:embed="rId10"/>
                <a:stretch>
                  <a:fillRect l="-489" r="-1956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77D9CDB-8138-5F83-AF77-8A50B2F18B03}"/>
                  </a:ext>
                </a:extLst>
              </p:cNvPr>
              <p:cNvSpPr txBox="1"/>
              <p:nvPr/>
            </p:nvSpPr>
            <p:spPr>
              <a:xfrm>
                <a:off x="4860032" y="2050787"/>
                <a:ext cx="4127477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=(2;−3;−6)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77D9CDB-8138-5F83-AF77-8A50B2F18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050787"/>
                <a:ext cx="4127477" cy="370101"/>
              </a:xfrm>
              <a:prstGeom prst="rect">
                <a:avLst/>
              </a:prstGeom>
              <a:blipFill>
                <a:blip r:embed="rId11"/>
                <a:stretch>
                  <a:fillRect l="-739" t="-32787" r="-2068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293BC43-B150-595A-2731-22E00645AC17}"/>
                  </a:ext>
                </a:extLst>
              </p:cNvPr>
              <p:cNvSpPr txBox="1"/>
              <p:nvPr/>
            </p:nvSpPr>
            <p:spPr>
              <a:xfrm>
                <a:off x="6157998" y="2843644"/>
                <a:ext cx="14931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=1+2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293BC43-B150-595A-2731-22E00645A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998" y="2843644"/>
                <a:ext cx="1493166" cy="369332"/>
              </a:xfrm>
              <a:prstGeom prst="rect">
                <a:avLst/>
              </a:prstGeom>
              <a:blipFill>
                <a:blip r:embed="rId12"/>
                <a:stretch>
                  <a:fillRect l="-1633" r="-2857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1C6EB49-4C8D-52C6-0354-70EBFA4215C3}"/>
                  </a:ext>
                </a:extLst>
              </p:cNvPr>
              <p:cNvSpPr txBox="1"/>
              <p:nvPr/>
            </p:nvSpPr>
            <p:spPr>
              <a:xfrm>
                <a:off x="6157998" y="3563724"/>
                <a:ext cx="14971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=2−3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1C6EB49-4C8D-52C6-0354-70EBFA42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998" y="3563724"/>
                <a:ext cx="1497141" cy="369332"/>
              </a:xfrm>
              <a:prstGeom prst="rect">
                <a:avLst/>
              </a:prstGeom>
              <a:blipFill>
                <a:blip r:embed="rId13"/>
                <a:stretch>
                  <a:fillRect l="-4065" r="-2846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15CB2283-908C-4E34-3492-D112D916F776}"/>
                  </a:ext>
                </a:extLst>
              </p:cNvPr>
              <p:cNvSpPr txBox="1"/>
              <p:nvPr/>
            </p:nvSpPr>
            <p:spPr>
              <a:xfrm>
                <a:off x="6157998" y="4283804"/>
                <a:ext cx="14746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=4−6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15CB2283-908C-4E34-3492-D112D916F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998" y="4283804"/>
                <a:ext cx="1474699" cy="369332"/>
              </a:xfrm>
              <a:prstGeom prst="rect">
                <a:avLst/>
              </a:prstGeom>
              <a:blipFill>
                <a:blip r:embed="rId14"/>
                <a:stretch>
                  <a:fillRect l="-1653" r="-2893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have Esquerda 35">
            <a:extLst>
              <a:ext uri="{FF2B5EF4-FFF2-40B4-BE49-F238E27FC236}">
                <a16:creationId xmlns:a16="http://schemas.microsoft.com/office/drawing/2014/main" id="{AB9255F3-7F48-27CF-53F9-A8017541FD12}"/>
              </a:ext>
            </a:extLst>
          </p:cNvPr>
          <p:cNvSpPr/>
          <p:nvPr/>
        </p:nvSpPr>
        <p:spPr>
          <a:xfrm>
            <a:off x="5437918" y="2708920"/>
            <a:ext cx="765799" cy="23042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ext Box 8">
            <a:extLst>
              <a:ext uri="{FF2B5EF4-FFF2-40B4-BE49-F238E27FC236}">
                <a16:creationId xmlns:a16="http://schemas.microsoft.com/office/drawing/2014/main" id="{7FDA30B9-4EF0-E52C-F7D4-4A9706862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1443" y="3645024"/>
            <a:ext cx="6046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BA: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678BBEBE-DB33-7477-D3F1-D192423EC37F}"/>
                  </a:ext>
                </a:extLst>
              </p:cNvPr>
              <p:cNvSpPr txBox="1"/>
              <p:nvPr/>
            </p:nvSpPr>
            <p:spPr>
              <a:xfrm>
                <a:off x="4572000" y="5075892"/>
                <a:ext cx="13576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678BBEBE-DB33-7477-D3F1-D192423EC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075892"/>
                <a:ext cx="1357679" cy="369332"/>
              </a:xfrm>
              <a:prstGeom prst="rect">
                <a:avLst/>
              </a:prstGeom>
              <a:blipFill>
                <a:blip r:embed="rId15"/>
                <a:stretch>
                  <a:fillRect l="-4036" r="-4036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A66197DC-4980-5B05-FF96-C50CD39CCB62}"/>
                  </a:ext>
                </a:extLst>
              </p:cNvPr>
              <p:cNvSpPr txBox="1"/>
              <p:nvPr/>
            </p:nvSpPr>
            <p:spPr>
              <a:xfrm>
                <a:off x="4621023" y="5733256"/>
                <a:ext cx="25021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A66197DC-4980-5B05-FF96-C50CD39CC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023" y="5733256"/>
                <a:ext cx="2502160" cy="369332"/>
              </a:xfrm>
              <a:prstGeom prst="rect">
                <a:avLst/>
              </a:prstGeom>
              <a:blipFill>
                <a:blip r:embed="rId16"/>
                <a:stretch>
                  <a:fillRect l="-243" r="-1946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72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1564DDDD-0DB5-224E-2C9A-EFFB27A8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5670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Equações simétricas da reta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FB8ACF0-F010-7B8A-4323-91E030CD1B52}"/>
                  </a:ext>
                </a:extLst>
              </p:cNvPr>
              <p:cNvSpPr txBox="1"/>
              <p:nvPr/>
            </p:nvSpPr>
            <p:spPr>
              <a:xfrm>
                <a:off x="1043608" y="1547500"/>
                <a:ext cx="16208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𝑎𝑡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FB8ACF0-F010-7B8A-4323-91E030CD1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547500"/>
                <a:ext cx="1620828" cy="369332"/>
              </a:xfrm>
              <a:prstGeom prst="rect">
                <a:avLst/>
              </a:prstGeom>
              <a:blipFill>
                <a:blip r:embed="rId3"/>
                <a:stretch>
                  <a:fillRect l="-1504" r="-2632" b="-1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4973C7C-31D9-7888-1E5F-A0A2E73D952A}"/>
                  </a:ext>
                </a:extLst>
              </p:cNvPr>
              <p:cNvSpPr txBox="1"/>
              <p:nvPr/>
            </p:nvSpPr>
            <p:spPr>
              <a:xfrm>
                <a:off x="1043608" y="2267580"/>
                <a:ext cx="16217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𝑏𝑡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4973C7C-31D9-7888-1E5F-A0A2E73D9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267580"/>
                <a:ext cx="1621726" cy="369332"/>
              </a:xfrm>
              <a:prstGeom prst="rect">
                <a:avLst/>
              </a:prstGeom>
              <a:blipFill>
                <a:blip r:embed="rId4"/>
                <a:stretch>
                  <a:fillRect l="-3759" r="-3383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7CB21B6-FF0B-5F34-407C-F75DEE09B68F}"/>
                  </a:ext>
                </a:extLst>
              </p:cNvPr>
              <p:cNvSpPr txBox="1"/>
              <p:nvPr/>
            </p:nvSpPr>
            <p:spPr>
              <a:xfrm>
                <a:off x="1043608" y="2987660"/>
                <a:ext cx="15529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𝑐𝑡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7CB21B6-FF0B-5F34-407C-F75DEE09B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987660"/>
                <a:ext cx="1552989" cy="369332"/>
              </a:xfrm>
              <a:prstGeom prst="rect">
                <a:avLst/>
              </a:prstGeom>
              <a:blipFill>
                <a:blip r:embed="rId5"/>
                <a:stretch>
                  <a:fillRect l="-1569" r="-2745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have Esquerda 12">
            <a:extLst>
              <a:ext uri="{FF2B5EF4-FFF2-40B4-BE49-F238E27FC236}">
                <a16:creationId xmlns:a16="http://schemas.microsoft.com/office/drawing/2014/main" id="{A17F9FB2-64E4-9A84-205A-AE50C3AB46D3}"/>
              </a:ext>
            </a:extLst>
          </p:cNvPr>
          <p:cNvSpPr/>
          <p:nvPr/>
        </p:nvSpPr>
        <p:spPr>
          <a:xfrm>
            <a:off x="323528" y="1412776"/>
            <a:ext cx="765799" cy="23042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3AF3CFE-1310-3C23-E636-893EED1791CB}"/>
                  </a:ext>
                </a:extLst>
              </p:cNvPr>
              <p:cNvSpPr txBox="1"/>
              <p:nvPr/>
            </p:nvSpPr>
            <p:spPr>
              <a:xfrm>
                <a:off x="251520" y="3789040"/>
                <a:ext cx="14244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3AF3CFE-1310-3C23-E636-893EED179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789040"/>
                <a:ext cx="1424428" cy="369332"/>
              </a:xfrm>
              <a:prstGeom prst="rect">
                <a:avLst/>
              </a:prstGeom>
              <a:blipFill>
                <a:blip r:embed="rId6"/>
                <a:stretch>
                  <a:fillRect l="-1709" r="-4274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0B7FABF6-DAD0-419D-55BA-AB0EB93531C1}"/>
                  </a:ext>
                </a:extLst>
              </p:cNvPr>
              <p:cNvSpPr txBox="1"/>
              <p:nvPr/>
            </p:nvSpPr>
            <p:spPr>
              <a:xfrm>
                <a:off x="2860891" y="1428303"/>
                <a:ext cx="1711109" cy="632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0B7FABF6-DAD0-419D-55BA-AB0EB935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891" y="1428303"/>
                <a:ext cx="1711109" cy="6325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0E2DABE-EF00-B734-CB37-A8A961A659ED}"/>
                  </a:ext>
                </a:extLst>
              </p:cNvPr>
              <p:cNvSpPr txBox="1"/>
              <p:nvPr/>
            </p:nvSpPr>
            <p:spPr>
              <a:xfrm>
                <a:off x="2843808" y="2132856"/>
                <a:ext cx="1716816" cy="632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0E2DABE-EF00-B734-CB37-A8A961A65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132856"/>
                <a:ext cx="1716816" cy="6324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75A3482-C5CE-B541-CBCA-9E7A989D28AD}"/>
                  </a:ext>
                </a:extLst>
              </p:cNvPr>
              <p:cNvSpPr txBox="1"/>
              <p:nvPr/>
            </p:nvSpPr>
            <p:spPr>
              <a:xfrm>
                <a:off x="2860891" y="2868463"/>
                <a:ext cx="1673728" cy="630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75A3482-C5CE-B541-CBCA-9E7A989D2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891" y="2868463"/>
                <a:ext cx="1673728" cy="6300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63F99A1-B111-316B-B4CF-93B5ABE2E30A}"/>
                  </a:ext>
                </a:extLst>
              </p:cNvPr>
              <p:cNvSpPr txBox="1"/>
              <p:nvPr/>
            </p:nvSpPr>
            <p:spPr>
              <a:xfrm>
                <a:off x="2942029" y="4884687"/>
                <a:ext cx="3358163" cy="632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63F99A1-B111-316B-B4CF-93B5ABE2E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029" y="4884687"/>
                <a:ext cx="3358163" cy="6326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18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>
            <a:extLst>
              <a:ext uri="{FF2B5EF4-FFF2-40B4-BE49-F238E27FC236}">
                <a16:creationId xmlns:a16="http://schemas.microsoft.com/office/drawing/2014/main" id="{68443450-237C-C4ED-25DA-8647DD38D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382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Equações reduzidas da reta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174E750-B7BF-1D42-3B9A-904648873804}"/>
                  </a:ext>
                </a:extLst>
              </p:cNvPr>
              <p:cNvSpPr txBox="1"/>
              <p:nvPr/>
            </p:nvSpPr>
            <p:spPr>
              <a:xfrm>
                <a:off x="291614" y="1484784"/>
                <a:ext cx="22552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2;−4;−3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174E750-B7BF-1D42-3B9A-904648873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14" y="1484784"/>
                <a:ext cx="2255233" cy="369332"/>
              </a:xfrm>
              <a:prstGeom prst="rect">
                <a:avLst/>
              </a:prstGeom>
              <a:blipFill>
                <a:blip r:embed="rId3"/>
                <a:stretch>
                  <a:fillRect l="-2432" r="-1622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7EE41BF-8729-DEB8-4872-FACFFBF609E4}"/>
                  </a:ext>
                </a:extLst>
              </p:cNvPr>
              <p:cNvSpPr txBox="1"/>
              <p:nvPr/>
            </p:nvSpPr>
            <p:spPr>
              <a:xfrm>
                <a:off x="2684720" y="1484784"/>
                <a:ext cx="19224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=(1;2;−3)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7EE41BF-8729-DEB8-4872-FACFFBF60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720" y="1484784"/>
                <a:ext cx="1922449" cy="369332"/>
              </a:xfrm>
              <a:prstGeom prst="rect">
                <a:avLst/>
              </a:prstGeom>
              <a:blipFill>
                <a:blip r:embed="rId4"/>
                <a:stretch>
                  <a:fillRect l="-2215" t="-35000" r="-4747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08516E8-9487-3500-AFCF-8D208188D207}"/>
                  </a:ext>
                </a:extLst>
              </p:cNvPr>
              <p:cNvSpPr txBox="1"/>
              <p:nvPr/>
            </p:nvSpPr>
            <p:spPr>
              <a:xfrm>
                <a:off x="2942029" y="1988840"/>
                <a:ext cx="3104311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08516E8-9487-3500-AFCF-8D208188D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029" y="1988840"/>
                <a:ext cx="3104311" cy="694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289028EE-D871-5BD6-12BF-0D9231693054}"/>
                  </a:ext>
                </a:extLst>
              </p:cNvPr>
              <p:cNvSpPr txBox="1"/>
              <p:nvPr/>
            </p:nvSpPr>
            <p:spPr>
              <a:xfrm>
                <a:off x="502002" y="2843644"/>
                <a:ext cx="1540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289028EE-D871-5BD6-12BF-0D9231693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02" y="2843644"/>
                <a:ext cx="1540615" cy="369332"/>
              </a:xfrm>
              <a:prstGeom prst="rect">
                <a:avLst/>
              </a:prstGeom>
              <a:blipFill>
                <a:blip r:embed="rId6"/>
                <a:stretch>
                  <a:fillRect l="-3953" r="-3953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ED5D203-5D41-9459-6F7F-02926B092A7F}"/>
                  </a:ext>
                </a:extLst>
              </p:cNvPr>
              <p:cNvSpPr txBox="1"/>
              <p:nvPr/>
            </p:nvSpPr>
            <p:spPr>
              <a:xfrm>
                <a:off x="511105" y="3347700"/>
                <a:ext cx="17474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ED5D203-5D41-9459-6F7F-02926B09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05" y="3347700"/>
                <a:ext cx="1747401" cy="369332"/>
              </a:xfrm>
              <a:prstGeom prst="rect">
                <a:avLst/>
              </a:prstGeom>
              <a:blipFill>
                <a:blip r:embed="rId7"/>
                <a:stretch>
                  <a:fillRect l="-1748" r="-3497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have Esquerda 21">
            <a:extLst>
              <a:ext uri="{FF2B5EF4-FFF2-40B4-BE49-F238E27FC236}">
                <a16:creationId xmlns:a16="http://schemas.microsoft.com/office/drawing/2014/main" id="{D64D6D35-12BF-C7C8-E503-8027FDFBF1D2}"/>
              </a:ext>
            </a:extLst>
          </p:cNvPr>
          <p:cNvSpPr/>
          <p:nvPr/>
        </p:nvSpPr>
        <p:spPr>
          <a:xfrm>
            <a:off x="-36512" y="2780928"/>
            <a:ext cx="765799" cy="10801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id="{52699FC0-ABD5-32F8-6593-242A5C4FE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479" y="3131676"/>
            <a:ext cx="31341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Equações reduzidas em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F96D2D2C-6570-1FD0-50BD-04FC27A3FC21}"/>
                  </a:ext>
                </a:extLst>
              </p:cNvPr>
              <p:cNvSpPr txBox="1"/>
              <p:nvPr/>
            </p:nvSpPr>
            <p:spPr>
              <a:xfrm>
                <a:off x="390428" y="4067780"/>
                <a:ext cx="17730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=0,5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F96D2D2C-6570-1FD0-50BD-04FC27A3F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28" y="4067780"/>
                <a:ext cx="1773049" cy="369332"/>
              </a:xfrm>
              <a:prstGeom prst="rect">
                <a:avLst/>
              </a:prstGeom>
              <a:blipFill>
                <a:blip r:embed="rId8"/>
                <a:stretch>
                  <a:fillRect l="-1375" r="-3436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FE4BCC1-3509-EED1-253E-ADE5D8FF01A0}"/>
                  </a:ext>
                </a:extLst>
              </p:cNvPr>
              <p:cNvSpPr txBox="1"/>
              <p:nvPr/>
            </p:nvSpPr>
            <p:spPr>
              <a:xfrm>
                <a:off x="376327" y="4571836"/>
                <a:ext cx="19838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=−1,5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−9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FE4BCC1-3509-EED1-253E-ADE5D8FF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27" y="4571836"/>
                <a:ext cx="1983812" cy="369332"/>
              </a:xfrm>
              <a:prstGeom prst="rect">
                <a:avLst/>
              </a:prstGeom>
              <a:blipFill>
                <a:blip r:embed="rId9"/>
                <a:stretch>
                  <a:fillRect l="-1538" r="-2769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have Esquerda 31">
            <a:extLst>
              <a:ext uri="{FF2B5EF4-FFF2-40B4-BE49-F238E27FC236}">
                <a16:creationId xmlns:a16="http://schemas.microsoft.com/office/drawing/2014/main" id="{40CB4592-EF01-54DB-DC24-F9040767E92F}"/>
              </a:ext>
            </a:extLst>
          </p:cNvPr>
          <p:cNvSpPr/>
          <p:nvPr/>
        </p:nvSpPr>
        <p:spPr>
          <a:xfrm>
            <a:off x="-148086" y="4005064"/>
            <a:ext cx="765799" cy="10801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ext Box 8">
            <a:extLst>
              <a:ext uri="{FF2B5EF4-FFF2-40B4-BE49-F238E27FC236}">
                <a16:creationId xmlns:a16="http://schemas.microsoft.com/office/drawing/2014/main" id="{D8BB6486-5F8D-22D8-8AEC-3240D720D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4355812"/>
            <a:ext cx="31341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Equações reduzidas em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95663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8">
            <a:extLst>
              <a:ext uri="{FF2B5EF4-FFF2-40B4-BE49-F238E27FC236}">
                <a16:creationId xmlns:a16="http://schemas.microsoft.com/office/drawing/2014/main" id="{2AFF58DF-FEF4-0FBD-717D-B6FF69869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382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Equações reduzidas da reta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40CDB1B-BB2B-0D8C-8678-F354421776D6}"/>
                  </a:ext>
                </a:extLst>
              </p:cNvPr>
              <p:cNvSpPr txBox="1"/>
              <p:nvPr/>
            </p:nvSpPr>
            <p:spPr>
              <a:xfrm>
                <a:off x="502002" y="1475492"/>
                <a:ext cx="1540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40CDB1B-BB2B-0D8C-8678-F35442177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02" y="1475492"/>
                <a:ext cx="1540615" cy="369332"/>
              </a:xfrm>
              <a:prstGeom prst="rect">
                <a:avLst/>
              </a:prstGeom>
              <a:blipFill>
                <a:blip r:embed="rId3"/>
                <a:stretch>
                  <a:fillRect l="-3953" r="-3953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C845353-5503-061B-DFEF-0CA42A846456}"/>
                  </a:ext>
                </a:extLst>
              </p:cNvPr>
              <p:cNvSpPr txBox="1"/>
              <p:nvPr/>
            </p:nvSpPr>
            <p:spPr>
              <a:xfrm>
                <a:off x="511105" y="1979548"/>
                <a:ext cx="17474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C845353-5503-061B-DFEF-0CA42A846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05" y="1979548"/>
                <a:ext cx="1747401" cy="369332"/>
              </a:xfrm>
              <a:prstGeom prst="rect">
                <a:avLst/>
              </a:prstGeom>
              <a:blipFill>
                <a:blip r:embed="rId4"/>
                <a:stretch>
                  <a:fillRect l="-1748" r="-3497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have Esquerda 18">
            <a:extLst>
              <a:ext uri="{FF2B5EF4-FFF2-40B4-BE49-F238E27FC236}">
                <a16:creationId xmlns:a16="http://schemas.microsoft.com/office/drawing/2014/main" id="{7049E9C6-9BB0-A2DE-856B-09B33DB2A964}"/>
              </a:ext>
            </a:extLst>
          </p:cNvPr>
          <p:cNvSpPr/>
          <p:nvPr/>
        </p:nvSpPr>
        <p:spPr>
          <a:xfrm>
            <a:off x="-36512" y="1412776"/>
            <a:ext cx="765799" cy="10801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7A8E42B8-ED22-5332-2F9F-AFDEB6E8D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708920"/>
            <a:ext cx="36234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Encontrando um vetor diretor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86C41ED-2170-3B33-BB45-45F62836FC0B}"/>
                  </a:ext>
                </a:extLst>
              </p:cNvPr>
              <p:cNvSpPr txBox="1"/>
              <p:nvPr/>
            </p:nvSpPr>
            <p:spPr>
              <a:xfrm>
                <a:off x="323528" y="3275692"/>
                <a:ext cx="317362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−8∴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+8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86C41ED-2170-3B33-BB45-45F62836F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75692"/>
                <a:ext cx="3173626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921CB1E-07A5-68C7-1BD3-82E842D0E10F}"/>
                  </a:ext>
                </a:extLst>
              </p:cNvPr>
              <p:cNvSpPr txBox="1"/>
              <p:nvPr/>
            </p:nvSpPr>
            <p:spPr>
              <a:xfrm>
                <a:off x="323528" y="4105681"/>
                <a:ext cx="335797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+3∴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921CB1E-07A5-68C7-1BD3-82E842D0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105681"/>
                <a:ext cx="3357971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have Esquerda 22">
            <a:extLst>
              <a:ext uri="{FF2B5EF4-FFF2-40B4-BE49-F238E27FC236}">
                <a16:creationId xmlns:a16="http://schemas.microsoft.com/office/drawing/2014/main" id="{A914C662-694D-C9E7-CC1D-80F872CAC04A}"/>
              </a:ext>
            </a:extLst>
          </p:cNvPr>
          <p:cNvSpPr/>
          <p:nvPr/>
        </p:nvSpPr>
        <p:spPr>
          <a:xfrm rot="10800000">
            <a:off x="3590176" y="3212976"/>
            <a:ext cx="765799" cy="172819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7A8E9A4-31DD-6E97-5828-9D9BD21AE0B1}"/>
                  </a:ext>
                </a:extLst>
              </p:cNvPr>
              <p:cNvSpPr txBox="1"/>
              <p:nvPr/>
            </p:nvSpPr>
            <p:spPr>
              <a:xfrm>
                <a:off x="4708049" y="3671068"/>
                <a:ext cx="2461187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7A8E9A4-31DD-6E97-5828-9D9BD21AE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049" y="3671068"/>
                <a:ext cx="2461187" cy="6938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7202D77-6C26-DBC6-8173-71272F662C78}"/>
                  </a:ext>
                </a:extLst>
              </p:cNvPr>
              <p:cNvSpPr txBox="1"/>
              <p:nvPr/>
            </p:nvSpPr>
            <p:spPr>
              <a:xfrm>
                <a:off x="5076056" y="4869160"/>
                <a:ext cx="19224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=(1;2;−3)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7202D77-6C26-DBC6-8173-71272F662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869160"/>
                <a:ext cx="1922449" cy="369332"/>
              </a:xfrm>
              <a:prstGeom prst="rect">
                <a:avLst/>
              </a:prstGeom>
              <a:blipFill>
                <a:blip r:embed="rId8"/>
                <a:stretch>
                  <a:fillRect l="-2540" t="-35000" r="-4762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84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1|29.4|8.8|72.8|2|50.3|19.4|0.8|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A96281DC1D1E44A9EF47A6E0006D03" ma:contentTypeVersion="4" ma:contentTypeDescription="Crie um novo documento." ma:contentTypeScope="" ma:versionID="1991e7e56d041d8aa3e9a7a94baae3a1">
  <xsd:schema xmlns:xsd="http://www.w3.org/2001/XMLSchema" xmlns:xs="http://www.w3.org/2001/XMLSchema" xmlns:p="http://schemas.microsoft.com/office/2006/metadata/properties" xmlns:ns2="4e90eba3-a88f-4f24-ad27-32a8657f0cfe" targetNamespace="http://schemas.microsoft.com/office/2006/metadata/properties" ma:root="true" ma:fieldsID="54d4ff792345fac637bc4cd7a8e4d10f" ns2:_="">
    <xsd:import namespace="4e90eba3-a88f-4f24-ad27-32a8657f0c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90eba3-a88f-4f24-ad27-32a8657f0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9DFD84-C060-49ED-86B5-CCF738EED0EA}"/>
</file>

<file path=customXml/itemProps2.xml><?xml version="1.0" encoding="utf-8"?>
<ds:datastoreItem xmlns:ds="http://schemas.openxmlformats.org/officeDocument/2006/customXml" ds:itemID="{8E82079E-6393-4AED-8C9B-A62054F80B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DD86B6-C7FD-4388-958E-E980BA8E8ED7}">
  <ds:schemaRefs>
    <ds:schemaRef ds:uri="d57850fd-5c97-4dcc-af89-9e7054d9c650"/>
    <ds:schemaRef ds:uri="14daeab8-ddb8-4d31-885f-a5f9cec5188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18763</TotalTime>
  <Words>304</Words>
  <Application>Microsoft Office PowerPoint</Application>
  <PresentationFormat>Apresentação na tela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Anônimo</dc:creator>
  <cp:lastModifiedBy>RAFAEL CANELLAS FERRARA GARRASINO</cp:lastModifiedBy>
  <cp:revision>118</cp:revision>
  <cp:lastPrinted>2020-02-19T23:20:48Z</cp:lastPrinted>
  <dcterms:created xsi:type="dcterms:W3CDTF">2017-03-16T17:27:52Z</dcterms:created>
  <dcterms:modified xsi:type="dcterms:W3CDTF">2024-11-05T23:03:58Z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0x0101006BA96281DC1D1E44A9EF47A6E0006D03</vt:lpwstr>
  </property>
</Properties>
</file>