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66" r:id="rId8"/>
    <p:sldId id="282" r:id="rId9"/>
    <p:sldId id="284" r:id="rId10"/>
    <p:sldId id="28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B1E1D-C3A2-4C52-A17C-0E7600A63563}" v="61" dt="2024-10-17T22:24:11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B69B1E1D-C3A2-4C52-A17C-0E7600A63563}"/>
    <pc:docChg chg="undo custSel addSld delSld modSld">
      <pc:chgData name="RAFAEL CANELLAS FERRARA GARRASINO" userId="26da02eb-adf8-45eb-bfdc-1dc175fe5a91" providerId="ADAL" clId="{B69B1E1D-C3A2-4C52-A17C-0E7600A63563}" dt="2024-10-17T22:24:11.777" v="68"/>
      <pc:docMkLst>
        <pc:docMk/>
      </pc:docMkLst>
      <pc:sldChg chg="delSp mod delAnim modAnim">
        <pc:chgData name="RAFAEL CANELLAS FERRARA GARRASINO" userId="26da02eb-adf8-45eb-bfdc-1dc175fe5a91" providerId="ADAL" clId="{B69B1E1D-C3A2-4C52-A17C-0E7600A63563}" dt="2024-10-17T22:23:54.752" v="46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B69B1E1D-C3A2-4C52-A17C-0E7600A63563}" dt="2024-10-17T22:23:49.257" v="38" actId="478"/>
          <ac:spMkLst>
            <pc:docMk/>
            <pc:sldMk cId="846134930" sldId="266"/>
            <ac:spMk id="11" creationId="{A439A993-16D6-96A4-C624-05D3C72CE15F}"/>
          </ac:spMkLst>
        </pc:spChg>
        <pc:spChg chg="del">
          <ac:chgData name="RAFAEL CANELLAS FERRARA GARRASINO" userId="26da02eb-adf8-45eb-bfdc-1dc175fe5a91" providerId="ADAL" clId="{B69B1E1D-C3A2-4C52-A17C-0E7600A63563}" dt="2024-10-17T22:23:51.378" v="39" actId="478"/>
          <ac:spMkLst>
            <pc:docMk/>
            <pc:sldMk cId="846134930" sldId="266"/>
            <ac:spMk id="12" creationId="{7BAA4C0E-9820-1407-8C66-2BD5FC41EB31}"/>
          </ac:spMkLst>
        </pc:spChg>
      </pc:sldChg>
      <pc:sldChg chg="modAnim">
        <pc:chgData name="RAFAEL CANELLAS FERRARA GARRASINO" userId="26da02eb-adf8-45eb-bfdc-1dc175fe5a91" providerId="ADAL" clId="{B69B1E1D-C3A2-4C52-A17C-0E7600A63563}" dt="2024-10-17T22:24:00.701" v="55"/>
        <pc:sldMkLst>
          <pc:docMk/>
          <pc:sldMk cId="4153565834" sldId="278"/>
        </pc:sldMkLst>
      </pc:sldChg>
      <pc:sldChg chg="delSp modSp mod delAnim modAnim">
        <pc:chgData name="RAFAEL CANELLAS FERRARA GARRASINO" userId="26da02eb-adf8-45eb-bfdc-1dc175fe5a91" providerId="ADAL" clId="{B69B1E1D-C3A2-4C52-A17C-0E7600A63563}" dt="2024-10-17T22:23:34.339" v="37"/>
        <pc:sldMkLst>
          <pc:docMk/>
          <pc:sldMk cId="4280020645" sldId="282"/>
        </pc:sldMkLst>
        <pc:spChg chg="del">
          <ac:chgData name="RAFAEL CANELLAS FERRARA GARRASINO" userId="26da02eb-adf8-45eb-bfdc-1dc175fe5a91" providerId="ADAL" clId="{B69B1E1D-C3A2-4C52-A17C-0E7600A63563}" dt="2024-10-17T22:23:28.901" v="25" actId="478"/>
          <ac:spMkLst>
            <pc:docMk/>
            <pc:sldMk cId="4280020645" sldId="282"/>
            <ac:spMk id="12" creationId="{012C73FC-3407-254E-CBD2-A65A57180220}"/>
          </ac:spMkLst>
        </pc:spChg>
        <pc:cxnChg chg="del mod">
          <ac:chgData name="RAFAEL CANELLAS FERRARA GARRASINO" userId="26da02eb-adf8-45eb-bfdc-1dc175fe5a91" providerId="ADAL" clId="{B69B1E1D-C3A2-4C52-A17C-0E7600A63563}" dt="2024-10-17T22:23:31.339" v="26" actId="478"/>
          <ac:cxnSpMkLst>
            <pc:docMk/>
            <pc:sldMk cId="4280020645" sldId="282"/>
            <ac:cxnSpMk id="13" creationId="{1B96F93C-E3ED-6698-30A6-432769685CA1}"/>
          </ac:cxnSpMkLst>
        </pc:cxnChg>
      </pc:sldChg>
      <pc:sldChg chg="delSp modSp mod delAnim modAnim">
        <pc:chgData name="RAFAEL CANELLAS FERRARA GARRASINO" userId="26da02eb-adf8-45eb-bfdc-1dc175fe5a91" providerId="ADAL" clId="{B69B1E1D-C3A2-4C52-A17C-0E7600A63563}" dt="2024-10-17T22:24:11.777" v="68"/>
        <pc:sldMkLst>
          <pc:docMk/>
          <pc:sldMk cId="3204837846" sldId="283"/>
        </pc:sldMkLst>
        <pc:spChg chg="del">
          <ac:chgData name="RAFAEL CANELLAS FERRARA GARRASINO" userId="26da02eb-adf8-45eb-bfdc-1dc175fe5a91" providerId="ADAL" clId="{B69B1E1D-C3A2-4C52-A17C-0E7600A63563}" dt="2024-10-17T22:24:06.403" v="56" actId="478"/>
          <ac:spMkLst>
            <pc:docMk/>
            <pc:sldMk cId="3204837846" sldId="283"/>
            <ac:spMk id="13" creationId="{D0A7835F-B9D3-B51F-E1B0-46ED957D5D97}"/>
          </ac:spMkLst>
        </pc:spChg>
        <pc:cxnChg chg="del mod">
          <ac:chgData name="RAFAEL CANELLAS FERRARA GARRASINO" userId="26da02eb-adf8-45eb-bfdc-1dc175fe5a91" providerId="ADAL" clId="{B69B1E1D-C3A2-4C52-A17C-0E7600A63563}" dt="2024-10-17T22:24:08.465" v="57" actId="478"/>
          <ac:cxnSpMkLst>
            <pc:docMk/>
            <pc:sldMk cId="3204837846" sldId="283"/>
            <ac:cxnSpMk id="15" creationId="{15757831-4F1E-58B2-2685-977FC7574F57}"/>
          </ac:cxnSpMkLst>
        </pc:cxnChg>
      </pc:sldChg>
      <pc:sldChg chg="modAnim">
        <pc:chgData name="RAFAEL CANELLAS FERRARA GARRASINO" userId="26da02eb-adf8-45eb-bfdc-1dc175fe5a91" providerId="ADAL" clId="{B69B1E1D-C3A2-4C52-A17C-0E7600A63563}" dt="2024-10-17T22:23:25.086" v="24"/>
        <pc:sldMkLst>
          <pc:docMk/>
          <pc:sldMk cId="1076572618" sldId="284"/>
        </pc:sldMkLst>
      </pc:sldChg>
      <pc:sldChg chg="modAnim">
        <pc:chgData name="RAFAEL CANELLAS FERRARA GARRASINO" userId="26da02eb-adf8-45eb-bfdc-1dc175fe5a91" providerId="ADAL" clId="{B69B1E1D-C3A2-4C52-A17C-0E7600A63563}" dt="2024-10-17T22:23:19.761" v="16"/>
        <pc:sldMkLst>
          <pc:docMk/>
          <pc:sldMk cId="2582261442" sldId="285"/>
        </pc:sldMkLst>
      </pc:sldChg>
      <pc:sldChg chg="add del">
        <pc:chgData name="RAFAEL CANELLAS FERRARA GARRASINO" userId="26da02eb-adf8-45eb-bfdc-1dc175fe5a91" providerId="ADAL" clId="{B69B1E1D-C3A2-4C52-A17C-0E7600A63563}" dt="2024-10-17T22:23:15.394" v="2" actId="47"/>
        <pc:sldMkLst>
          <pc:docMk/>
          <pc:sldMk cId="3701769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6.1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613068" y="3429000"/>
            <a:ext cx="20409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PLANO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8">
            <a:extLst>
              <a:ext uri="{FF2B5EF4-FFF2-40B4-BE49-F238E27FC236}">
                <a16:creationId xmlns:a16="http://schemas.microsoft.com/office/drawing/2014/main" id="{B4A5EC99-4E11-53CC-648F-DCD6813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89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geral do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1E2008-786C-A894-7FB2-04035FD4395A}"/>
                  </a:ext>
                </a:extLst>
              </p:cNvPr>
              <p:cNvSpPr txBox="1"/>
              <p:nvPr/>
            </p:nvSpPr>
            <p:spPr>
              <a:xfrm>
                <a:off x="323528" y="1383159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61E2008-786C-A894-7FB2-04035FD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83159"/>
                <a:ext cx="10801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40AF873-702B-8C56-C256-8C92F687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13" y="620687"/>
            <a:ext cx="3677695" cy="26857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DF9406-B91D-2484-0181-B3E5B575980F}"/>
                  </a:ext>
                </a:extLst>
              </p:cNvPr>
              <p:cNvSpPr txBox="1"/>
              <p:nvPr/>
            </p:nvSpPr>
            <p:spPr>
              <a:xfrm>
                <a:off x="406332" y="1916832"/>
                <a:ext cx="1675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4DF9406-B91D-2484-0181-B3E5B5759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2" y="1916832"/>
                <a:ext cx="1675843" cy="369332"/>
              </a:xfrm>
              <a:prstGeom prst="rect">
                <a:avLst/>
              </a:prstGeom>
              <a:blipFill>
                <a:blip r:embed="rId5"/>
                <a:stretch>
                  <a:fillRect l="-3636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FB90B39-8904-CBD0-0C67-7DFA9396E4F5}"/>
                  </a:ext>
                </a:extLst>
              </p:cNvPr>
              <p:cNvSpPr txBox="1"/>
              <p:nvPr/>
            </p:nvSpPr>
            <p:spPr>
              <a:xfrm>
                <a:off x="2255196" y="1928736"/>
                <a:ext cx="1308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FB90B39-8904-CBD0-0C67-7DFA9396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96" y="1928736"/>
                <a:ext cx="1308692" cy="369332"/>
              </a:xfrm>
              <a:prstGeom prst="rect">
                <a:avLst/>
              </a:prstGeom>
              <a:blipFill>
                <a:blip r:embed="rId6"/>
                <a:stretch>
                  <a:fillRect l="-4651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77067A8-352E-1C36-4C11-1F3CC278A213}"/>
                  </a:ext>
                </a:extLst>
              </p:cNvPr>
              <p:cNvSpPr txBox="1"/>
              <p:nvPr/>
            </p:nvSpPr>
            <p:spPr>
              <a:xfrm>
                <a:off x="323527" y="2463279"/>
                <a:ext cx="3528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77067A8-352E-1C36-4C11-1F3CC278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463279"/>
                <a:ext cx="35283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8751C3-042F-7B36-7D91-892BB35AFB74}"/>
                  </a:ext>
                </a:extLst>
              </p:cNvPr>
              <p:cNvSpPr txBox="1"/>
              <p:nvPr/>
            </p:nvSpPr>
            <p:spPr>
              <a:xfrm>
                <a:off x="179512" y="3347700"/>
                <a:ext cx="4573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8751C3-042F-7B36-7D91-892BB35A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47700"/>
                <a:ext cx="4573881" cy="369332"/>
              </a:xfrm>
              <a:prstGeom prst="rect">
                <a:avLst/>
              </a:prstGeom>
              <a:blipFill>
                <a:blip r:embed="rId8"/>
                <a:stretch>
                  <a:fillRect r="-53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DB3E032-A308-CFA2-F5A6-99FD50C8F5EF}"/>
                  </a:ext>
                </a:extLst>
              </p:cNvPr>
              <p:cNvSpPr txBox="1"/>
              <p:nvPr/>
            </p:nvSpPr>
            <p:spPr>
              <a:xfrm>
                <a:off x="179512" y="3923764"/>
                <a:ext cx="5188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DB3E032-A308-CFA2-F5A6-99FD50C8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23764"/>
                <a:ext cx="5188985" cy="369332"/>
              </a:xfrm>
              <a:prstGeom prst="rect">
                <a:avLst/>
              </a:prstGeom>
              <a:blipFill>
                <a:blip r:embed="rId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5420FA6-5008-AD62-A5AC-23D98E327FBE}"/>
                  </a:ext>
                </a:extLst>
              </p:cNvPr>
              <p:cNvSpPr txBox="1"/>
              <p:nvPr/>
            </p:nvSpPr>
            <p:spPr>
              <a:xfrm>
                <a:off x="179512" y="4499828"/>
                <a:ext cx="4892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𝑐𝑧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5420FA6-5008-AD62-A5AC-23D98E32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99828"/>
                <a:ext cx="4892173" cy="369332"/>
              </a:xfrm>
              <a:prstGeom prst="rect">
                <a:avLst/>
              </a:prstGeom>
              <a:blipFill>
                <a:blip r:embed="rId10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E955AD7-5FF9-E375-C228-E73C09FCEA01}"/>
                  </a:ext>
                </a:extLst>
              </p:cNvPr>
              <p:cNvSpPr txBox="1"/>
              <p:nvPr/>
            </p:nvSpPr>
            <p:spPr>
              <a:xfrm>
                <a:off x="179512" y="5085184"/>
                <a:ext cx="4747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𝑐𝑧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E955AD7-5FF9-E375-C228-E73C09FCE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85184"/>
                <a:ext cx="4747838" cy="369332"/>
              </a:xfrm>
              <a:prstGeom prst="rect">
                <a:avLst/>
              </a:prstGeom>
              <a:blipFill>
                <a:blip r:embed="rId11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3ACB75-3092-7C71-47C5-1C2368727F34}"/>
                  </a:ext>
                </a:extLst>
              </p:cNvPr>
              <p:cNvSpPr txBox="1"/>
              <p:nvPr/>
            </p:nvSpPr>
            <p:spPr>
              <a:xfrm>
                <a:off x="5613501" y="4293096"/>
                <a:ext cx="2990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3ACB75-3092-7C71-47C5-1C236872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01" y="4293096"/>
                <a:ext cx="2990947" cy="369332"/>
              </a:xfrm>
              <a:prstGeom prst="rect">
                <a:avLst/>
              </a:prstGeom>
              <a:blipFill>
                <a:blip r:embed="rId12"/>
                <a:stretch>
                  <a:fillRect r="-163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2219447-8C63-150F-8BA0-040B61518332}"/>
                  </a:ext>
                </a:extLst>
              </p:cNvPr>
              <p:cNvSpPr txBox="1"/>
              <p:nvPr/>
            </p:nvSpPr>
            <p:spPr>
              <a:xfrm>
                <a:off x="179512" y="5939988"/>
                <a:ext cx="32388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2219447-8C63-150F-8BA0-040B6151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939988"/>
                <a:ext cx="3238835" cy="369332"/>
              </a:xfrm>
              <a:prstGeom prst="rect">
                <a:avLst/>
              </a:prstGeom>
              <a:blipFill>
                <a:blip r:embed="rId13"/>
                <a:stretch>
                  <a:fillRect l="-376" r="-150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907D8A3-00F5-A545-884D-E68BAD42D72F}"/>
                  </a:ext>
                </a:extLst>
              </p:cNvPr>
              <p:cNvSpPr txBox="1"/>
              <p:nvPr/>
            </p:nvSpPr>
            <p:spPr>
              <a:xfrm>
                <a:off x="1547663" y="1340768"/>
                <a:ext cx="1870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907D8A3-00F5-A545-884D-E68BAD42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3" y="1340768"/>
                <a:ext cx="1870683" cy="461665"/>
              </a:xfrm>
              <a:prstGeom prst="rect">
                <a:avLst/>
              </a:prstGeom>
              <a:blipFill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7DF5317-9218-E3E5-B80A-18A781BB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894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geral do plano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31E8E2-195F-F014-64D8-90F15AE6B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13" y="620687"/>
            <a:ext cx="3677695" cy="26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D13BB4AC-13F6-A724-F1D6-7FD205ED6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19508"/>
            <a:ext cx="49685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coeficientes a, b e c da equação geral do plano são os componentes do vetor normal ao plano.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0DFA04-CFDA-0F1D-E415-A362CBAF34AE}"/>
                  </a:ext>
                </a:extLst>
              </p:cNvPr>
              <p:cNvSpPr txBox="1"/>
              <p:nvPr/>
            </p:nvSpPr>
            <p:spPr>
              <a:xfrm>
                <a:off x="179512" y="2780928"/>
                <a:ext cx="3089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B0DFA04-CFDA-0F1D-E415-A362CBAF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0928"/>
                <a:ext cx="3089307" cy="369332"/>
              </a:xfrm>
              <a:prstGeom prst="rect">
                <a:avLst/>
              </a:prstGeom>
              <a:blipFill>
                <a:blip r:embed="rId5"/>
                <a:stretch>
                  <a:fillRect l="-592" r="-1775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56196B-6A8E-4421-F148-1981AACBA99E}"/>
                  </a:ext>
                </a:extLst>
              </p:cNvPr>
              <p:cNvSpPr txBox="1"/>
              <p:nvPr/>
            </p:nvSpPr>
            <p:spPr>
              <a:xfrm>
                <a:off x="251520" y="3429000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=(3;2;−1)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856196B-6A8E-4421-F148-1981AACB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29000"/>
                <a:ext cx="2304256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8">
            <a:extLst>
              <a:ext uri="{FF2B5EF4-FFF2-40B4-BE49-F238E27FC236}">
                <a16:creationId xmlns:a16="http://schemas.microsoft.com/office/drawing/2014/main" id="{AE3CFF38-DC80-4897-0DBA-8E6A7208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161854"/>
            <a:ext cx="8866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se obter os pontos de um plano a partir de sua equação geral, basta atribuir valores para duas de suas variáveis e calcular a terceira.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1AAD78-45F3-7838-5327-DF6547A98E43}"/>
                  </a:ext>
                </a:extLst>
              </p:cNvPr>
              <p:cNvSpPr txBox="1"/>
              <p:nvPr/>
            </p:nvSpPr>
            <p:spPr>
              <a:xfrm>
                <a:off x="179512" y="4931876"/>
                <a:ext cx="827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1AAD78-45F3-7838-5327-DF6547A9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931876"/>
                <a:ext cx="827855" cy="369332"/>
              </a:xfrm>
              <a:prstGeom prst="rect">
                <a:avLst/>
              </a:prstGeom>
              <a:blipFill>
                <a:blip r:embed="rId7"/>
                <a:stretch>
                  <a:fillRect l="-3676" r="-8088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30EAA3-C9E7-ACE9-F639-CABEB539535C}"/>
                  </a:ext>
                </a:extLst>
              </p:cNvPr>
              <p:cNvSpPr txBox="1"/>
              <p:nvPr/>
            </p:nvSpPr>
            <p:spPr>
              <a:xfrm>
                <a:off x="1566724" y="4931876"/>
                <a:ext cx="1061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30EAA3-C9E7-ACE9-F639-CABEB539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24" y="4931876"/>
                <a:ext cx="1061060" cy="369332"/>
              </a:xfrm>
              <a:prstGeom prst="rect">
                <a:avLst/>
              </a:prstGeom>
              <a:blipFill>
                <a:blip r:embed="rId8"/>
                <a:stretch>
                  <a:fillRect l="-5747" r="-6322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AA4EAE-B2D3-253D-FDDB-A90482CC522C}"/>
                  </a:ext>
                </a:extLst>
              </p:cNvPr>
              <p:cNvSpPr txBox="1"/>
              <p:nvPr/>
            </p:nvSpPr>
            <p:spPr>
              <a:xfrm>
                <a:off x="179512" y="5445224"/>
                <a:ext cx="3499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3(4)+2(−2)−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AA4EAE-B2D3-253D-FDDB-A90482C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45224"/>
                <a:ext cx="3499355" cy="369332"/>
              </a:xfrm>
              <a:prstGeom prst="rect">
                <a:avLst/>
              </a:prstGeom>
              <a:blipFill>
                <a:blip r:embed="rId9"/>
                <a:stretch>
                  <a:fillRect l="-1220" r="-156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9613FFF-49E2-91F2-637B-9D4CCB94B77A}"/>
                  </a:ext>
                </a:extLst>
              </p:cNvPr>
              <p:cNvSpPr txBox="1"/>
              <p:nvPr/>
            </p:nvSpPr>
            <p:spPr>
              <a:xfrm>
                <a:off x="4024973" y="5445224"/>
                <a:ext cx="1071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9613FFF-49E2-91F2-637B-9D4CCB94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73" y="5445224"/>
                <a:ext cx="1071191" cy="369332"/>
              </a:xfrm>
              <a:prstGeom prst="rect">
                <a:avLst/>
              </a:prstGeom>
              <a:blipFill>
                <a:blip r:embed="rId10"/>
                <a:stretch>
                  <a:fillRect l="-2841" r="-568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ABD883A-EB6C-4025-614E-7C4CD75203FC}"/>
                  </a:ext>
                </a:extLst>
              </p:cNvPr>
              <p:cNvSpPr txBox="1"/>
              <p:nvPr/>
            </p:nvSpPr>
            <p:spPr>
              <a:xfrm>
                <a:off x="251520" y="5939988"/>
                <a:ext cx="1544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ABD883A-EB6C-4025-614E-7C4CD752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939988"/>
                <a:ext cx="1544077" cy="369332"/>
              </a:xfrm>
              <a:prstGeom prst="rect">
                <a:avLst/>
              </a:prstGeom>
              <a:blipFill>
                <a:blip r:embed="rId11"/>
                <a:stretch>
                  <a:fillRect l="-354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FFBFB07F-4121-65A4-3811-83F7CEF23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820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segmentária do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E0C67A6-85A8-27BE-903B-8D549A3DEDC7}"/>
                  </a:ext>
                </a:extLst>
              </p:cNvPr>
              <p:cNvSpPr txBox="1"/>
              <p:nvPr/>
            </p:nvSpPr>
            <p:spPr>
              <a:xfrm>
                <a:off x="323528" y="1412776"/>
                <a:ext cx="1447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E0C67A6-85A8-27BE-903B-8D549A3D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1447319" cy="369332"/>
              </a:xfrm>
              <a:prstGeom prst="rect">
                <a:avLst/>
              </a:prstGeom>
              <a:blipFill>
                <a:blip r:embed="rId4"/>
                <a:stretch>
                  <a:fillRect l="-3797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ADFF7BE-7745-5015-66BA-3EEF4D319651}"/>
                  </a:ext>
                </a:extLst>
              </p:cNvPr>
              <p:cNvSpPr txBox="1"/>
              <p:nvPr/>
            </p:nvSpPr>
            <p:spPr>
              <a:xfrm>
                <a:off x="2044561" y="1412776"/>
                <a:ext cx="1454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;2;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ADFF7BE-7745-5015-66BA-3EEF4D31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561" y="1412776"/>
                <a:ext cx="1454437" cy="369332"/>
              </a:xfrm>
              <a:prstGeom prst="rect">
                <a:avLst/>
              </a:prstGeom>
              <a:blipFill>
                <a:blip r:embed="rId5"/>
                <a:stretch>
                  <a:fillRect l="-3766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4EEB3B8-C85A-919E-7DBE-3BC1E9414B3B}"/>
                  </a:ext>
                </a:extLst>
              </p:cNvPr>
              <p:cNvSpPr txBox="1"/>
              <p:nvPr/>
            </p:nvSpPr>
            <p:spPr>
              <a:xfrm>
                <a:off x="3851920" y="1403484"/>
                <a:ext cx="1454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;0;2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4EEB3B8-C85A-919E-7DBE-3BC1E941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03484"/>
                <a:ext cx="1454437" cy="369332"/>
              </a:xfrm>
              <a:prstGeom prst="rect">
                <a:avLst/>
              </a:prstGeom>
              <a:blipFill>
                <a:blip r:embed="rId6"/>
                <a:stretch>
                  <a:fillRect l="-4202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4ACC91-3BBA-704A-023A-565EF5A98F59}"/>
                  </a:ext>
                </a:extLst>
              </p:cNvPr>
              <p:cNvSpPr txBox="1"/>
              <p:nvPr/>
            </p:nvSpPr>
            <p:spPr>
              <a:xfrm>
                <a:off x="4788024" y="1340768"/>
                <a:ext cx="35283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4ACC91-3BBA-704A-023A-565EF5A9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340768"/>
                <a:ext cx="352839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F08F035-99EF-3232-8464-14DDCEA406C6}"/>
                  </a:ext>
                </a:extLst>
              </p:cNvPr>
              <p:cNvSpPr txBox="1"/>
              <p:nvPr/>
            </p:nvSpPr>
            <p:spPr>
              <a:xfrm>
                <a:off x="3495056" y="2276872"/>
                <a:ext cx="2229072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F08F035-99EF-3232-8464-14DDCEA4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56" y="2276872"/>
                <a:ext cx="2229072" cy="632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39E0F81-C6ED-B23B-7F9B-EA15FE236483}"/>
                  </a:ext>
                </a:extLst>
              </p:cNvPr>
              <p:cNvSpPr txBox="1"/>
              <p:nvPr/>
            </p:nvSpPr>
            <p:spPr>
              <a:xfrm>
                <a:off x="3138877" y="4581128"/>
                <a:ext cx="3089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39E0F81-C6ED-B23B-7F9B-EA15FE23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77" y="4581128"/>
                <a:ext cx="3089307" cy="369332"/>
              </a:xfrm>
              <a:prstGeom prst="rect">
                <a:avLst/>
              </a:prstGeom>
              <a:blipFill>
                <a:blip r:embed="rId9"/>
                <a:stretch>
                  <a:fillRect l="-789" r="-1578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A2C9C0-53AD-F7C8-596C-D9A22AEF4ACB}"/>
                  </a:ext>
                </a:extLst>
              </p:cNvPr>
              <p:cNvSpPr txBox="1"/>
              <p:nvPr/>
            </p:nvSpPr>
            <p:spPr>
              <a:xfrm>
                <a:off x="3247109" y="3444591"/>
                <a:ext cx="2765051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A2C9C0-53AD-F7C8-596C-D9A22AEF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109" y="3444591"/>
                <a:ext cx="2765051" cy="6324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C43B3106-C5C7-4098-15B5-405E1395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1834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vetorial do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388ADAB-CE62-308B-B1C0-C59FFFF3C87F}"/>
                  </a:ext>
                </a:extLst>
              </p:cNvPr>
              <p:cNvSpPr txBox="1"/>
              <p:nvPr/>
            </p:nvSpPr>
            <p:spPr>
              <a:xfrm>
                <a:off x="251520" y="1340768"/>
                <a:ext cx="23315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388ADAB-CE62-308B-B1C0-C59FFFF3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2331599" cy="369332"/>
              </a:xfrm>
              <a:prstGeom prst="rect">
                <a:avLst/>
              </a:prstGeom>
              <a:blipFill>
                <a:blip r:embed="rId4"/>
                <a:stretch>
                  <a:fillRect l="-2089" r="-1305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E2EEEA0-A30B-1DF1-BA77-71562F2F7767}"/>
                  </a:ext>
                </a:extLst>
              </p:cNvPr>
              <p:cNvSpPr txBox="1"/>
              <p:nvPr/>
            </p:nvSpPr>
            <p:spPr>
              <a:xfrm>
                <a:off x="2627784" y="1340768"/>
                <a:ext cx="2243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E2EEEA0-A30B-1DF1-BA77-71562F2F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340768"/>
                <a:ext cx="2243883" cy="369332"/>
              </a:xfrm>
              <a:prstGeom prst="rect">
                <a:avLst/>
              </a:prstGeom>
              <a:blipFill>
                <a:blip r:embed="rId5"/>
                <a:stretch>
                  <a:fillRect l="-815" r="-1630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47D69F-69DE-7C3D-5CD7-0B7B5CCDAC02}"/>
                  </a:ext>
                </a:extLst>
              </p:cNvPr>
              <p:cNvSpPr txBox="1"/>
              <p:nvPr/>
            </p:nvSpPr>
            <p:spPr>
              <a:xfrm>
                <a:off x="4920405" y="1340768"/>
                <a:ext cx="2319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647D69F-69DE-7C3D-5CD7-0B7B5CCD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405" y="1340768"/>
                <a:ext cx="2319545" cy="369332"/>
              </a:xfrm>
              <a:prstGeom prst="rect">
                <a:avLst/>
              </a:prstGeom>
              <a:blipFill>
                <a:blip r:embed="rId6"/>
                <a:stretch>
                  <a:fillRect l="-262" t="-34426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C895B3-0484-202A-352F-7757FBA4CFB7}"/>
                  </a:ext>
                </a:extLst>
              </p:cNvPr>
              <p:cNvSpPr txBox="1"/>
              <p:nvPr/>
            </p:nvSpPr>
            <p:spPr>
              <a:xfrm>
                <a:off x="7509039" y="1340768"/>
                <a:ext cx="782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∦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C895B3-0484-202A-352F-7757FBA4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9" y="1340768"/>
                <a:ext cx="782522" cy="369332"/>
              </a:xfrm>
              <a:prstGeom prst="rect">
                <a:avLst/>
              </a:prstGeom>
              <a:blipFill>
                <a:blip r:embed="rId7"/>
                <a:stretch>
                  <a:fillRect l="-4688" t="-34426" r="-57031" b="-22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060065EC-93C6-125F-918F-DCDE52058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988840"/>
            <a:ext cx="4595184" cy="21464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6CAEA53-EA1A-B164-CB49-09109A943786}"/>
                  </a:ext>
                </a:extLst>
              </p:cNvPr>
              <p:cNvSpPr txBox="1"/>
              <p:nvPr/>
            </p:nvSpPr>
            <p:spPr>
              <a:xfrm>
                <a:off x="179512" y="4499828"/>
                <a:ext cx="186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6CAEA53-EA1A-B164-CB49-09109A94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99828"/>
                <a:ext cx="1861342" cy="369332"/>
              </a:xfrm>
              <a:prstGeom prst="rect">
                <a:avLst/>
              </a:prstGeom>
              <a:blipFill>
                <a:blip r:embed="rId9"/>
                <a:stretch>
                  <a:fillRect l="-2941" r="-980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7F4A8-56B6-76A0-68E9-84D34F037E0B}"/>
                  </a:ext>
                </a:extLst>
              </p:cNvPr>
              <p:cNvSpPr txBox="1"/>
              <p:nvPr/>
            </p:nvSpPr>
            <p:spPr>
              <a:xfrm>
                <a:off x="535597" y="4931876"/>
                <a:ext cx="1372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7F4A8-56B6-76A0-68E9-84D34F037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7" y="4931876"/>
                <a:ext cx="1372107" cy="369332"/>
              </a:xfrm>
              <a:prstGeom prst="rect">
                <a:avLst/>
              </a:prstGeom>
              <a:blipFill>
                <a:blip r:embed="rId10"/>
                <a:stretch>
                  <a:fillRect r="-4000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64CCA48-D4DA-A220-8D13-73C891EEFF08}"/>
                  </a:ext>
                </a:extLst>
              </p:cNvPr>
              <p:cNvSpPr txBox="1"/>
              <p:nvPr/>
            </p:nvSpPr>
            <p:spPr>
              <a:xfrm>
                <a:off x="4089145" y="4430885"/>
                <a:ext cx="2280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64CCA48-D4DA-A220-8D13-73C891EE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45" y="4430885"/>
                <a:ext cx="2280111" cy="369332"/>
              </a:xfrm>
              <a:prstGeom prst="rect">
                <a:avLst/>
              </a:prstGeom>
              <a:blipFill>
                <a:blip r:embed="rId11"/>
                <a:stretch>
                  <a:fillRect l="-2406" t="-35000" r="-19251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818E4F-E1B2-7B54-0832-6873BB419C09}"/>
                  </a:ext>
                </a:extLst>
              </p:cNvPr>
              <p:cNvSpPr txBox="1"/>
              <p:nvPr/>
            </p:nvSpPr>
            <p:spPr>
              <a:xfrm>
                <a:off x="3958243" y="5108633"/>
                <a:ext cx="25419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818E4F-E1B2-7B54-0832-6873BB419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243" y="5108633"/>
                <a:ext cx="2541914" cy="369332"/>
              </a:xfrm>
              <a:prstGeom prst="rect">
                <a:avLst/>
              </a:prstGeom>
              <a:blipFill>
                <a:blip r:embed="rId12"/>
                <a:stretch>
                  <a:fillRect l="-959" t="-32787" r="-17266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93802FB-D560-68BB-CDF1-10058966E8A1}"/>
                  </a:ext>
                </a:extLst>
              </p:cNvPr>
              <p:cNvSpPr txBox="1"/>
              <p:nvPr/>
            </p:nvSpPr>
            <p:spPr>
              <a:xfrm>
                <a:off x="1979712" y="5867980"/>
                <a:ext cx="6763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93802FB-D560-68BB-CDF1-10058966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867980"/>
                <a:ext cx="6763967" cy="369332"/>
              </a:xfrm>
              <a:prstGeom prst="rect">
                <a:avLst/>
              </a:prstGeom>
              <a:blipFill>
                <a:blip r:embed="rId1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8">
            <a:extLst>
              <a:ext uri="{FF2B5EF4-FFF2-40B4-BE49-F238E27FC236}">
                <a16:creationId xmlns:a16="http://schemas.microsoft.com/office/drawing/2014/main" id="{A4097A7C-8BC0-2A77-1269-990E23A4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2444695"/>
            <a:ext cx="26768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dois vetores em serão os vetores diretores do plano em questão.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3C7FEB2A-6E0E-4D63-7606-74BBBB89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704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Equação paramétrica do plano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98AE44A3-A488-60F7-9562-4651E8FF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7" y="2051556"/>
            <a:ext cx="6480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4EAD02E-2447-8785-53D9-D0C8F1DB3D03}"/>
                  </a:ext>
                </a:extLst>
              </p:cNvPr>
              <p:cNvSpPr txBox="1"/>
              <p:nvPr/>
            </p:nvSpPr>
            <p:spPr>
              <a:xfrm>
                <a:off x="688353" y="2042264"/>
                <a:ext cx="67639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4EAD02E-2447-8785-53D9-D0C8F1DB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3" y="2042264"/>
                <a:ext cx="6763967" cy="369332"/>
              </a:xfrm>
              <a:prstGeom prst="rect">
                <a:avLst/>
              </a:prstGeom>
              <a:blipFill>
                <a:blip r:embed="rId3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>
            <a:extLst>
              <a:ext uri="{FF2B5EF4-FFF2-40B4-BE49-F238E27FC236}">
                <a16:creationId xmlns:a16="http://schemas.microsoft.com/office/drawing/2014/main" id="{50880E88-3858-E539-46A3-7FC88767B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72" y="4005063"/>
            <a:ext cx="1008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F6A918B-EFB5-DA09-C46D-948FB7FECFA9}"/>
                  </a:ext>
                </a:extLst>
              </p:cNvPr>
              <p:cNvSpPr txBox="1"/>
              <p:nvPr/>
            </p:nvSpPr>
            <p:spPr>
              <a:xfrm>
                <a:off x="4026756" y="3501007"/>
                <a:ext cx="2705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F6A918B-EFB5-DA09-C46D-948FB7FEC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56" y="3501007"/>
                <a:ext cx="2705484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ABD60E-9B19-0766-0D5A-8D0F12056768}"/>
                  </a:ext>
                </a:extLst>
              </p:cNvPr>
              <p:cNvSpPr txBox="1"/>
              <p:nvPr/>
            </p:nvSpPr>
            <p:spPr>
              <a:xfrm>
                <a:off x="4026756" y="3942347"/>
                <a:ext cx="2596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AABD60E-9B19-0766-0D5A-8D0F1205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56" y="3942347"/>
                <a:ext cx="2596993" cy="369332"/>
              </a:xfrm>
              <a:prstGeom prst="rect">
                <a:avLst/>
              </a:prstGeom>
              <a:blipFill>
                <a:blip r:embed="rId5"/>
                <a:stretch>
                  <a:fillRect l="-2113" r="-1174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C31C5A-05F2-C78F-59F7-0FC19675D745}"/>
                  </a:ext>
                </a:extLst>
              </p:cNvPr>
              <p:cNvSpPr txBox="1"/>
              <p:nvPr/>
            </p:nvSpPr>
            <p:spPr>
              <a:xfrm>
                <a:off x="4026756" y="4518411"/>
                <a:ext cx="2507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C31C5A-05F2-C78F-59F7-0FC19675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56" y="4518411"/>
                <a:ext cx="2507097" cy="369332"/>
              </a:xfrm>
              <a:prstGeom prst="rect">
                <a:avLst/>
              </a:prstGeom>
              <a:blipFill>
                <a:blip r:embed="rId6"/>
                <a:stretch>
                  <a:fillRect l="-973" r="-1217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>
            <a:extLst>
              <a:ext uri="{FF2B5EF4-FFF2-40B4-BE49-F238E27FC236}">
                <a16:creationId xmlns:a16="http://schemas.microsoft.com/office/drawing/2014/main" id="{93689C3B-63CB-C597-E28A-FF9E9BEF1D69}"/>
              </a:ext>
            </a:extLst>
          </p:cNvPr>
          <p:cNvSpPr/>
          <p:nvPr/>
        </p:nvSpPr>
        <p:spPr>
          <a:xfrm>
            <a:off x="3306676" y="3366283"/>
            <a:ext cx="765799" cy="16468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39EF6E8-5824-EC56-20EF-9783734C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5457998"/>
            <a:ext cx="87801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 na equação vetorial, seja na equação paramétrica, basta atribuir valores para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h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para obtermos pontos que pertençam ao plano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9BA711-4097-6A56-C9CF-F7BEAAC7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4"/>
            <a:ext cx="8793094" cy="1080120"/>
          </a:xfrm>
          <a:prstGeom prst="rect">
            <a:avLst/>
          </a:prstGeom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F6BF6CDE-E7B1-70BF-74B1-E1B7AFEE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88840"/>
            <a:ext cx="267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vetorial: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E0A463F-73D2-E3E1-56A3-69A7137FE109}"/>
                  </a:ext>
                </a:extLst>
              </p:cNvPr>
              <p:cNvSpPr txBox="1"/>
              <p:nvPr/>
            </p:nvSpPr>
            <p:spPr>
              <a:xfrm>
                <a:off x="2200521" y="1979548"/>
                <a:ext cx="6566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E0A463F-73D2-E3E1-56A3-69A7137F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21" y="1979548"/>
                <a:ext cx="6566349" cy="369332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>
            <a:extLst>
              <a:ext uri="{FF2B5EF4-FFF2-40B4-BE49-F238E27FC236}">
                <a16:creationId xmlns:a16="http://schemas.microsoft.com/office/drawing/2014/main" id="{CA2DCA16-8146-2493-3218-B9E7D516B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203684"/>
            <a:ext cx="2880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paramétrica: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76025E-983A-3419-D523-F3947D5AC03A}"/>
                  </a:ext>
                </a:extLst>
              </p:cNvPr>
              <p:cNvSpPr txBox="1"/>
              <p:nvPr/>
            </p:nvSpPr>
            <p:spPr>
              <a:xfrm>
                <a:off x="3522700" y="2699628"/>
                <a:ext cx="20360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B76025E-983A-3419-D523-F3947D5A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00" y="2699628"/>
                <a:ext cx="2036007" cy="369332"/>
              </a:xfrm>
              <a:prstGeom prst="rect">
                <a:avLst/>
              </a:prstGeom>
              <a:blipFill>
                <a:blip r:embed="rId5"/>
                <a:stretch>
                  <a:fillRect l="-1497" r="-1497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0511C35-16E7-3809-6C53-BF68232098C5}"/>
                  </a:ext>
                </a:extLst>
              </p:cNvPr>
              <p:cNvSpPr txBox="1"/>
              <p:nvPr/>
            </p:nvSpPr>
            <p:spPr>
              <a:xfrm>
                <a:off x="3522700" y="3140968"/>
                <a:ext cx="2209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=2−3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0511C35-16E7-3809-6C53-BF682320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00" y="3140968"/>
                <a:ext cx="2209900" cy="369332"/>
              </a:xfrm>
              <a:prstGeom prst="rect">
                <a:avLst/>
              </a:prstGeom>
              <a:blipFill>
                <a:blip r:embed="rId6"/>
                <a:stretch>
                  <a:fillRect l="-2486" r="-165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3AD123F-01F0-AB26-D842-B8BAC43ADBF8}"/>
                  </a:ext>
                </a:extLst>
              </p:cNvPr>
              <p:cNvSpPr txBox="1"/>
              <p:nvPr/>
            </p:nvSpPr>
            <p:spPr>
              <a:xfrm>
                <a:off x="3522700" y="3717032"/>
                <a:ext cx="22467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=−1+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3AD123F-01F0-AB26-D842-B8BAC43AD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00" y="3717032"/>
                <a:ext cx="2246769" cy="369332"/>
              </a:xfrm>
              <a:prstGeom prst="rect">
                <a:avLst/>
              </a:prstGeom>
              <a:blipFill>
                <a:blip r:embed="rId7"/>
                <a:stretch>
                  <a:fillRect l="-1087" r="-1630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F6AD16D9-D33D-DCE0-72DA-09F85317A851}"/>
              </a:ext>
            </a:extLst>
          </p:cNvPr>
          <p:cNvSpPr/>
          <p:nvPr/>
        </p:nvSpPr>
        <p:spPr>
          <a:xfrm>
            <a:off x="2802620" y="2564904"/>
            <a:ext cx="765799" cy="16468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1B37C9-DD22-B24B-45B3-4C592EDAEEBB}"/>
                  </a:ext>
                </a:extLst>
              </p:cNvPr>
              <p:cNvSpPr txBox="1"/>
              <p:nvPr/>
            </p:nvSpPr>
            <p:spPr>
              <a:xfrm>
                <a:off x="107504" y="4293096"/>
                <a:ext cx="4782784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=(4;5;7)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1B37C9-DD22-B24B-45B3-4C592EDA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3096"/>
                <a:ext cx="4782784" cy="11738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383C0E6-3261-62EC-FE5B-FE862DE4D2DF}"/>
                  </a:ext>
                </a:extLst>
              </p:cNvPr>
              <p:cNvSpPr txBox="1"/>
              <p:nvPr/>
            </p:nvSpPr>
            <p:spPr>
              <a:xfrm>
                <a:off x="5796136" y="4365104"/>
                <a:ext cx="2954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383C0E6-3261-62EC-FE5B-FE862DE4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365104"/>
                <a:ext cx="2954591" cy="369332"/>
              </a:xfrm>
              <a:prstGeom prst="rect">
                <a:avLst/>
              </a:prstGeom>
              <a:blipFill>
                <a:blip r:embed="rId9"/>
                <a:stretch>
                  <a:fillRect l="-1860" r="-1860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640945F5-2D96-BA0A-3E09-D681B0FC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787860"/>
            <a:ext cx="2880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Aplicando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9E7DAFD-275D-2478-BE32-20787623794D}"/>
                  </a:ext>
                </a:extLst>
              </p:cNvPr>
              <p:cNvSpPr txBox="1"/>
              <p:nvPr/>
            </p:nvSpPr>
            <p:spPr>
              <a:xfrm>
                <a:off x="4932040" y="5147900"/>
                <a:ext cx="4116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4∙2+5∙2+7∙(−1)+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9E7DAFD-275D-2478-BE32-20787623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147900"/>
                <a:ext cx="4116320" cy="369332"/>
              </a:xfrm>
              <a:prstGeom prst="rect">
                <a:avLst/>
              </a:prstGeom>
              <a:blipFill>
                <a:blip r:embed="rId10"/>
                <a:stretch>
                  <a:fillRect l="-1037" r="-1185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0F927C5-62C8-6CAB-23F2-8D09099FE688}"/>
                  </a:ext>
                </a:extLst>
              </p:cNvPr>
              <p:cNvSpPr txBox="1"/>
              <p:nvPr/>
            </p:nvSpPr>
            <p:spPr>
              <a:xfrm>
                <a:off x="6516216" y="5661248"/>
                <a:ext cx="1241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0F927C5-62C8-6CAB-23F2-8D09099FE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661248"/>
                <a:ext cx="1241878" cy="369332"/>
              </a:xfrm>
              <a:prstGeom prst="rect">
                <a:avLst/>
              </a:prstGeom>
              <a:blipFill>
                <a:blip r:embed="rId11"/>
                <a:stretch>
                  <a:fillRect l="-4902" r="-4902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8">
            <a:extLst>
              <a:ext uri="{FF2B5EF4-FFF2-40B4-BE49-F238E27FC236}">
                <a16:creationId xmlns:a16="http://schemas.microsoft.com/office/drawing/2014/main" id="{CBD5BB1F-CEA4-71EA-B94E-77984F53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579948"/>
            <a:ext cx="2880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Equação geral: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FC9130-D2C0-AA99-5554-0E9B83EEC6FC}"/>
                  </a:ext>
                </a:extLst>
              </p:cNvPr>
              <p:cNvSpPr txBox="1"/>
              <p:nvPr/>
            </p:nvSpPr>
            <p:spPr>
              <a:xfrm>
                <a:off x="107504" y="6011996"/>
                <a:ext cx="3106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−11=0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CFC9130-D2C0-AA99-5554-0E9B83EE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011996"/>
                <a:ext cx="3106748" cy="369332"/>
              </a:xfrm>
              <a:prstGeom prst="rect">
                <a:avLst/>
              </a:prstGeom>
              <a:blipFill>
                <a:blip r:embed="rId12"/>
                <a:stretch>
                  <a:fillRect l="-1768" r="-176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1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4B0321-F80B-46A4-9C47-B0C1694B8DF1}"/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25679</TotalTime>
  <Words>461</Words>
  <Application>Microsoft Office PowerPoint</Application>
  <PresentationFormat>Apresentação na tela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115</cp:revision>
  <cp:lastPrinted>2020-02-19T23:20:48Z</cp:lastPrinted>
  <dcterms:created xsi:type="dcterms:W3CDTF">2017-03-16T17:27:52Z</dcterms:created>
  <dcterms:modified xsi:type="dcterms:W3CDTF">2024-10-17T22:24:16Z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