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3" r:id="rId6"/>
    <p:sldId id="278" r:id="rId7"/>
    <p:sldId id="266" r:id="rId8"/>
    <p:sldId id="282" r:id="rId9"/>
    <p:sldId id="284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9F265-7265-4022-85AE-74CCDE3A6CBB}" v="12" dt="2024-10-22T22:36:06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4719F265-7265-4022-85AE-74CCDE3A6CBB}"/>
    <pc:docChg chg="modSld">
      <pc:chgData name="RAFAEL CANELLAS FERRARA GARRASINO" userId="26da02eb-adf8-45eb-bfdc-1dc175fe5a91" providerId="ADAL" clId="{4719F265-7265-4022-85AE-74CCDE3A6CBB}" dt="2024-10-22T22:38:22.775" v="13" actId="20577"/>
      <pc:docMkLst>
        <pc:docMk/>
      </pc:docMkLst>
      <pc:sldChg chg="modSp mod">
        <pc:chgData name="RAFAEL CANELLAS FERRARA GARRASINO" userId="26da02eb-adf8-45eb-bfdc-1dc175fe5a91" providerId="ADAL" clId="{4719F265-7265-4022-85AE-74CCDE3A6CBB}" dt="2024-10-22T22:38:22.775" v="13" actId="20577"/>
        <pc:sldMkLst>
          <pc:docMk/>
          <pc:sldMk cId="0" sldId="257"/>
        </pc:sldMkLst>
        <pc:spChg chg="mod">
          <ac:chgData name="RAFAEL CANELLAS FERRARA GARRASINO" userId="26da02eb-adf8-45eb-bfdc-1dc175fe5a91" providerId="ADAL" clId="{4719F265-7265-4022-85AE-74CCDE3A6CBB}" dt="2024-10-22T22:38:22.775" v="13" actId="20577"/>
          <ac:spMkLst>
            <pc:docMk/>
            <pc:sldMk cId="0" sldId="257"/>
            <ac:spMk id="57349" creationId="{00000000-0000-0000-0000-000000000000}"/>
          </ac:spMkLst>
        </pc:spChg>
      </pc:sldChg>
      <pc:sldChg chg="modAnim">
        <pc:chgData name="RAFAEL CANELLAS FERRARA GARRASINO" userId="26da02eb-adf8-45eb-bfdc-1dc175fe5a91" providerId="ADAL" clId="{4719F265-7265-4022-85AE-74CCDE3A6CBB}" dt="2024-10-22T22:35:57.643" v="7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4719F265-7265-4022-85AE-74CCDE3A6CBB}" dt="2024-10-22T22:35:54.054" v="5"/>
        <pc:sldMkLst>
          <pc:docMk/>
          <pc:sldMk cId="4153565834" sldId="278"/>
        </pc:sldMkLst>
      </pc:sldChg>
      <pc:sldChg chg="modAnim">
        <pc:chgData name="RAFAEL CANELLAS FERRARA GARRASINO" userId="26da02eb-adf8-45eb-bfdc-1dc175fe5a91" providerId="ADAL" clId="{4719F265-7265-4022-85AE-74CCDE3A6CBB}" dt="2024-10-22T22:36:01.700" v="9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4719F265-7265-4022-85AE-74CCDE3A6CBB}" dt="2024-10-22T22:35:49.630" v="4"/>
        <pc:sldMkLst>
          <pc:docMk/>
          <pc:sldMk cId="3204837846" sldId="283"/>
        </pc:sldMkLst>
      </pc:sldChg>
      <pc:sldChg chg="modAnim">
        <pc:chgData name="RAFAEL CANELLAS FERRARA GARRASINO" userId="26da02eb-adf8-45eb-bfdc-1dc175fe5a91" providerId="ADAL" clId="{4719F265-7265-4022-85AE-74CCDE3A6CBB}" dt="2024-10-22T22:36:06.394" v="11"/>
        <pc:sldMkLst>
          <pc:docMk/>
          <pc:sldMk cId="1076572618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22/10/2024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4904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>
                <a:latin typeface="Verdana" panose="020B0604030504040204" pitchFamily="34" charset="0"/>
                <a:ea typeface="Verdana" panose="020B0604030504040204" pitchFamily="34" charset="0"/>
              </a:rPr>
              <a:t>AULA 8.1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3572384" y="3429000"/>
            <a:ext cx="2122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CÔNICAS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A62A59E1-C433-4FDC-8321-5D09F758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seções cônicas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70D195-59B0-80A3-3AF5-205BB686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628259"/>
            <a:ext cx="2736304" cy="4570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908F8182-16D7-177C-32CC-C726E465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6048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Sejam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 g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duas retas concorrentes em O e não perpendiculares.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E8DA9E20-CF5F-851F-1B57-32DFBF55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62589"/>
            <a:ext cx="6048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Vamos manter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fixa e girar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g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ao redor de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mantendo o ângulo que as duas formam. Será formada uma superfície cônica infinita composta por duas folhas separadas por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O.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175DFDD-FE98-C775-E968-81E1D3BF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84984"/>
            <a:ext cx="6048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reta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será chamada de eixo da superfície cônica, enquanto a reta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g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será chamada de geratriz da superfície cônica. O ponto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será chamado de vértice.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958205F-1F7C-FE19-9F80-7800505F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509120"/>
            <a:ext cx="60486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Ao traçarmos um plano que forma uma interseção com a superfície cônica, o conjunto de pontos que se formará dessa interseção se chamará seção cônica ou simplesmente cônica.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E3C277AB-B9D4-4C46-080E-385E5D34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733256"/>
            <a:ext cx="88569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esse plano não passa pelo vértice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O,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cônica formada poderá ser classificada de três maneiras distintas.</a:t>
            </a:r>
          </a:p>
        </p:txBody>
      </p:sp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8">
            <a:extLst>
              <a:ext uri="{FF2B5EF4-FFF2-40B4-BE49-F238E27FC236}">
                <a16:creationId xmlns:a16="http://schemas.microsoft.com/office/drawing/2014/main" id="{A02F9C98-51D5-9FAC-0B91-A36601334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seções cônicas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DE698A5-5ABA-A90B-189A-F0EBFC0B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6722231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8">
            <a:extLst>
              <a:ext uri="{FF2B5EF4-FFF2-40B4-BE49-F238E27FC236}">
                <a16:creationId xmlns:a16="http://schemas.microsoft.com/office/drawing/2014/main" id="{52EBEE59-EB47-9895-0BE4-6931D69B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o plano em questão é paralelo a uma geratriz e intercepta apenas uma das folhas da superfície, a cônica se chamará parábola.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9A97CBAE-3D0E-6050-8BAF-2FB37B7E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seções cônicas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1BD7CD8-CE5E-C60A-EFBD-D0BBF95A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6722231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CE89E32E-88E2-9238-36D6-DB02BE33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o plano em questão não é paralelo a uma geratriz e intercepta apenas uma das folhas da superfície, a cônica se chamará elipse.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F7E3E9F7-0891-8880-4DE7-494789D6B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34597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Nos casos em que o plano for perpendicular ao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e,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cônica será uma circunferência.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87D96636-5407-D8A3-1C8F-A693DF83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seções cônicas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5F9577-2C37-D2D8-F290-D954D378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6722231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DD999B8B-0AD3-ED25-141C-E97EF3ED1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Quando o plano em questão não é paralelo a uma geratriz e intercepta duas folhas da superfície, a cônica se chamará hipérbole.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62D3B87C-58BD-D029-B45E-5FB7CBC6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134597"/>
            <a:ext cx="87129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hipérbole deverá ser vista como uma curva única constituída de dois ramos, cada um em uma folha da superfície.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525F2C99-83F9-B698-F4BF-3366C669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93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As seções cônicas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BDA622-2FD0-9F25-6379-BA3A1574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24945"/>
            <a:ext cx="7068785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A3A224D9-55FA-7D8F-588B-0BB3EE6D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8712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Caso os exemplos anteriores forem posicionados de tal que maneira que cortem 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O,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obteremos as chamadas cônicas degeneradas, as quais serão respectivamente uma reta, um ponto e duas retas.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3584F151-1233-5158-2F02-92882298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150821"/>
            <a:ext cx="871296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livro possui aplicações, principalmente na área da astronomia, especialmente ao final deste capítulo. Sugiro a leitura complementar.</a:t>
            </a:r>
          </a:p>
        </p:txBody>
      </p:sp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53FA3B-D432-4158-BCC8-3E8CD3735DF2}"/>
</file>

<file path=docProps/app.xml><?xml version="1.0" encoding="utf-8"?>
<Properties xmlns="http://schemas.openxmlformats.org/officeDocument/2006/extended-properties" xmlns:vt="http://schemas.openxmlformats.org/officeDocument/2006/docPropsVTypes">
  <TotalTime>25701</TotalTime>
  <Words>317</Words>
  <Application>Microsoft Office PowerPoint</Application>
  <PresentationFormat>Apresentação na tela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116</cp:revision>
  <cp:lastPrinted>2020-02-19T23:20:48Z</cp:lastPrinted>
  <dcterms:created xsi:type="dcterms:W3CDTF">2017-03-16T17:27:52Z</dcterms:created>
  <dcterms:modified xsi:type="dcterms:W3CDTF">2024-10-22T22:38:23Z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