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85" r:id="rId7"/>
    <p:sldId id="266" r:id="rId8"/>
    <p:sldId id="278" r:id="rId9"/>
    <p:sldId id="291" r:id="rId10"/>
    <p:sldId id="292" r:id="rId11"/>
    <p:sldId id="282" r:id="rId12"/>
    <p:sldId id="293" r:id="rId13"/>
    <p:sldId id="284" r:id="rId14"/>
    <p:sldId id="294" r:id="rId15"/>
    <p:sldId id="287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89AA2-099C-41F2-AA41-837464DCB522}" v="39" dt="2024-12-19T00:15:30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7D289AA2-099C-41F2-AA41-837464DCB522}"/>
    <pc:docChg chg="custSel delSld modSld">
      <pc:chgData name="RAFAEL CANELLAS FERRARA GARRASINO" userId="26da02eb-adf8-45eb-bfdc-1dc175fe5a91" providerId="ADAL" clId="{7D289AA2-099C-41F2-AA41-837464DCB522}" dt="2024-12-19T00:15:30.922" v="49"/>
      <pc:docMkLst>
        <pc:docMk/>
      </pc:docMkLst>
      <pc:sldChg chg="modAnim">
        <pc:chgData name="RAFAEL CANELLAS FERRARA GARRASINO" userId="26da02eb-adf8-45eb-bfdc-1dc175fe5a91" providerId="ADAL" clId="{7D289AA2-099C-41F2-AA41-837464DCB522}" dt="2024-12-19T00:15:19.183" v="33"/>
        <pc:sldMkLst>
          <pc:docMk/>
          <pc:sldMk cId="846134930" sldId="266"/>
        </pc:sldMkLst>
      </pc:sldChg>
      <pc:sldChg chg="modAnim">
        <pc:chgData name="RAFAEL CANELLAS FERRARA GARRASINO" userId="26da02eb-adf8-45eb-bfdc-1dc175fe5a91" providerId="ADAL" clId="{7D289AA2-099C-41F2-AA41-837464DCB522}" dt="2024-12-19T00:15:13.340" v="24"/>
        <pc:sldMkLst>
          <pc:docMk/>
          <pc:sldMk cId="4153565834" sldId="278"/>
        </pc:sldMkLst>
      </pc:sldChg>
      <pc:sldChg chg="delSp modAnim">
        <pc:chgData name="RAFAEL CANELLAS FERRARA GARRASINO" userId="26da02eb-adf8-45eb-bfdc-1dc175fe5a91" providerId="ADAL" clId="{7D289AA2-099C-41F2-AA41-837464DCB522}" dt="2024-12-19T00:14:41.636" v="18"/>
        <pc:sldMkLst>
          <pc:docMk/>
          <pc:sldMk cId="4280020645" sldId="282"/>
        </pc:sldMkLst>
        <pc:spChg chg="del">
          <ac:chgData name="RAFAEL CANELLAS FERRARA GARRASINO" userId="26da02eb-adf8-45eb-bfdc-1dc175fe5a91" providerId="ADAL" clId="{7D289AA2-099C-41F2-AA41-837464DCB522}" dt="2024-12-19T00:14:34.351" v="13" actId="478"/>
          <ac:spMkLst>
            <pc:docMk/>
            <pc:sldMk cId="4280020645" sldId="282"/>
            <ac:spMk id="3" creationId="{02821DA9-348A-D538-ED6F-53922304D9C6}"/>
          </ac:spMkLst>
        </pc:spChg>
        <pc:spChg chg="del">
          <ac:chgData name="RAFAEL CANELLAS FERRARA GARRASINO" userId="26da02eb-adf8-45eb-bfdc-1dc175fe5a91" providerId="ADAL" clId="{7D289AA2-099C-41F2-AA41-837464DCB522}" dt="2024-12-19T00:14:37.770" v="14" actId="478"/>
          <ac:spMkLst>
            <pc:docMk/>
            <pc:sldMk cId="4280020645" sldId="282"/>
            <ac:spMk id="18" creationId="{70664B66-C07D-FF5C-6A37-FC65B4885EE7}"/>
          </ac:spMkLst>
        </pc:spChg>
      </pc:sldChg>
      <pc:sldChg chg="modAnim">
        <pc:chgData name="RAFAEL CANELLAS FERRARA GARRASINO" userId="26da02eb-adf8-45eb-bfdc-1dc175fe5a91" providerId="ADAL" clId="{7D289AA2-099C-41F2-AA41-837464DCB522}" dt="2024-12-19T00:15:30.922" v="49"/>
        <pc:sldMkLst>
          <pc:docMk/>
          <pc:sldMk cId="3204837846" sldId="283"/>
        </pc:sldMkLst>
      </pc:sldChg>
      <pc:sldChg chg="addSp delSp modAnim">
        <pc:chgData name="RAFAEL CANELLAS FERRARA GARRASINO" userId="26da02eb-adf8-45eb-bfdc-1dc175fe5a91" providerId="ADAL" clId="{7D289AA2-099C-41F2-AA41-837464DCB522}" dt="2024-12-19T00:14:20.059" v="11" actId="478"/>
        <pc:sldMkLst>
          <pc:docMk/>
          <pc:sldMk cId="1076572618" sldId="284"/>
        </pc:sldMkLst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12" creationId="{AC7EB44B-BA35-FDE0-5923-64E9AC797A8B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13" creationId="{A129420A-E907-2DD8-D64A-88B6D16CD705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14" creationId="{1F9037E5-C427-E354-55D9-877CDA5728B9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15" creationId="{B7CDC476-5194-B4AD-5B23-641D939DE194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16" creationId="{7A9C5B97-BA7F-5392-CF20-5BB57EE343FD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17" creationId="{2065773A-BC0D-21EB-46D4-20B85808DF4A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18" creationId="{70A4DF1A-96F6-E53F-7542-BFA15C6C2EDD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21" creationId="{82A77935-82DF-FD02-0772-506562D769ED}"/>
          </ac:spMkLst>
        </pc:spChg>
        <pc:spChg chg="add del">
          <ac:chgData name="RAFAEL CANELLAS FERRARA GARRASINO" userId="26da02eb-adf8-45eb-bfdc-1dc175fe5a91" providerId="ADAL" clId="{7D289AA2-099C-41F2-AA41-837464DCB522}" dt="2024-12-19T00:14:20.059" v="11" actId="478"/>
          <ac:spMkLst>
            <pc:docMk/>
            <pc:sldMk cId="1076572618" sldId="284"/>
            <ac:spMk id="22" creationId="{081FB1F1-EA00-DC12-FAC0-A7B8C8834CE7}"/>
          </ac:spMkLst>
        </pc:spChg>
        <pc:picChg chg="add del">
          <ac:chgData name="RAFAEL CANELLAS FERRARA GARRASINO" userId="26da02eb-adf8-45eb-bfdc-1dc175fe5a91" providerId="ADAL" clId="{7D289AA2-099C-41F2-AA41-837464DCB522}" dt="2024-12-19T00:14:16.784" v="10" actId="478"/>
          <ac:picMkLst>
            <pc:docMk/>
            <pc:sldMk cId="1076572618" sldId="284"/>
            <ac:picMk id="10" creationId="{CE26F7E9-EC3E-7B54-98A7-7EA4EFDAD01D}"/>
          </ac:picMkLst>
        </pc:picChg>
        <pc:cxnChg chg="add del">
          <ac:chgData name="RAFAEL CANELLAS FERRARA GARRASINO" userId="26da02eb-adf8-45eb-bfdc-1dc175fe5a91" providerId="ADAL" clId="{7D289AA2-099C-41F2-AA41-837464DCB522}" dt="2024-12-19T00:14:20.059" v="11" actId="478"/>
          <ac:cxnSpMkLst>
            <pc:docMk/>
            <pc:sldMk cId="1076572618" sldId="284"/>
            <ac:cxnSpMk id="20" creationId="{7677BFF0-F414-FD36-224B-224B63C0CA9A}"/>
          </ac:cxnSpMkLst>
        </pc:cxnChg>
        <pc:cxnChg chg="add del">
          <ac:chgData name="RAFAEL CANELLAS FERRARA GARRASINO" userId="26da02eb-adf8-45eb-bfdc-1dc175fe5a91" providerId="ADAL" clId="{7D289AA2-099C-41F2-AA41-837464DCB522}" dt="2024-12-19T00:14:20.059" v="11" actId="478"/>
          <ac:cxnSpMkLst>
            <pc:docMk/>
            <pc:sldMk cId="1076572618" sldId="284"/>
            <ac:cxnSpMk id="23" creationId="{1593A96F-3E4F-CB26-77BA-9C6BA02C5305}"/>
          </ac:cxnSpMkLst>
        </pc:cxnChg>
      </pc:sldChg>
      <pc:sldChg chg="modAnim">
        <pc:chgData name="RAFAEL CANELLAS FERRARA GARRASINO" userId="26da02eb-adf8-45eb-bfdc-1dc175fe5a91" providerId="ADAL" clId="{7D289AA2-099C-41F2-AA41-837464DCB522}" dt="2024-12-19T00:15:25.368" v="47"/>
        <pc:sldMkLst>
          <pc:docMk/>
          <pc:sldMk cId="4084787212" sldId="285"/>
        </pc:sldMkLst>
      </pc:sldChg>
      <pc:sldChg chg="delSp mod delAnim">
        <pc:chgData name="RAFAEL CANELLAS FERRARA GARRASINO" userId="26da02eb-adf8-45eb-bfdc-1dc175fe5a91" providerId="ADAL" clId="{7D289AA2-099C-41F2-AA41-837464DCB522}" dt="2024-12-19T00:14:03.321" v="7" actId="478"/>
        <pc:sldMkLst>
          <pc:docMk/>
          <pc:sldMk cId="2600988072" sldId="287"/>
        </pc:sldMkLst>
        <pc:spChg chg="del">
          <ac:chgData name="RAFAEL CANELLAS FERRARA GARRASINO" userId="26da02eb-adf8-45eb-bfdc-1dc175fe5a91" providerId="ADAL" clId="{7D289AA2-099C-41F2-AA41-837464DCB522}" dt="2024-12-19T00:13:52.890" v="2" actId="478"/>
          <ac:spMkLst>
            <pc:docMk/>
            <pc:sldMk cId="2600988072" sldId="287"/>
            <ac:spMk id="13" creationId="{8233E2F6-B15A-B233-A8A0-3E264B79BD08}"/>
          </ac:spMkLst>
        </pc:spChg>
        <pc:spChg chg="del">
          <ac:chgData name="RAFAEL CANELLAS FERRARA GARRASINO" userId="26da02eb-adf8-45eb-bfdc-1dc175fe5a91" providerId="ADAL" clId="{7D289AA2-099C-41F2-AA41-837464DCB522}" dt="2024-12-19T00:13:52.890" v="2" actId="478"/>
          <ac:spMkLst>
            <pc:docMk/>
            <pc:sldMk cId="2600988072" sldId="287"/>
            <ac:spMk id="14" creationId="{8779D015-9F1D-F1AF-6CB2-D583CE29D9DE}"/>
          </ac:spMkLst>
        </pc:spChg>
        <pc:spChg chg="del">
          <ac:chgData name="RAFAEL CANELLAS FERRARA GARRASINO" userId="26da02eb-adf8-45eb-bfdc-1dc175fe5a91" providerId="ADAL" clId="{7D289AA2-099C-41F2-AA41-837464DCB522}" dt="2024-12-19T00:13:52.890" v="2" actId="478"/>
          <ac:spMkLst>
            <pc:docMk/>
            <pc:sldMk cId="2600988072" sldId="287"/>
            <ac:spMk id="19" creationId="{3749EC74-FBBD-527E-D6EF-546A126B7E9A}"/>
          </ac:spMkLst>
        </pc:spChg>
        <pc:spChg chg="del">
          <ac:chgData name="RAFAEL CANELLAS FERRARA GARRASINO" userId="26da02eb-adf8-45eb-bfdc-1dc175fe5a91" providerId="ADAL" clId="{7D289AA2-099C-41F2-AA41-837464DCB522}" dt="2024-12-19T00:13:52.890" v="2" actId="478"/>
          <ac:spMkLst>
            <pc:docMk/>
            <pc:sldMk cId="2600988072" sldId="287"/>
            <ac:spMk id="20" creationId="{6A8F12D9-B545-C3CF-278A-7AF9CBCE29DE}"/>
          </ac:spMkLst>
        </pc:spChg>
        <pc:spChg chg="del">
          <ac:chgData name="RAFAEL CANELLAS FERRARA GARRASINO" userId="26da02eb-adf8-45eb-bfdc-1dc175fe5a91" providerId="ADAL" clId="{7D289AA2-099C-41F2-AA41-837464DCB522}" dt="2024-12-19T00:13:52.890" v="2" actId="478"/>
          <ac:spMkLst>
            <pc:docMk/>
            <pc:sldMk cId="2600988072" sldId="287"/>
            <ac:spMk id="21" creationId="{939601AC-9011-50DC-9300-2136C7252FDF}"/>
          </ac:spMkLst>
        </pc:spChg>
        <pc:spChg chg="del">
          <ac:chgData name="RAFAEL CANELLAS FERRARA GARRASINO" userId="26da02eb-adf8-45eb-bfdc-1dc175fe5a91" providerId="ADAL" clId="{7D289AA2-099C-41F2-AA41-837464DCB522}" dt="2024-12-19T00:13:52.890" v="2" actId="478"/>
          <ac:spMkLst>
            <pc:docMk/>
            <pc:sldMk cId="2600988072" sldId="287"/>
            <ac:spMk id="22" creationId="{F549F7A7-3F8C-5B2A-42EC-0A555509147F}"/>
          </ac:spMkLst>
        </pc:spChg>
        <pc:spChg chg="del">
          <ac:chgData name="RAFAEL CANELLAS FERRARA GARRASINO" userId="26da02eb-adf8-45eb-bfdc-1dc175fe5a91" providerId="ADAL" clId="{7D289AA2-099C-41F2-AA41-837464DCB522}" dt="2024-12-19T00:13:50.483" v="1" actId="478"/>
          <ac:spMkLst>
            <pc:docMk/>
            <pc:sldMk cId="2600988072" sldId="287"/>
            <ac:spMk id="23" creationId="{5A15DBBD-4B8A-C73A-5D94-A94F2F190516}"/>
          </ac:spMkLst>
        </pc:spChg>
        <pc:cxnChg chg="del">
          <ac:chgData name="RAFAEL CANELLAS FERRARA GARRASINO" userId="26da02eb-adf8-45eb-bfdc-1dc175fe5a91" providerId="ADAL" clId="{7D289AA2-099C-41F2-AA41-837464DCB522}" dt="2024-12-19T00:13:55.968" v="3" actId="478"/>
          <ac:cxnSpMkLst>
            <pc:docMk/>
            <pc:sldMk cId="2600988072" sldId="287"/>
            <ac:cxnSpMk id="3" creationId="{F7B21DD3-881B-422D-CF4E-0BEBD8BF792E}"/>
          </ac:cxnSpMkLst>
        </pc:cxnChg>
        <pc:cxnChg chg="del">
          <ac:chgData name="RAFAEL CANELLAS FERRARA GARRASINO" userId="26da02eb-adf8-45eb-bfdc-1dc175fe5a91" providerId="ADAL" clId="{7D289AA2-099C-41F2-AA41-837464DCB522}" dt="2024-12-19T00:13:57.812" v="4" actId="478"/>
          <ac:cxnSpMkLst>
            <pc:docMk/>
            <pc:sldMk cId="2600988072" sldId="287"/>
            <ac:cxnSpMk id="4" creationId="{E8BBAD50-D4C5-1114-AD0D-46EE91A39E74}"/>
          </ac:cxnSpMkLst>
        </pc:cxnChg>
        <pc:cxnChg chg="del">
          <ac:chgData name="RAFAEL CANELLAS FERRARA GARRASINO" userId="26da02eb-adf8-45eb-bfdc-1dc175fe5a91" providerId="ADAL" clId="{7D289AA2-099C-41F2-AA41-837464DCB522}" dt="2024-12-19T00:13:59.762" v="5" actId="478"/>
          <ac:cxnSpMkLst>
            <pc:docMk/>
            <pc:sldMk cId="2600988072" sldId="287"/>
            <ac:cxnSpMk id="16" creationId="{3DD47D07-2E5B-3275-49CA-0212CD9F1D38}"/>
          </ac:cxnSpMkLst>
        </pc:cxnChg>
        <pc:cxnChg chg="del">
          <ac:chgData name="RAFAEL CANELLAS FERRARA GARRASINO" userId="26da02eb-adf8-45eb-bfdc-1dc175fe5a91" providerId="ADAL" clId="{7D289AA2-099C-41F2-AA41-837464DCB522}" dt="2024-12-19T00:14:01.410" v="6" actId="478"/>
          <ac:cxnSpMkLst>
            <pc:docMk/>
            <pc:sldMk cId="2600988072" sldId="287"/>
            <ac:cxnSpMk id="17" creationId="{CD3F2FCA-9244-340F-A64C-37590CBD0845}"/>
          </ac:cxnSpMkLst>
        </pc:cxnChg>
        <pc:cxnChg chg="del">
          <ac:chgData name="RAFAEL CANELLAS FERRARA GARRASINO" userId="26da02eb-adf8-45eb-bfdc-1dc175fe5a91" providerId="ADAL" clId="{7D289AA2-099C-41F2-AA41-837464DCB522}" dt="2024-12-19T00:14:03.321" v="7" actId="478"/>
          <ac:cxnSpMkLst>
            <pc:docMk/>
            <pc:sldMk cId="2600988072" sldId="287"/>
            <ac:cxnSpMk id="18" creationId="{C3B22455-8042-2CE6-B112-2E7D863E0DA6}"/>
          </ac:cxnSpMkLst>
        </pc:cxnChg>
      </pc:sldChg>
      <pc:sldChg chg="del">
        <pc:chgData name="RAFAEL CANELLAS FERRARA GARRASINO" userId="26da02eb-adf8-45eb-bfdc-1dc175fe5a91" providerId="ADAL" clId="{7D289AA2-099C-41F2-AA41-837464DCB522}" dt="2024-12-19T00:13:47.768" v="0" actId="47"/>
        <pc:sldMkLst>
          <pc:docMk/>
          <pc:sldMk cId="3668074699" sldId="289"/>
        </pc:sldMkLst>
      </pc:sldChg>
      <pc:sldChg chg="delSp mod delAnim modAnim">
        <pc:chgData name="RAFAEL CANELLAS FERRARA GARRASINO" userId="26da02eb-adf8-45eb-bfdc-1dc175fe5a91" providerId="ADAL" clId="{7D289AA2-099C-41F2-AA41-837464DCB522}" dt="2024-12-19T00:14:59.522" v="21" actId="478"/>
        <pc:sldMkLst>
          <pc:docMk/>
          <pc:sldMk cId="1810557150" sldId="291"/>
        </pc:sldMkLst>
        <pc:spChg chg="del">
          <ac:chgData name="RAFAEL CANELLAS FERRARA GARRASINO" userId="26da02eb-adf8-45eb-bfdc-1dc175fe5a91" providerId="ADAL" clId="{7D289AA2-099C-41F2-AA41-837464DCB522}" dt="2024-12-19T00:14:57.162" v="20" actId="478"/>
          <ac:spMkLst>
            <pc:docMk/>
            <pc:sldMk cId="1810557150" sldId="291"/>
            <ac:spMk id="4" creationId="{18F81C8E-B25A-8051-6A5C-274A545B9FBA}"/>
          </ac:spMkLst>
        </pc:spChg>
        <pc:spChg chg="del">
          <ac:chgData name="RAFAEL CANELLAS FERRARA GARRASINO" userId="26da02eb-adf8-45eb-bfdc-1dc175fe5a91" providerId="ADAL" clId="{7D289AA2-099C-41F2-AA41-837464DCB522}" dt="2024-12-19T00:14:59.522" v="21" actId="478"/>
          <ac:spMkLst>
            <pc:docMk/>
            <pc:sldMk cId="1810557150" sldId="291"/>
            <ac:spMk id="5" creationId="{C4DE0671-2175-9042-6C42-6B42D94CD9E4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6" creationId="{E74536C1-9724-F64F-1CF8-0250BB939F69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8" creationId="{47318A90-A03E-2C3F-2719-E1F976CB061A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10" creationId="{1528DA32-63DE-A3FE-0ABD-62B472E18169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16" creationId="{32893B0C-9F9D-DD74-4179-24BD7A6E7005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26" creationId="{3F374270-DF71-DD31-2B93-CDEE2E4966D3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27" creationId="{8B5D5E79-BB51-D266-13DB-A2DCEDFEB651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28" creationId="{93452C29-71CD-4F05-9491-A739A89F918C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30" creationId="{7F02F47D-33DC-53C4-3211-A28DA6A5C2E5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31" creationId="{55EF29A2-54CC-E0A4-EEBE-F7BC1B67246C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32" creationId="{A3A3E3EC-0DF2-98F0-D85F-EC92B3DDD200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33" creationId="{217B29C0-D904-01CC-C1BF-5E59A400820F}"/>
          </ac:spMkLst>
        </pc:spChg>
        <pc:spChg chg="del">
          <ac:chgData name="RAFAEL CANELLAS FERRARA GARRASINO" userId="26da02eb-adf8-45eb-bfdc-1dc175fe5a91" providerId="ADAL" clId="{7D289AA2-099C-41F2-AA41-837464DCB522}" dt="2024-12-19T00:14:53.607" v="19" actId="478"/>
          <ac:spMkLst>
            <pc:docMk/>
            <pc:sldMk cId="1810557150" sldId="291"/>
            <ac:spMk id="34" creationId="{16ABE388-7C20-7306-AFB9-0C0140D4A9B2}"/>
          </ac:spMkLst>
        </pc:spChg>
        <pc:picChg chg="del">
          <ac:chgData name="RAFAEL CANELLAS FERRARA GARRASINO" userId="26da02eb-adf8-45eb-bfdc-1dc175fe5a91" providerId="ADAL" clId="{7D289AA2-099C-41F2-AA41-837464DCB522}" dt="2024-12-19T00:14:53.607" v="19" actId="478"/>
          <ac:picMkLst>
            <pc:docMk/>
            <pc:sldMk cId="1810557150" sldId="291"/>
            <ac:picMk id="36" creationId="{D97B477B-4053-1D30-9199-BE009BCDEE66}"/>
          </ac:picMkLst>
        </pc:picChg>
      </pc:sldChg>
      <pc:sldChg chg="delSp modAnim">
        <pc:chgData name="RAFAEL CANELLAS FERRARA GARRASINO" userId="26da02eb-adf8-45eb-bfdc-1dc175fe5a91" providerId="ADAL" clId="{7D289AA2-099C-41F2-AA41-837464DCB522}" dt="2024-12-19T00:15:06.086" v="22" actId="478"/>
        <pc:sldMkLst>
          <pc:docMk/>
          <pc:sldMk cId="2270190398" sldId="292"/>
        </pc:sldMkLst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" creationId="{ADBD0601-AE92-1ECD-ACED-E401B7EA1C4B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3" creationId="{A67E1EB2-8999-5DF8-B12F-D057C36F3495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5" creationId="{733A6281-7D6D-C6DF-7699-26F9F05C6675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12" creationId="{DFFF2114-1A1D-E0A5-6659-021AE5B91FA5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1" creationId="{E251DD4B-FA76-757E-E844-5AE0FFF63E7B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2" creationId="{14749675-903F-ED52-7AAC-8DAB5EFF6365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3" creationId="{FF6B25AA-EF8B-2B46-AADC-D90130D35A4B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4" creationId="{306CACE7-BAB3-D5AB-330B-B75F689D335F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5" creationId="{88CFB84A-17C1-416B-3D78-B887AD11F658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6" creationId="{5D3065A9-7147-5FBB-537F-D6B04C6FFC42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7" creationId="{8DD04D09-A31F-C390-2C83-E7179C524B91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8" creationId="{1B05FB8D-C36E-5460-0D25-2AEB65E5D693}"/>
          </ac:spMkLst>
        </pc:spChg>
        <pc:spChg chg="del">
          <ac:chgData name="RAFAEL CANELLAS FERRARA GARRASINO" userId="26da02eb-adf8-45eb-bfdc-1dc175fe5a91" providerId="ADAL" clId="{7D289AA2-099C-41F2-AA41-837464DCB522}" dt="2024-12-19T00:15:06.086" v="22" actId="478"/>
          <ac:spMkLst>
            <pc:docMk/>
            <pc:sldMk cId="2270190398" sldId="292"/>
            <ac:spMk id="29" creationId="{E70D9C4F-C293-2013-2247-496C7CCD69BE}"/>
          </ac:spMkLst>
        </pc:spChg>
        <pc:picChg chg="del">
          <ac:chgData name="RAFAEL CANELLAS FERRARA GARRASINO" userId="26da02eb-adf8-45eb-bfdc-1dc175fe5a91" providerId="ADAL" clId="{7D289AA2-099C-41F2-AA41-837464DCB522}" dt="2024-12-19T00:15:06.086" v="22" actId="478"/>
          <ac:picMkLst>
            <pc:docMk/>
            <pc:sldMk cId="2270190398" sldId="292"/>
            <ac:picMk id="31" creationId="{6C9324B6-B296-BD93-8850-E5F121F66878}"/>
          </ac:picMkLst>
        </pc:picChg>
      </pc:sldChg>
      <pc:sldChg chg="delSp modAnim">
        <pc:chgData name="RAFAEL CANELLAS FERRARA GARRASINO" userId="26da02eb-adf8-45eb-bfdc-1dc175fe5a91" providerId="ADAL" clId="{7D289AA2-099C-41F2-AA41-837464DCB522}" dt="2024-12-19T00:14:30.318" v="12" actId="478"/>
        <pc:sldMkLst>
          <pc:docMk/>
          <pc:sldMk cId="3454391929" sldId="293"/>
        </pc:sldMkLst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6" creationId="{47A65615-1F0F-D54E-FD91-91E5F8B04FB7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9" creationId="{438F77A6-6D21-13A1-A81A-1DBB17FA456E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10" creationId="{E42930C5-1324-A7F8-35C9-43B9716C2B5F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11" creationId="{14432604-0C12-32C0-BB50-9B1F8F61815E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12" creationId="{003EDA2C-1C1A-5533-60CF-F1AEE6F842B9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13" creationId="{B43D5834-3F92-543B-F5BD-AF368A419BEB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14" creationId="{A313EA9E-4E39-CAB5-9E4F-3B0D1AE0E323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15" creationId="{A9724630-088A-2174-FCDF-25ED90121612}"/>
          </ac:spMkLst>
        </pc:spChg>
        <pc:spChg chg="del">
          <ac:chgData name="RAFAEL CANELLAS FERRARA GARRASINO" userId="26da02eb-adf8-45eb-bfdc-1dc175fe5a91" providerId="ADAL" clId="{7D289AA2-099C-41F2-AA41-837464DCB522}" dt="2024-12-19T00:14:30.318" v="12" actId="478"/>
          <ac:spMkLst>
            <pc:docMk/>
            <pc:sldMk cId="3454391929" sldId="293"/>
            <ac:spMk id="16" creationId="{BBA90F8C-ADE8-89B9-AB86-5C18560B090F}"/>
          </ac:spMkLst>
        </pc:spChg>
        <pc:picChg chg="del">
          <ac:chgData name="RAFAEL CANELLAS FERRARA GARRASINO" userId="26da02eb-adf8-45eb-bfdc-1dc175fe5a91" providerId="ADAL" clId="{7D289AA2-099C-41F2-AA41-837464DCB522}" dt="2024-12-19T00:14:30.318" v="12" actId="478"/>
          <ac:picMkLst>
            <pc:docMk/>
            <pc:sldMk cId="3454391929" sldId="293"/>
            <ac:picMk id="8" creationId="{3427A4EC-9E31-8D9D-B3EB-030D7ACF6FC6}"/>
          </ac:picMkLst>
        </pc:picChg>
      </pc:sldChg>
      <pc:sldChg chg="delSp mod delAnim">
        <pc:chgData name="RAFAEL CANELLAS FERRARA GARRASINO" userId="26da02eb-adf8-45eb-bfdc-1dc175fe5a91" providerId="ADAL" clId="{7D289AA2-099C-41F2-AA41-837464DCB522}" dt="2024-12-19T00:14:11.540" v="8" actId="478"/>
        <pc:sldMkLst>
          <pc:docMk/>
          <pc:sldMk cId="2583300717" sldId="294"/>
        </pc:sldMkLst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4" creationId="{1C74EC89-D268-C3BD-967F-A10610FE634F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5" creationId="{7A8E3A6D-0590-8543-76FF-DE8279375E3B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6" creationId="{FE6258E1-6BED-7031-14A1-996B27858379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7" creationId="{F8C06335-3665-B98D-A0BB-DCC287BF680B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8" creationId="{264ED065-4F18-BAB0-FA90-2682FF17DF27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24" creationId="{BD492B6C-18C2-B137-DB48-3594DEBC1CCB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25" creationId="{C0A046E3-D8B2-8612-C6B4-9D3073A5542A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26" creationId="{A85CC08A-F2B1-B897-1685-F4EB2462F5AC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29" creationId="{7BDA2854-A341-102E-59E4-FFC356DB137A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30" creationId="{6A86DC73-3F05-4EED-D40B-3BDA730C2507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31" creationId="{7B373F3D-D6D9-56FA-3816-9D2544CC267A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32" creationId="{CAD9CA38-075A-3A7C-0702-85D22597941B}"/>
          </ac:spMkLst>
        </pc:spChg>
        <pc:spChg chg="del">
          <ac:chgData name="RAFAEL CANELLAS FERRARA GARRASINO" userId="26da02eb-adf8-45eb-bfdc-1dc175fe5a91" providerId="ADAL" clId="{7D289AA2-099C-41F2-AA41-837464DCB522}" dt="2024-12-19T00:14:11.540" v="8" actId="478"/>
          <ac:spMkLst>
            <pc:docMk/>
            <pc:sldMk cId="2583300717" sldId="294"/>
            <ac:spMk id="33" creationId="{FD4EB94C-67A4-E7F8-9717-4145BF6811A2}"/>
          </ac:spMkLst>
        </pc:spChg>
        <pc:picChg chg="del">
          <ac:chgData name="RAFAEL CANELLAS FERRARA GARRASINO" userId="26da02eb-adf8-45eb-bfdc-1dc175fe5a91" providerId="ADAL" clId="{7D289AA2-099C-41F2-AA41-837464DCB522}" dt="2024-12-19T00:14:11.540" v="8" actId="478"/>
          <ac:picMkLst>
            <pc:docMk/>
            <pc:sldMk cId="2583300717" sldId="294"/>
            <ac:picMk id="11" creationId="{E8710C9F-B8C8-634D-613F-74BC29EC1DC1}"/>
          </ac:picMkLst>
        </pc:picChg>
        <pc:picChg chg="del">
          <ac:chgData name="RAFAEL CANELLAS FERRARA GARRASINO" userId="26da02eb-adf8-45eb-bfdc-1dc175fe5a91" providerId="ADAL" clId="{7D289AA2-099C-41F2-AA41-837464DCB522}" dt="2024-12-19T00:14:11.540" v="8" actId="478"/>
          <ac:picMkLst>
            <pc:docMk/>
            <pc:sldMk cId="2583300717" sldId="294"/>
            <ac:picMk id="20" creationId="{937AAC80-98EB-5B91-18AA-1FC1035F0819}"/>
          </ac:picMkLst>
        </pc:picChg>
        <pc:picChg chg="del">
          <ac:chgData name="RAFAEL CANELLAS FERRARA GARRASINO" userId="26da02eb-adf8-45eb-bfdc-1dc175fe5a91" providerId="ADAL" clId="{7D289AA2-099C-41F2-AA41-837464DCB522}" dt="2024-12-19T00:14:11.540" v="8" actId="478"/>
          <ac:picMkLst>
            <pc:docMk/>
            <pc:sldMk cId="2583300717" sldId="294"/>
            <ac:picMk id="22" creationId="{D857B0EE-5320-3FE6-C7CD-98F5F13D7154}"/>
          </ac:picMkLst>
        </pc:picChg>
        <pc:cxnChg chg="del">
          <ac:chgData name="RAFAEL CANELLAS FERRARA GARRASINO" userId="26da02eb-adf8-45eb-bfdc-1dc175fe5a91" providerId="ADAL" clId="{7D289AA2-099C-41F2-AA41-837464DCB522}" dt="2024-12-19T00:14:11.540" v="8" actId="478"/>
          <ac:cxnSpMkLst>
            <pc:docMk/>
            <pc:sldMk cId="2583300717" sldId="294"/>
            <ac:cxnSpMk id="2" creationId="{2D507755-7FFF-85E8-F238-F078BBB69692}"/>
          </ac:cxnSpMkLst>
        </pc:cxnChg>
        <pc:cxnChg chg="del">
          <ac:chgData name="RAFAEL CANELLAS FERRARA GARRASINO" userId="26da02eb-adf8-45eb-bfdc-1dc175fe5a91" providerId="ADAL" clId="{7D289AA2-099C-41F2-AA41-837464DCB522}" dt="2024-12-19T00:14:11.540" v="8" actId="478"/>
          <ac:cxnSpMkLst>
            <pc:docMk/>
            <pc:sldMk cId="2583300717" sldId="294"/>
            <ac:cxnSpMk id="3" creationId="{34956862-C21E-79EB-04EC-6A121F3BC014}"/>
          </ac:cxnSpMkLst>
        </pc:cxnChg>
        <pc:cxnChg chg="del">
          <ac:chgData name="RAFAEL CANELLAS FERRARA GARRASINO" userId="26da02eb-adf8-45eb-bfdc-1dc175fe5a91" providerId="ADAL" clId="{7D289AA2-099C-41F2-AA41-837464DCB522}" dt="2024-12-19T00:14:11.540" v="8" actId="478"/>
          <ac:cxnSpMkLst>
            <pc:docMk/>
            <pc:sldMk cId="2583300717" sldId="294"/>
            <ac:cxnSpMk id="23" creationId="{C2A48748-74DD-35DB-BDDB-3583612E7CDB}"/>
          </ac:cxnSpMkLst>
        </pc:cxnChg>
        <pc:cxnChg chg="del">
          <ac:chgData name="RAFAEL CANELLAS FERRARA GARRASINO" userId="26da02eb-adf8-45eb-bfdc-1dc175fe5a91" providerId="ADAL" clId="{7D289AA2-099C-41F2-AA41-837464DCB522}" dt="2024-12-19T00:14:11.540" v="8" actId="478"/>
          <ac:cxnSpMkLst>
            <pc:docMk/>
            <pc:sldMk cId="2583300717" sldId="294"/>
            <ac:cxnSpMk id="27" creationId="{DE31AD8A-085A-188F-8CA2-2A8E1762108D}"/>
          </ac:cxnSpMkLst>
        </pc:cxnChg>
        <pc:cxnChg chg="del">
          <ac:chgData name="RAFAEL CANELLAS FERRARA GARRASINO" userId="26da02eb-adf8-45eb-bfdc-1dc175fe5a91" providerId="ADAL" clId="{7D289AA2-099C-41F2-AA41-837464DCB522}" dt="2024-12-19T00:14:11.540" v="8" actId="478"/>
          <ac:cxnSpMkLst>
            <pc:docMk/>
            <pc:sldMk cId="2583300717" sldId="294"/>
            <ac:cxnSpMk id="34" creationId="{789E70BF-8B92-BDB7-DCAF-C7EA5F5BFA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4904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8.4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357393" y="3429000"/>
            <a:ext cx="25523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HIPÉRBOLE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E26F7E9-EC3E-7B54-98A7-7EA4EFD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8568952" cy="32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8CB363-351A-CB5A-BB56-AFE6B6F2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EFBFB29-AE62-965B-E8FA-0384CCD6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8568952" cy="32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9B093F-D321-FF98-BBE0-8E64B3A2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8568952" cy="32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8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62A59E1-C433-4FDC-8321-5D09F758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253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Definição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908F8182-16D7-177C-32CC-C726E465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Hipérbole é o conjunto de todos os pontos de um plano cuja diferença das distâncias, em valores absolutos, a dois pontos fixos desse plano é constante.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A246EF-9D8A-E683-D387-C6E9E22DD7F3}"/>
                  </a:ext>
                </a:extLst>
              </p:cNvPr>
              <p:cNvSpPr txBox="1"/>
              <p:nvPr/>
            </p:nvSpPr>
            <p:spPr>
              <a:xfrm>
                <a:off x="2896953" y="6011996"/>
                <a:ext cx="3530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A246EF-9D8A-E683-D387-C6E9E22D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3" y="6011996"/>
                <a:ext cx="3530710" cy="369332"/>
              </a:xfrm>
              <a:prstGeom prst="rect">
                <a:avLst/>
              </a:prstGeom>
              <a:blipFill>
                <a:blip r:embed="rId3"/>
                <a:stretch>
                  <a:fillRect r="-138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387FC3C4-EC30-F02C-FF9D-5CA91A79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204864"/>
            <a:ext cx="4945864" cy="36469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E3D67C5-3BB3-6CEE-5602-79EAF1059317}"/>
                  </a:ext>
                </a:extLst>
              </p:cNvPr>
              <p:cNvSpPr txBox="1"/>
              <p:nvPr/>
            </p:nvSpPr>
            <p:spPr>
              <a:xfrm>
                <a:off x="7524328" y="5260269"/>
                <a:ext cx="12778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E3D67C5-3BB3-6CEE-5602-79EAF105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5260269"/>
                <a:ext cx="12778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1117F4C-E314-88BF-E315-4AA3B6A28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391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Elementos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0DCAD-E17B-CA84-57B1-0F594D52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21" y="625742"/>
            <a:ext cx="4502707" cy="352333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5777B8D-3969-A9FF-F87B-D08823280C56}"/>
                  </a:ext>
                </a:extLst>
              </p:cNvPr>
              <p:cNvSpPr txBox="1"/>
              <p:nvPr/>
            </p:nvSpPr>
            <p:spPr>
              <a:xfrm>
                <a:off x="251520" y="1619508"/>
                <a:ext cx="803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5777B8D-3969-A9FF-F87B-D08823280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19508"/>
                <a:ext cx="803873" cy="369332"/>
              </a:xfrm>
              <a:prstGeom prst="rect">
                <a:avLst/>
              </a:prstGeom>
              <a:blipFill>
                <a:blip r:embed="rId4"/>
                <a:stretch>
                  <a:fillRect l="-7576" r="-2273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>
            <a:extLst>
              <a:ext uri="{FF2B5EF4-FFF2-40B4-BE49-F238E27FC236}">
                <a16:creationId xmlns:a16="http://schemas.microsoft.com/office/drawing/2014/main" id="{64500BD4-6967-87C6-15D0-F61B793FD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619508"/>
            <a:ext cx="1224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: Focos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1746BE5-267B-BB01-6B4E-81C1F8553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73622"/>
            <a:ext cx="4104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Distância focal é a distância 2c entre os dois focos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0F5E9B2F-30C2-CB74-396F-AEDE7D3E1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780928"/>
            <a:ext cx="4104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centro está no ponto C, onde: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D83BB3-1810-47CB-16D8-6C55AC7771CB}"/>
                  </a:ext>
                </a:extLst>
              </p:cNvPr>
              <p:cNvSpPr txBox="1"/>
              <p:nvPr/>
            </p:nvSpPr>
            <p:spPr>
              <a:xfrm>
                <a:off x="323528" y="3203684"/>
                <a:ext cx="2017732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D83BB3-1810-47CB-16D8-6C55AC77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03684"/>
                <a:ext cx="2017732" cy="370101"/>
              </a:xfrm>
              <a:prstGeom prst="rect">
                <a:avLst/>
              </a:prstGeom>
              <a:blipFill>
                <a:blip r:embed="rId5"/>
                <a:stretch>
                  <a:fillRect l="-2417" r="-906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E096FD0-B974-5F39-AB08-663A519ED56E}"/>
                  </a:ext>
                </a:extLst>
              </p:cNvPr>
              <p:cNvSpPr txBox="1"/>
              <p:nvPr/>
            </p:nvSpPr>
            <p:spPr>
              <a:xfrm>
                <a:off x="323528" y="3635732"/>
                <a:ext cx="887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E096FD0-B974-5F39-AB08-663A519E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35732"/>
                <a:ext cx="887231" cy="369332"/>
              </a:xfrm>
              <a:prstGeom prst="rect">
                <a:avLst/>
              </a:prstGeom>
              <a:blipFill>
                <a:blip r:embed="rId6"/>
                <a:stretch>
                  <a:fillRect l="-6849" r="-1370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8">
            <a:extLst>
              <a:ext uri="{FF2B5EF4-FFF2-40B4-BE49-F238E27FC236}">
                <a16:creationId xmlns:a16="http://schemas.microsoft.com/office/drawing/2014/main" id="{F00C2401-053E-29F6-FD0B-06798A3B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635732"/>
            <a:ext cx="13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: Vértices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9C2A7F64-9BF0-BC35-4BF4-D2F363C16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76303"/>
            <a:ext cx="4104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eixo real liga os vértices, onde: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A38F619-18FA-DC9F-FA8C-34543389C906}"/>
                  </a:ext>
                </a:extLst>
              </p:cNvPr>
              <p:cNvSpPr txBox="1"/>
              <p:nvPr/>
            </p:nvSpPr>
            <p:spPr>
              <a:xfrm>
                <a:off x="323528" y="4499059"/>
                <a:ext cx="150329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A38F619-18FA-DC9F-FA8C-34543389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99059"/>
                <a:ext cx="1503297" cy="370101"/>
              </a:xfrm>
              <a:prstGeom prst="rect">
                <a:avLst/>
              </a:prstGeom>
              <a:blipFill>
                <a:blip r:embed="rId7"/>
                <a:stretch>
                  <a:fillRect l="-3644" r="-364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8">
            <a:extLst>
              <a:ext uri="{FF2B5EF4-FFF2-40B4-BE49-F238E27FC236}">
                <a16:creationId xmlns:a16="http://schemas.microsoft.com/office/drawing/2014/main" id="{EE2DF2A9-52EE-0BC3-CADA-94753F527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014917"/>
            <a:ext cx="8795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As retas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são chamadas de assíntotas. Elas ficam cada vez mais próximas da hipérbole conforme os pontos vão se afastando do vértice.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6340C14F-C468-5D23-2D9C-904F3A38C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867980"/>
            <a:ext cx="4104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excentricidade se dá por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FB9C524-7280-7507-6588-D6AA0BBFD9A7}"/>
                  </a:ext>
                </a:extLst>
              </p:cNvPr>
              <p:cNvSpPr txBox="1"/>
              <p:nvPr/>
            </p:nvSpPr>
            <p:spPr>
              <a:xfrm>
                <a:off x="3419872" y="5712171"/>
                <a:ext cx="82317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FB9C524-7280-7507-6588-D6AA0BBF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712171"/>
                <a:ext cx="82317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8">
            <a:extLst>
              <a:ext uri="{FF2B5EF4-FFF2-40B4-BE49-F238E27FC236}">
                <a16:creationId xmlns:a16="http://schemas.microsoft.com/office/drawing/2014/main" id="{B7EECABA-F5B1-D0EB-5669-0539AB815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5867980"/>
            <a:ext cx="10490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onde: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5B4307A-E22C-14D9-F875-A64AEB70C915}"/>
                  </a:ext>
                </a:extLst>
              </p:cNvPr>
              <p:cNvSpPr txBox="1"/>
              <p:nvPr/>
            </p:nvSpPr>
            <p:spPr>
              <a:xfrm>
                <a:off x="5260994" y="5867980"/>
                <a:ext cx="815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5B4307A-E22C-14D9-F875-A64AEB70C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94" y="5867980"/>
                <a:ext cx="815672" cy="369332"/>
              </a:xfrm>
              <a:prstGeom prst="rect">
                <a:avLst/>
              </a:prstGeom>
              <a:blipFill>
                <a:blip r:embed="rId9"/>
                <a:stretch>
                  <a:fillRect l="-3731" r="-820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8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6382434-3E5E-1D85-CCA6-1AD5C56E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920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reduzida (</a:t>
            </a:r>
            <a:r>
              <a:rPr lang="pt-BR" u="sng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7B1CD3-8BAE-C769-A465-08BA7AEB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692695"/>
            <a:ext cx="4033011" cy="383446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D81B911-DA25-EA14-6ECB-E03BD1D818F3}"/>
                  </a:ext>
                </a:extLst>
              </p:cNvPr>
              <p:cNvSpPr txBox="1"/>
              <p:nvPr/>
            </p:nvSpPr>
            <p:spPr>
              <a:xfrm>
                <a:off x="251520" y="1619508"/>
                <a:ext cx="3530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D81B911-DA25-EA14-6ECB-E03BD1D81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19508"/>
                <a:ext cx="3530710" cy="369332"/>
              </a:xfrm>
              <a:prstGeom prst="rect">
                <a:avLst/>
              </a:prstGeom>
              <a:blipFill>
                <a:blip r:embed="rId5"/>
                <a:stretch>
                  <a:fillRect r="-138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4611A61-CDB7-2B61-B41E-BE20C4FA67FC}"/>
                  </a:ext>
                </a:extLst>
              </p:cNvPr>
              <p:cNvSpPr txBox="1"/>
              <p:nvPr/>
            </p:nvSpPr>
            <p:spPr>
              <a:xfrm>
                <a:off x="251520" y="2411596"/>
                <a:ext cx="1313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4611A61-CDB7-2B61-B41E-BE20C4FA6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11596"/>
                <a:ext cx="1313821" cy="369332"/>
              </a:xfrm>
              <a:prstGeom prst="rect">
                <a:avLst/>
              </a:prstGeom>
              <a:blipFill>
                <a:blip r:embed="rId6"/>
                <a:stretch>
                  <a:fillRect l="-4167" r="-7407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57833E1-5D22-3EAC-B660-71E845A6F139}"/>
                  </a:ext>
                </a:extLst>
              </p:cNvPr>
              <p:cNvSpPr txBox="1"/>
              <p:nvPr/>
            </p:nvSpPr>
            <p:spPr>
              <a:xfrm>
                <a:off x="1607887" y="2411596"/>
                <a:ext cx="1276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57833E1-5D22-3EAC-B660-71E845A6F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87" y="2411596"/>
                <a:ext cx="1276055" cy="369332"/>
              </a:xfrm>
              <a:prstGeom prst="rect">
                <a:avLst/>
              </a:prstGeom>
              <a:blipFill>
                <a:blip r:embed="rId7"/>
                <a:stretch>
                  <a:fillRect l="-3349" r="-7656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802099-C6A8-D289-F92B-CD3918561235}"/>
                  </a:ext>
                </a:extLst>
              </p:cNvPr>
              <p:cNvSpPr txBox="1"/>
              <p:nvPr/>
            </p:nvSpPr>
            <p:spPr>
              <a:xfrm>
                <a:off x="2832023" y="2411596"/>
                <a:ext cx="1155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802099-C6A8-D289-F92B-CD3918561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023" y="2411596"/>
                <a:ext cx="1155381" cy="369332"/>
              </a:xfrm>
              <a:prstGeom prst="rect">
                <a:avLst/>
              </a:prstGeom>
              <a:blipFill>
                <a:blip r:embed="rId8"/>
                <a:stretch>
                  <a:fillRect l="-3704" r="-8466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4F350-DFBF-A009-5601-F9B352A252AA}"/>
                  </a:ext>
                </a:extLst>
              </p:cNvPr>
              <p:cNvSpPr txBox="1"/>
              <p:nvPr/>
            </p:nvSpPr>
            <p:spPr>
              <a:xfrm>
                <a:off x="323528" y="3197786"/>
                <a:ext cx="3765967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4F350-DFBF-A009-5601-F9B352A25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197786"/>
                <a:ext cx="3765967" cy="4472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FB17885-5CBE-5E64-3A02-E32B0BA07FA7}"/>
                  </a:ext>
                </a:extLst>
              </p:cNvPr>
              <p:cNvSpPr txBox="1"/>
              <p:nvPr/>
            </p:nvSpPr>
            <p:spPr>
              <a:xfrm>
                <a:off x="323528" y="4061882"/>
                <a:ext cx="3773084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FB17885-5CBE-5E64-3A02-E32B0BA07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61882"/>
                <a:ext cx="3773084" cy="4472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6573D7-DBC5-DF52-4B0A-C29783512B12}"/>
                  </a:ext>
                </a:extLst>
              </p:cNvPr>
              <p:cNvSpPr txBox="1"/>
              <p:nvPr/>
            </p:nvSpPr>
            <p:spPr>
              <a:xfrm>
                <a:off x="251520" y="4859868"/>
                <a:ext cx="6984028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6573D7-DBC5-DF52-4B0A-C2978351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59868"/>
                <a:ext cx="6984028" cy="5500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8">
            <a:extLst>
              <a:ext uri="{FF2B5EF4-FFF2-40B4-BE49-F238E27FC236}">
                <a16:creationId xmlns:a16="http://schemas.microsoft.com/office/drawing/2014/main" id="{099B1478-4841-93A1-37B0-F592EA40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723964"/>
            <a:ext cx="5256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Repetindo o que foi feito na elipse, temos: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D3112DD-6906-4AC7-5C86-1FBBF224835C}"/>
                  </a:ext>
                </a:extLst>
              </p:cNvPr>
              <p:cNvSpPr txBox="1"/>
              <p:nvPr/>
            </p:nvSpPr>
            <p:spPr>
              <a:xfrm>
                <a:off x="5508104" y="5589240"/>
                <a:ext cx="1673150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D3112DD-6906-4AC7-5C86-1FBBF224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589240"/>
                <a:ext cx="1673150" cy="741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0B253A13-5B2C-FA27-9848-0756A34B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920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reduzida (</a:t>
            </a:r>
            <a:r>
              <a:rPr lang="pt-BR" u="sng" dirty="0" err="1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i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B72D43-4C88-FEC6-4447-7ADF655C9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5" y="692696"/>
            <a:ext cx="3744416" cy="5427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261CAC5C-38F8-56FD-D6E4-80B7F7872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19508"/>
            <a:ext cx="5256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 forma análoga temos: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AE51AF4-B0DA-DF5A-1EA0-320196858E23}"/>
                  </a:ext>
                </a:extLst>
              </p:cNvPr>
              <p:cNvSpPr txBox="1"/>
              <p:nvPr/>
            </p:nvSpPr>
            <p:spPr>
              <a:xfrm>
                <a:off x="1547664" y="2327795"/>
                <a:ext cx="1673150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AE51AF4-B0DA-DF5A-1EA0-320196858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27795"/>
                <a:ext cx="1673150" cy="741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0708418F-A590-AE75-7C41-A6721D05C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92696"/>
            <a:ext cx="87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Dada a hipérbole da equação abaixo, identifique seus elementos: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2469403-C547-37A4-AC9B-29E129909880}"/>
                  </a:ext>
                </a:extLst>
              </p:cNvPr>
              <p:cNvSpPr txBox="1"/>
              <p:nvPr/>
            </p:nvSpPr>
            <p:spPr>
              <a:xfrm>
                <a:off x="251520" y="1196752"/>
                <a:ext cx="2548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+16=0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2469403-C547-37A4-AC9B-29E12990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2548968" cy="369332"/>
              </a:xfrm>
              <a:prstGeom prst="rect">
                <a:avLst/>
              </a:prstGeom>
              <a:blipFill>
                <a:blip r:embed="rId3"/>
                <a:stretch>
                  <a:fillRect l="-718" r="-2392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5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E85C8EB-7626-1B04-21D1-DE9367EF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44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Translação de eixos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1E62C64D-CBBC-4A00-171F-9863A763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331476"/>
            <a:ext cx="87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paralelo ao eixo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x.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D0F08F7-A028-3B71-4143-04ED98E5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06" y="2051556"/>
            <a:ext cx="5052582" cy="382571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200158B-F458-CAF6-865E-DA121C576107}"/>
                  </a:ext>
                </a:extLst>
              </p:cNvPr>
              <p:cNvSpPr txBox="1"/>
              <p:nvPr/>
            </p:nvSpPr>
            <p:spPr>
              <a:xfrm>
                <a:off x="323528" y="1844824"/>
                <a:ext cx="3256725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200158B-F458-CAF6-865E-DA121C57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44824"/>
                <a:ext cx="3256725" cy="741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60ABF770-0779-D0AD-8DEB-D7939009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894567"/>
            <a:ext cx="87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paralelo ao eixo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y.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6CFF3BD-9446-1DBE-87B2-6BB67061E4F5}"/>
                  </a:ext>
                </a:extLst>
              </p:cNvPr>
              <p:cNvSpPr txBox="1"/>
              <p:nvPr/>
            </p:nvSpPr>
            <p:spPr>
              <a:xfrm>
                <a:off x="323528" y="3407915"/>
                <a:ext cx="3256724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6CFF3BD-9446-1DBE-87B2-6BB67061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07915"/>
                <a:ext cx="3256724" cy="741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FDD3DA-1BCF-F4A1-50B7-35D8328C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4"/>
            <a:ext cx="8784976" cy="6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91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82B14E-4854-436E-B366-441EEDA57656}"/>
</file>

<file path=docProps/app.xml><?xml version="1.0" encoding="utf-8"?>
<Properties xmlns="http://schemas.openxmlformats.org/officeDocument/2006/extended-properties" xmlns:vt="http://schemas.openxmlformats.org/officeDocument/2006/docPropsVTypes">
  <TotalTime>49004</TotalTime>
  <Words>242</Words>
  <Application>Microsoft Office PowerPoint</Application>
  <PresentationFormat>Apresentação na tela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119</cp:revision>
  <cp:lastPrinted>2020-02-19T23:20:48Z</cp:lastPrinted>
  <dcterms:created xsi:type="dcterms:W3CDTF">2017-03-16T17:27:52Z</dcterms:created>
  <dcterms:modified xsi:type="dcterms:W3CDTF">2024-12-19T00:15:33Z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