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2" r:id="rId6"/>
    <p:sldId id="265" r:id="rId7"/>
    <p:sldId id="266" r:id="rId8"/>
    <p:sldId id="278" r:id="rId9"/>
    <p:sldId id="283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F7215-5DFA-41FF-9639-FCF834EA8934}" v="37" dt="2024-10-04T15:38:51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8FDF7215-5DFA-41FF-9639-FCF834EA8934}"/>
    <pc:docChg chg="custSel modSld">
      <pc:chgData name="RAFAEL CANELLAS FERRARA GARRASINO" userId="26da02eb-adf8-45eb-bfdc-1dc175fe5a91" providerId="ADAL" clId="{8FDF7215-5DFA-41FF-9639-FCF834EA8934}" dt="2024-10-04T15:39:08.858" v="38" actId="478"/>
      <pc:docMkLst>
        <pc:docMk/>
      </pc:docMkLst>
      <pc:sldChg chg="modAnim">
        <pc:chgData name="RAFAEL CANELLAS FERRARA GARRASINO" userId="26da02eb-adf8-45eb-bfdc-1dc175fe5a91" providerId="ADAL" clId="{8FDF7215-5DFA-41FF-9639-FCF834EA8934}" dt="2024-10-04T15:38:43.987" v="15"/>
        <pc:sldMkLst>
          <pc:docMk/>
          <pc:sldMk cId="2995873443" sldId="265"/>
        </pc:sldMkLst>
      </pc:sldChg>
      <pc:sldChg chg="modAnim">
        <pc:chgData name="RAFAEL CANELLAS FERRARA GARRASINO" userId="26da02eb-adf8-45eb-bfdc-1dc175fe5a91" providerId="ADAL" clId="{8FDF7215-5DFA-41FF-9639-FCF834EA8934}" dt="2024-10-04T15:38:51.184" v="36"/>
        <pc:sldMkLst>
          <pc:docMk/>
          <pc:sldMk cId="846134930" sldId="266"/>
        </pc:sldMkLst>
      </pc:sldChg>
      <pc:sldChg chg="delSp mod delAnim">
        <pc:chgData name="RAFAEL CANELLAS FERRARA GARRASINO" userId="26da02eb-adf8-45eb-bfdc-1dc175fe5a91" providerId="ADAL" clId="{8FDF7215-5DFA-41FF-9639-FCF834EA8934}" dt="2024-10-04T15:38:59.362" v="37" actId="478"/>
        <pc:sldMkLst>
          <pc:docMk/>
          <pc:sldMk cId="4153565834" sldId="278"/>
        </pc:sldMkLst>
        <pc:spChg chg="del">
          <ac:chgData name="RAFAEL CANELLAS FERRARA GARRASINO" userId="26da02eb-adf8-45eb-bfdc-1dc175fe5a91" providerId="ADAL" clId="{8FDF7215-5DFA-41FF-9639-FCF834EA8934}" dt="2024-10-04T15:38:59.362" v="37" actId="478"/>
          <ac:spMkLst>
            <pc:docMk/>
            <pc:sldMk cId="4153565834" sldId="278"/>
            <ac:spMk id="17" creationId="{CAC17FD3-5C78-407E-17F0-D143BB0DEBAD}"/>
          </ac:spMkLst>
        </pc:spChg>
        <pc:spChg chg="del">
          <ac:chgData name="RAFAEL CANELLAS FERRARA GARRASINO" userId="26da02eb-adf8-45eb-bfdc-1dc175fe5a91" providerId="ADAL" clId="{8FDF7215-5DFA-41FF-9639-FCF834EA8934}" dt="2024-10-04T15:38:59.362" v="37" actId="478"/>
          <ac:spMkLst>
            <pc:docMk/>
            <pc:sldMk cId="4153565834" sldId="278"/>
            <ac:spMk id="18" creationId="{63863D31-9430-69B6-063B-C7EF1600946B}"/>
          </ac:spMkLst>
        </pc:spChg>
        <pc:spChg chg="del">
          <ac:chgData name="RAFAEL CANELLAS FERRARA GARRASINO" userId="26da02eb-adf8-45eb-bfdc-1dc175fe5a91" providerId="ADAL" clId="{8FDF7215-5DFA-41FF-9639-FCF834EA8934}" dt="2024-10-04T15:38:59.362" v="37" actId="478"/>
          <ac:spMkLst>
            <pc:docMk/>
            <pc:sldMk cId="4153565834" sldId="278"/>
            <ac:spMk id="19" creationId="{22644839-CC04-2D5A-1A99-941A579BB924}"/>
          </ac:spMkLst>
        </pc:spChg>
        <pc:spChg chg="del">
          <ac:chgData name="RAFAEL CANELLAS FERRARA GARRASINO" userId="26da02eb-adf8-45eb-bfdc-1dc175fe5a91" providerId="ADAL" clId="{8FDF7215-5DFA-41FF-9639-FCF834EA8934}" dt="2024-10-04T15:38:59.362" v="37" actId="478"/>
          <ac:spMkLst>
            <pc:docMk/>
            <pc:sldMk cId="4153565834" sldId="278"/>
            <ac:spMk id="20" creationId="{BEB3902F-3843-3541-6303-46EB3E39DCB3}"/>
          </ac:spMkLst>
        </pc:spChg>
        <pc:spChg chg="del">
          <ac:chgData name="RAFAEL CANELLAS FERRARA GARRASINO" userId="26da02eb-adf8-45eb-bfdc-1dc175fe5a91" providerId="ADAL" clId="{8FDF7215-5DFA-41FF-9639-FCF834EA8934}" dt="2024-10-04T15:38:59.362" v="37" actId="478"/>
          <ac:spMkLst>
            <pc:docMk/>
            <pc:sldMk cId="4153565834" sldId="278"/>
            <ac:spMk id="21" creationId="{509D7EE4-B7E6-4BF0-9766-A4267E5DD19C}"/>
          </ac:spMkLst>
        </pc:spChg>
        <pc:spChg chg="del">
          <ac:chgData name="RAFAEL CANELLAS FERRARA GARRASINO" userId="26da02eb-adf8-45eb-bfdc-1dc175fe5a91" providerId="ADAL" clId="{8FDF7215-5DFA-41FF-9639-FCF834EA8934}" dt="2024-10-04T15:38:59.362" v="37" actId="478"/>
          <ac:spMkLst>
            <pc:docMk/>
            <pc:sldMk cId="4153565834" sldId="278"/>
            <ac:spMk id="23" creationId="{E1E622F0-B319-5798-D224-EF99B7776727}"/>
          </ac:spMkLst>
        </pc:spChg>
      </pc:sldChg>
      <pc:sldChg chg="modAnim">
        <pc:chgData name="RAFAEL CANELLAS FERRARA GARRASINO" userId="26da02eb-adf8-45eb-bfdc-1dc175fe5a91" providerId="ADAL" clId="{8FDF7215-5DFA-41FF-9639-FCF834EA8934}" dt="2024-10-04T15:38:38.445" v="8"/>
        <pc:sldMkLst>
          <pc:docMk/>
          <pc:sldMk cId="4280020645" sldId="282"/>
        </pc:sldMkLst>
      </pc:sldChg>
      <pc:sldChg chg="delSp mod delAnim">
        <pc:chgData name="RAFAEL CANELLAS FERRARA GARRASINO" userId="26da02eb-adf8-45eb-bfdc-1dc175fe5a91" providerId="ADAL" clId="{8FDF7215-5DFA-41FF-9639-FCF834EA8934}" dt="2024-10-04T15:39:08.858" v="38" actId="478"/>
        <pc:sldMkLst>
          <pc:docMk/>
          <pc:sldMk cId="3204837846" sldId="283"/>
        </pc:sldMkLst>
        <pc:spChg chg="del">
          <ac:chgData name="RAFAEL CANELLAS FERRARA GARRASINO" userId="26da02eb-adf8-45eb-bfdc-1dc175fe5a91" providerId="ADAL" clId="{8FDF7215-5DFA-41FF-9639-FCF834EA8934}" dt="2024-10-04T15:39:08.858" v="38" actId="478"/>
          <ac:spMkLst>
            <pc:docMk/>
            <pc:sldMk cId="3204837846" sldId="283"/>
            <ac:spMk id="8" creationId="{40A4F41B-EE97-97BE-8327-419947D1FA27}"/>
          </ac:spMkLst>
        </pc:spChg>
        <pc:spChg chg="del">
          <ac:chgData name="RAFAEL CANELLAS FERRARA GARRASINO" userId="26da02eb-adf8-45eb-bfdc-1dc175fe5a91" providerId="ADAL" clId="{8FDF7215-5DFA-41FF-9639-FCF834EA8934}" dt="2024-10-04T15:39:08.858" v="38" actId="478"/>
          <ac:spMkLst>
            <pc:docMk/>
            <pc:sldMk cId="3204837846" sldId="283"/>
            <ac:spMk id="9" creationId="{2B512FFE-0BC2-B296-FF31-E16B985EBD97}"/>
          </ac:spMkLst>
        </pc:spChg>
        <pc:spChg chg="del">
          <ac:chgData name="RAFAEL CANELLAS FERRARA GARRASINO" userId="26da02eb-adf8-45eb-bfdc-1dc175fe5a91" providerId="ADAL" clId="{8FDF7215-5DFA-41FF-9639-FCF834EA8934}" dt="2024-10-04T15:39:08.858" v="38" actId="478"/>
          <ac:spMkLst>
            <pc:docMk/>
            <pc:sldMk cId="3204837846" sldId="283"/>
            <ac:spMk id="10" creationId="{D72F672F-D39C-91B1-DC92-A2A36A83B171}"/>
          </ac:spMkLst>
        </pc:spChg>
        <pc:spChg chg="del">
          <ac:chgData name="RAFAEL CANELLAS FERRARA GARRASINO" userId="26da02eb-adf8-45eb-bfdc-1dc175fe5a91" providerId="ADAL" clId="{8FDF7215-5DFA-41FF-9639-FCF834EA8934}" dt="2024-10-04T15:39:08.858" v="38" actId="478"/>
          <ac:spMkLst>
            <pc:docMk/>
            <pc:sldMk cId="3204837846" sldId="283"/>
            <ac:spMk id="11" creationId="{2E699D9E-4D02-4446-7A9F-6A540C59F22C}"/>
          </ac:spMkLst>
        </pc:spChg>
        <pc:spChg chg="del">
          <ac:chgData name="RAFAEL CANELLAS FERRARA GARRASINO" userId="26da02eb-adf8-45eb-bfdc-1dc175fe5a91" providerId="ADAL" clId="{8FDF7215-5DFA-41FF-9639-FCF834EA8934}" dt="2024-10-04T15:39:08.858" v="38" actId="478"/>
          <ac:spMkLst>
            <pc:docMk/>
            <pc:sldMk cId="3204837846" sldId="283"/>
            <ac:spMk id="12" creationId="{C95C0080-2510-B696-5709-2E187E2F5B3C}"/>
          </ac:spMkLst>
        </pc:spChg>
        <pc:spChg chg="del">
          <ac:chgData name="RAFAEL CANELLAS FERRARA GARRASINO" userId="26da02eb-adf8-45eb-bfdc-1dc175fe5a91" providerId="ADAL" clId="{8FDF7215-5DFA-41FF-9639-FCF834EA8934}" dt="2024-10-04T15:39:08.858" v="38" actId="478"/>
          <ac:spMkLst>
            <pc:docMk/>
            <pc:sldMk cId="3204837846" sldId="283"/>
            <ac:spMk id="13" creationId="{1B68726B-3F9B-9DD6-8CBA-D3111A3BA61A}"/>
          </ac:spMkLst>
        </pc:spChg>
        <pc:spChg chg="del">
          <ac:chgData name="RAFAEL CANELLAS FERRARA GARRASINO" userId="26da02eb-adf8-45eb-bfdc-1dc175fe5a91" providerId="ADAL" clId="{8FDF7215-5DFA-41FF-9639-FCF834EA8934}" dt="2024-10-04T15:39:08.858" v="38" actId="478"/>
          <ac:spMkLst>
            <pc:docMk/>
            <pc:sldMk cId="3204837846" sldId="283"/>
            <ac:spMk id="14" creationId="{A0A0C46F-6260-F7D4-9CA1-D6060D7E867F}"/>
          </ac:spMkLst>
        </pc:spChg>
        <pc:spChg chg="del">
          <ac:chgData name="RAFAEL CANELLAS FERRARA GARRASINO" userId="26da02eb-adf8-45eb-bfdc-1dc175fe5a91" providerId="ADAL" clId="{8FDF7215-5DFA-41FF-9639-FCF834EA8934}" dt="2024-10-04T15:39:08.858" v="38" actId="478"/>
          <ac:spMkLst>
            <pc:docMk/>
            <pc:sldMk cId="3204837846" sldId="283"/>
            <ac:spMk id="15" creationId="{EC18B1D1-EF46-950B-43BA-F3597319D841}"/>
          </ac:spMkLst>
        </pc:spChg>
        <pc:spChg chg="del">
          <ac:chgData name="RAFAEL CANELLAS FERRARA GARRASINO" userId="26da02eb-adf8-45eb-bfdc-1dc175fe5a91" providerId="ADAL" clId="{8FDF7215-5DFA-41FF-9639-FCF834EA8934}" dt="2024-10-04T15:39:08.858" v="38" actId="478"/>
          <ac:spMkLst>
            <pc:docMk/>
            <pc:sldMk cId="3204837846" sldId="283"/>
            <ac:spMk id="16" creationId="{9F7D5E97-2184-8D4A-FFFA-9A801212C69F}"/>
          </ac:spMkLst>
        </pc:spChg>
        <pc:spChg chg="del">
          <ac:chgData name="RAFAEL CANELLAS FERRARA GARRASINO" userId="26da02eb-adf8-45eb-bfdc-1dc175fe5a91" providerId="ADAL" clId="{8FDF7215-5DFA-41FF-9639-FCF834EA8934}" dt="2024-10-04T15:39:08.858" v="38" actId="478"/>
          <ac:spMkLst>
            <pc:docMk/>
            <pc:sldMk cId="3204837846" sldId="283"/>
            <ac:spMk id="17" creationId="{DFBC997B-94EF-F995-0B08-221F258A0CA9}"/>
          </ac:spMkLst>
        </pc:spChg>
        <pc:picChg chg="del">
          <ac:chgData name="RAFAEL CANELLAS FERRARA GARRASINO" userId="26da02eb-adf8-45eb-bfdc-1dc175fe5a91" providerId="ADAL" clId="{8FDF7215-5DFA-41FF-9639-FCF834EA8934}" dt="2024-10-04T15:39:08.858" v="38" actId="478"/>
          <ac:picMkLst>
            <pc:docMk/>
            <pc:sldMk cId="3204837846" sldId="283"/>
            <ac:picMk id="7" creationId="{D1377558-73B3-1EAC-D864-4DAFD4A001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8" y="2565400"/>
            <a:ext cx="20886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2.2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1897039" y="3429000"/>
            <a:ext cx="54729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DEFINIÇÃO GEOMÉTRICA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2630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Definição geométrica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7AED1AEF-E27C-630A-BEA9-E05623591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633" y="692696"/>
            <a:ext cx="2630847" cy="240405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7253F51-AC02-E872-1BB4-58E90D3DBD6C}"/>
                  </a:ext>
                </a:extLst>
              </p:cNvPr>
              <p:cNvSpPr txBox="1"/>
              <p:nvPr/>
            </p:nvSpPr>
            <p:spPr>
              <a:xfrm>
                <a:off x="251520" y="1484784"/>
                <a:ext cx="24473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7253F51-AC02-E872-1BB4-58E90D3DB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2447337" cy="369332"/>
              </a:xfrm>
              <a:prstGeom prst="rect">
                <a:avLst/>
              </a:prstGeom>
              <a:blipFill>
                <a:blip r:embed="rId5"/>
                <a:stretch>
                  <a:fillRect l="-746" t="-35000" r="-199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Box 8">
            <a:extLst>
              <a:ext uri="{FF2B5EF4-FFF2-40B4-BE49-F238E27FC236}">
                <a16:creationId xmlns:a16="http://schemas.microsoft.com/office/drawing/2014/main" id="{41713CC3-306A-6D75-A543-7A77ED207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051556"/>
            <a:ext cx="2808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Pela lei dos cossenos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C4387112-9CBD-58B9-64C6-AB93EFC09637}"/>
                  </a:ext>
                </a:extLst>
              </p:cNvPr>
              <p:cNvSpPr txBox="1"/>
              <p:nvPr/>
            </p:nvSpPr>
            <p:spPr>
              <a:xfrm>
                <a:off x="251520" y="2699628"/>
                <a:ext cx="4864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C4387112-9CBD-58B9-64C6-AB93EFC09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99628"/>
                <a:ext cx="4864152" cy="369332"/>
              </a:xfrm>
              <a:prstGeom prst="rect">
                <a:avLst/>
              </a:prstGeom>
              <a:blipFill>
                <a:blip r:embed="rId6"/>
                <a:stretch>
                  <a:fillRect t="-35000" r="-752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Box 8">
            <a:extLst>
              <a:ext uri="{FF2B5EF4-FFF2-40B4-BE49-F238E27FC236}">
                <a16:creationId xmlns:a16="http://schemas.microsoft.com/office/drawing/2014/main" id="{07E8E486-0B81-F002-00E9-0E068D44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275692"/>
            <a:ext cx="65527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Lembrando uma das propriedades do produto escalar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874B43C6-C9B7-7E29-0652-CD3768117765}"/>
                  </a:ext>
                </a:extLst>
              </p:cNvPr>
              <p:cNvSpPr txBox="1"/>
              <p:nvPr/>
            </p:nvSpPr>
            <p:spPr>
              <a:xfrm>
                <a:off x="251520" y="3923764"/>
                <a:ext cx="40685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874B43C6-C9B7-7E29-0652-CD3768117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923764"/>
                <a:ext cx="4068550" cy="369332"/>
              </a:xfrm>
              <a:prstGeom prst="rect">
                <a:avLst/>
              </a:prstGeom>
              <a:blipFill>
                <a:blip r:embed="rId7"/>
                <a:stretch>
                  <a:fillRect t="-35000" r="-479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Box 8">
            <a:extLst>
              <a:ext uri="{FF2B5EF4-FFF2-40B4-BE49-F238E27FC236}">
                <a16:creationId xmlns:a16="http://schemas.microsoft.com/office/drawing/2014/main" id="{E3A163B4-1197-9307-351B-DA9F3E656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499828"/>
            <a:ext cx="65527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Igualando as duas anteriores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463DDF4-F752-C398-F545-2A76EF0D1797}"/>
                  </a:ext>
                </a:extLst>
              </p:cNvPr>
              <p:cNvSpPr txBox="1"/>
              <p:nvPr/>
            </p:nvSpPr>
            <p:spPr>
              <a:xfrm>
                <a:off x="251520" y="5147900"/>
                <a:ext cx="24473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463DDF4-F752-C398-F545-2A76EF0D1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147900"/>
                <a:ext cx="2447337" cy="369332"/>
              </a:xfrm>
              <a:prstGeom prst="rect">
                <a:avLst/>
              </a:prstGeom>
              <a:blipFill>
                <a:blip r:embed="rId8"/>
                <a:stretch>
                  <a:fillRect l="-746" t="-32787" r="-1990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8">
            <a:extLst>
              <a:ext uri="{FF2B5EF4-FFF2-40B4-BE49-F238E27FC236}">
                <a16:creationId xmlns:a16="http://schemas.microsoft.com/office/drawing/2014/main" id="{C9EE6DE2-DE95-B5C2-E828-73BCF98B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805264"/>
            <a:ext cx="11521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F3DA3D0-0A2A-8AA0-C361-19AB400C0E31}"/>
                  </a:ext>
                </a:extLst>
              </p:cNvPr>
              <p:cNvSpPr txBox="1"/>
              <p:nvPr/>
            </p:nvSpPr>
            <p:spPr>
              <a:xfrm>
                <a:off x="1116551" y="5805264"/>
                <a:ext cx="19811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°≤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≤180°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F3DA3D0-0A2A-8AA0-C361-19AB400C0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51" y="5805264"/>
                <a:ext cx="1981183" cy="369332"/>
              </a:xfrm>
              <a:prstGeom prst="rect">
                <a:avLst/>
              </a:prstGeom>
              <a:blipFill>
                <a:blip r:embed="rId9"/>
                <a:stretch>
                  <a:fillRect l="-2769" r="-3077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8002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>
            <a:extLst>
              <a:ext uri="{FF2B5EF4-FFF2-40B4-BE49-F238E27FC236}">
                <a16:creationId xmlns:a16="http://schemas.microsoft.com/office/drawing/2014/main" id="{6A47861B-C13F-9FA9-67C8-690CAC1A3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630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Definição geométrica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1D2800E-31F7-1D94-4C00-71AB9F14D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92696"/>
            <a:ext cx="3106914" cy="3135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D030D3F5-8503-9D72-3D4F-D0D84A05A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547500"/>
            <a:ext cx="48245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Dois desenvolvimentos, uma resposta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9DDC36-4B6A-449D-BC9D-35A8619E451A}"/>
                  </a:ext>
                </a:extLst>
              </p:cNvPr>
              <p:cNvSpPr txBox="1"/>
              <p:nvPr/>
            </p:nvSpPr>
            <p:spPr>
              <a:xfrm>
                <a:off x="251520" y="2771636"/>
                <a:ext cx="4156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+0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9DDC36-4B6A-449D-BC9D-35A8619E4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771636"/>
                <a:ext cx="4156522" cy="369332"/>
              </a:xfrm>
              <a:prstGeom prst="rect">
                <a:avLst/>
              </a:prstGeom>
              <a:blipFill>
                <a:blip r:embed="rId5"/>
                <a:stretch>
                  <a:fillRect l="-293" t="-35000" r="-1173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8">
            <a:extLst>
              <a:ext uri="{FF2B5EF4-FFF2-40B4-BE49-F238E27FC236}">
                <a16:creationId xmlns:a16="http://schemas.microsoft.com/office/drawing/2014/main" id="{3C0D0E31-B88F-0F45-7825-5380AFE91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132856"/>
            <a:ext cx="48245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Primeiro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D1E1072F-F303-8963-1119-C1C361C55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419708"/>
            <a:ext cx="48245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Segundo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2D1868C-6539-8A40-5E15-28A3685649D0}"/>
                  </a:ext>
                </a:extLst>
              </p:cNvPr>
              <p:cNvSpPr txBox="1"/>
              <p:nvPr/>
            </p:nvSpPr>
            <p:spPr>
              <a:xfrm>
                <a:off x="251520" y="4005064"/>
                <a:ext cx="24473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2D1868C-6539-8A40-5E15-28A36856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005064"/>
                <a:ext cx="2447337" cy="369332"/>
              </a:xfrm>
              <a:prstGeom prst="rect">
                <a:avLst/>
              </a:prstGeom>
              <a:blipFill>
                <a:blip r:embed="rId6"/>
                <a:stretch>
                  <a:fillRect l="-746" t="-34426" r="-1990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1C1C235-4556-A54F-2C4D-DC88924A651A}"/>
                  </a:ext>
                </a:extLst>
              </p:cNvPr>
              <p:cNvSpPr txBox="1"/>
              <p:nvPr/>
            </p:nvSpPr>
            <p:spPr>
              <a:xfrm>
                <a:off x="251520" y="4600306"/>
                <a:ext cx="2959656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45°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1C1C235-4556-A54F-2C4D-DC88924A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600306"/>
                <a:ext cx="2959656" cy="412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D3D6A2A2-E6A3-9855-65B0-FB6DDE2C62FC}"/>
                  </a:ext>
                </a:extLst>
              </p:cNvPr>
              <p:cNvSpPr txBox="1"/>
              <p:nvPr/>
            </p:nvSpPr>
            <p:spPr>
              <a:xfrm>
                <a:off x="244192" y="5173490"/>
                <a:ext cx="2999283" cy="775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D3D6A2A2-E6A3-9855-65B0-FB6DDE2C6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92" y="5173490"/>
                <a:ext cx="2999283" cy="7757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9587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DFA58A2C-3B4C-AEA3-1BF6-5EC61DD3F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024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Particularidades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F32E91B-AB00-C4E7-DD84-675E82C66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135" y="620688"/>
            <a:ext cx="1720345" cy="267063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934F252-DF4C-6319-8E09-879F6ABE8E7C}"/>
                  </a:ext>
                </a:extLst>
              </p:cNvPr>
              <p:cNvSpPr txBox="1"/>
              <p:nvPr/>
            </p:nvSpPr>
            <p:spPr>
              <a:xfrm>
                <a:off x="251520" y="1763524"/>
                <a:ext cx="20143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934F252-DF4C-6319-8E09-879F6ABE8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63524"/>
                <a:ext cx="2014333" cy="369332"/>
              </a:xfrm>
              <a:prstGeom prst="rect">
                <a:avLst/>
              </a:prstGeom>
              <a:blipFill>
                <a:blip r:embed="rId5"/>
                <a:stretch>
                  <a:fillRect t="-32787" r="-17221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8">
            <a:extLst>
              <a:ext uri="{FF2B5EF4-FFF2-40B4-BE49-F238E27FC236}">
                <a16:creationId xmlns:a16="http://schemas.microsoft.com/office/drawing/2014/main" id="{DEAAB146-8FF3-832E-55AC-948E5B216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763524"/>
            <a:ext cx="48245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Desigualdade de Schwarz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F3185BF-DEFB-4333-E3FD-889F784543ED}"/>
                  </a:ext>
                </a:extLst>
              </p:cNvPr>
              <p:cNvSpPr txBox="1"/>
              <p:nvPr/>
            </p:nvSpPr>
            <p:spPr>
              <a:xfrm>
                <a:off x="251520" y="2834352"/>
                <a:ext cx="25230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F3185BF-DEFB-4333-E3FD-889F78454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834352"/>
                <a:ext cx="2523063" cy="369332"/>
              </a:xfrm>
              <a:prstGeom prst="rect">
                <a:avLst/>
              </a:prstGeom>
              <a:blipFill>
                <a:blip r:embed="rId6"/>
                <a:stretch>
                  <a:fillRect t="-34426" r="-13768"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8">
            <a:extLst>
              <a:ext uri="{FF2B5EF4-FFF2-40B4-BE49-F238E27FC236}">
                <a16:creationId xmlns:a16="http://schemas.microsoft.com/office/drawing/2014/main" id="{AA3BF047-A369-10A8-9FAB-6C9C0723F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2843644"/>
            <a:ext cx="48245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Desigualdade triangular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B32F314C-678E-6441-17B9-F45320BA8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643844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</a:t>
            </a:r>
          </a:p>
        </p:txBody>
      </p:sp>
      <p:sp>
        <p:nvSpPr>
          <p:cNvPr id="19" name="Chave Esquerda 18">
            <a:extLst>
              <a:ext uri="{FF2B5EF4-FFF2-40B4-BE49-F238E27FC236}">
                <a16:creationId xmlns:a16="http://schemas.microsoft.com/office/drawing/2014/main" id="{2A6CC2AE-4B48-0AF8-8B2C-90E16A8721D7}"/>
              </a:ext>
            </a:extLst>
          </p:cNvPr>
          <p:cNvSpPr/>
          <p:nvPr/>
        </p:nvSpPr>
        <p:spPr>
          <a:xfrm>
            <a:off x="611560" y="3789040"/>
            <a:ext cx="720080" cy="211610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A9A351D-743D-036E-51ED-5D7CB8399EE8}"/>
                  </a:ext>
                </a:extLst>
              </p:cNvPr>
              <p:cNvSpPr txBox="1"/>
              <p:nvPr/>
            </p:nvSpPr>
            <p:spPr>
              <a:xfrm>
                <a:off x="1043608" y="3995772"/>
                <a:ext cx="18112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°≤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&lt;90°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A9A351D-743D-036E-51ED-5D7CB8399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995772"/>
                <a:ext cx="1811265" cy="369332"/>
              </a:xfrm>
              <a:prstGeom prst="rect">
                <a:avLst/>
              </a:prstGeom>
              <a:blipFill>
                <a:blip r:embed="rId7"/>
                <a:stretch>
                  <a:fillRect l="-3030" r="-3704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D931627-8D50-86B4-C3D9-1B6C52237BAE}"/>
                  </a:ext>
                </a:extLst>
              </p:cNvPr>
              <p:cNvSpPr txBox="1"/>
              <p:nvPr/>
            </p:nvSpPr>
            <p:spPr>
              <a:xfrm>
                <a:off x="1069510" y="4715852"/>
                <a:ext cx="11225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=90°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D931627-8D50-86B4-C3D9-1B6C5223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10" y="4715852"/>
                <a:ext cx="1122551" cy="369332"/>
              </a:xfrm>
              <a:prstGeom prst="rect">
                <a:avLst/>
              </a:prstGeom>
              <a:blipFill>
                <a:blip r:embed="rId8"/>
                <a:stretch>
                  <a:fillRect l="-4865" r="-5405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99DC8836-80D3-330D-9724-AAEDDA459CDE}"/>
                  </a:ext>
                </a:extLst>
              </p:cNvPr>
              <p:cNvSpPr txBox="1"/>
              <p:nvPr/>
            </p:nvSpPr>
            <p:spPr>
              <a:xfrm>
                <a:off x="1069510" y="5373216"/>
                <a:ext cx="2151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°&lt;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≤180°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99DC8836-80D3-330D-9724-AAEDDA459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10" y="5373216"/>
                <a:ext cx="2151102" cy="369332"/>
              </a:xfrm>
              <a:prstGeom prst="rect">
                <a:avLst/>
              </a:prstGeom>
              <a:blipFill>
                <a:blip r:embed="rId9"/>
                <a:stretch>
                  <a:fillRect l="-2266" r="-2833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Box 8">
            <a:extLst>
              <a:ext uri="{FF2B5EF4-FFF2-40B4-BE49-F238E27FC236}">
                <a16:creationId xmlns:a16="http://schemas.microsoft.com/office/drawing/2014/main" id="{90196B66-02D5-CF57-CE97-5F6A777E2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4653136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Então</a:t>
            </a:r>
          </a:p>
        </p:txBody>
      </p:sp>
      <p:sp>
        <p:nvSpPr>
          <p:cNvPr id="31" name="Chave Esquerda 30">
            <a:extLst>
              <a:ext uri="{FF2B5EF4-FFF2-40B4-BE49-F238E27FC236}">
                <a16:creationId xmlns:a16="http://schemas.microsoft.com/office/drawing/2014/main" id="{4AD58BE3-14E6-586F-6784-761BDB66BD2E}"/>
              </a:ext>
            </a:extLst>
          </p:cNvPr>
          <p:cNvSpPr/>
          <p:nvPr/>
        </p:nvSpPr>
        <p:spPr>
          <a:xfrm rot="10800000">
            <a:off x="2915816" y="3789040"/>
            <a:ext cx="720080" cy="211610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have Esquerda 31">
            <a:extLst>
              <a:ext uri="{FF2B5EF4-FFF2-40B4-BE49-F238E27FC236}">
                <a16:creationId xmlns:a16="http://schemas.microsoft.com/office/drawing/2014/main" id="{9B7C0E71-69AA-68E3-A6C4-CB450813B3B2}"/>
              </a:ext>
            </a:extLst>
          </p:cNvPr>
          <p:cNvSpPr/>
          <p:nvPr/>
        </p:nvSpPr>
        <p:spPr>
          <a:xfrm>
            <a:off x="4427984" y="3761164"/>
            <a:ext cx="720080" cy="211610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4C961314-2321-4FA4-5415-FA6930D8E7E3}"/>
                  </a:ext>
                </a:extLst>
              </p:cNvPr>
              <p:cNvSpPr txBox="1"/>
              <p:nvPr/>
            </p:nvSpPr>
            <p:spPr>
              <a:xfrm>
                <a:off x="4860032" y="3995772"/>
                <a:ext cx="12860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4C961314-2321-4FA4-5415-FA6930D8E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995772"/>
                <a:ext cx="1286057" cy="369332"/>
              </a:xfrm>
              <a:prstGeom prst="rect">
                <a:avLst/>
              </a:prstGeom>
              <a:blipFill>
                <a:blip r:embed="rId10"/>
                <a:stretch>
                  <a:fillRect l="-4265" r="-4739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0934E63E-5499-FE12-1DCF-A2B205FA2A90}"/>
                  </a:ext>
                </a:extLst>
              </p:cNvPr>
              <p:cNvSpPr txBox="1"/>
              <p:nvPr/>
            </p:nvSpPr>
            <p:spPr>
              <a:xfrm>
                <a:off x="4860032" y="4643844"/>
                <a:ext cx="1284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0934E63E-5499-FE12-1DCF-A2B205FA2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643844"/>
                <a:ext cx="1284454" cy="369332"/>
              </a:xfrm>
              <a:prstGeom prst="rect">
                <a:avLst/>
              </a:prstGeom>
              <a:blipFill>
                <a:blip r:embed="rId11"/>
                <a:stretch>
                  <a:fillRect l="-4265" r="-4739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1B42176-5CA6-33B4-F86D-B8A5A3EF0DEE}"/>
                  </a:ext>
                </a:extLst>
              </p:cNvPr>
              <p:cNvSpPr txBox="1"/>
              <p:nvPr/>
            </p:nvSpPr>
            <p:spPr>
              <a:xfrm>
                <a:off x="4860032" y="5363924"/>
                <a:ext cx="1286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1B42176-5CA6-33B4-F86D-B8A5A3EF0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363924"/>
                <a:ext cx="1286058" cy="369332"/>
              </a:xfrm>
              <a:prstGeom prst="rect">
                <a:avLst/>
              </a:prstGeom>
              <a:blipFill>
                <a:blip r:embed="rId12"/>
                <a:stretch>
                  <a:fillRect l="-4265" r="-4739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 Box 8">
            <a:extLst>
              <a:ext uri="{FF2B5EF4-FFF2-40B4-BE49-F238E27FC236}">
                <a16:creationId xmlns:a16="http://schemas.microsoft.com/office/drawing/2014/main" id="{46196169-7638-88D8-8C38-FDCCE87C7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7" y="4653136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Logo</a:t>
            </a:r>
          </a:p>
        </p:txBody>
      </p:sp>
      <p:sp>
        <p:nvSpPr>
          <p:cNvPr id="38" name="Chave Esquerda 37">
            <a:extLst>
              <a:ext uri="{FF2B5EF4-FFF2-40B4-BE49-F238E27FC236}">
                <a16:creationId xmlns:a16="http://schemas.microsoft.com/office/drawing/2014/main" id="{F7D6D607-5AF2-90E1-1179-C0089926A640}"/>
              </a:ext>
            </a:extLst>
          </p:cNvPr>
          <p:cNvSpPr/>
          <p:nvPr/>
        </p:nvSpPr>
        <p:spPr>
          <a:xfrm rot="10800000">
            <a:off x="5796137" y="3789040"/>
            <a:ext cx="720080" cy="211610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have Esquerda 38">
            <a:extLst>
              <a:ext uri="{FF2B5EF4-FFF2-40B4-BE49-F238E27FC236}">
                <a16:creationId xmlns:a16="http://schemas.microsoft.com/office/drawing/2014/main" id="{E84EE90C-7185-0B61-925B-13EE890A9B0F}"/>
              </a:ext>
            </a:extLst>
          </p:cNvPr>
          <p:cNvSpPr/>
          <p:nvPr/>
        </p:nvSpPr>
        <p:spPr>
          <a:xfrm>
            <a:off x="7236296" y="3761164"/>
            <a:ext cx="720080" cy="211610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A2CE87A0-3DFB-2639-9E2F-95CA3CEEB727}"/>
                  </a:ext>
                </a:extLst>
              </p:cNvPr>
              <p:cNvSpPr txBox="1"/>
              <p:nvPr/>
            </p:nvSpPr>
            <p:spPr>
              <a:xfrm>
                <a:off x="7668344" y="3995772"/>
                <a:ext cx="12399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A2CE87A0-3DFB-2639-9E2F-95CA3CEEB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3995772"/>
                <a:ext cx="1239955" cy="369332"/>
              </a:xfrm>
              <a:prstGeom prst="rect">
                <a:avLst/>
              </a:prstGeom>
              <a:blipFill>
                <a:blip r:embed="rId13"/>
                <a:stretch>
                  <a:fillRect l="-2463" t="-32787" r="-492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B717772-CE0B-5D97-E67F-0692602DAA0C}"/>
                  </a:ext>
                </a:extLst>
              </p:cNvPr>
              <p:cNvSpPr txBox="1"/>
              <p:nvPr/>
            </p:nvSpPr>
            <p:spPr>
              <a:xfrm>
                <a:off x="7668344" y="4653136"/>
                <a:ext cx="1238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B717772-CE0B-5D97-E67F-0692602DA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4653136"/>
                <a:ext cx="1238352" cy="369332"/>
              </a:xfrm>
              <a:prstGeom prst="rect">
                <a:avLst/>
              </a:prstGeom>
              <a:blipFill>
                <a:blip r:embed="rId14"/>
                <a:stretch>
                  <a:fillRect l="-2463" t="-32787" r="-492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77C832E1-E0CA-2E51-5CDE-00C71B9608F7}"/>
                  </a:ext>
                </a:extLst>
              </p:cNvPr>
              <p:cNvSpPr txBox="1"/>
              <p:nvPr/>
            </p:nvSpPr>
            <p:spPr>
              <a:xfrm>
                <a:off x="7668344" y="5363924"/>
                <a:ext cx="12399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77C832E1-E0CA-2E51-5CDE-00C71B960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5363924"/>
                <a:ext cx="1239955" cy="369332"/>
              </a:xfrm>
              <a:prstGeom prst="rect">
                <a:avLst/>
              </a:prstGeom>
              <a:blipFill>
                <a:blip r:embed="rId15"/>
                <a:stretch>
                  <a:fillRect l="-2463" t="-35000" r="-4926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4613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613B6421-D463-F6FD-F09C-93B11ADB8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1" y="836712"/>
            <a:ext cx="9108210" cy="8498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7A397A-CBBA-F61B-B295-D21DC0F0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8" y="764704"/>
            <a:ext cx="8932889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37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0.4|49.8|50.4|38.3|7.6|9|1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0" ma:contentTypeDescription="Crie um novo documento." ma:contentTypeScope="" ma:versionID="b9d8c8b417c59080211a7d6a90c338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C634F56-D7B9-4657-8E71-31C307311C4C}"/>
</file>

<file path=docProps/app.xml><?xml version="1.0" encoding="utf-8"?>
<Properties xmlns="http://schemas.openxmlformats.org/officeDocument/2006/extended-properties" xmlns:vt="http://schemas.openxmlformats.org/officeDocument/2006/docPropsVTypes">
  <TotalTime>12784</TotalTime>
  <Words>174</Words>
  <Application>Microsoft Office PowerPoint</Application>
  <PresentationFormat>Apresentação na tela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112</cp:revision>
  <cp:lastPrinted>2020-02-19T23:20:48Z</cp:lastPrinted>
  <dcterms:created xsi:type="dcterms:W3CDTF">2017-03-16T17:27:52Z</dcterms:created>
  <dcterms:modified xsi:type="dcterms:W3CDTF">2024-10-04T15:39:11Z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