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78" r:id="rId7"/>
    <p:sldId id="284" r:id="rId8"/>
    <p:sldId id="285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3498D-CC3F-4DD4-BFA0-EAC6DB0C8C13}" v="21" dt="2024-10-15T22:07:08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49B3498D-CC3F-4DD4-BFA0-EAC6DB0C8C13}"/>
    <pc:docChg chg="modSld">
      <pc:chgData name="RAFAEL CANELLAS FERRARA GARRASINO" userId="26da02eb-adf8-45eb-bfdc-1dc175fe5a91" providerId="ADAL" clId="{49B3498D-CC3F-4DD4-BFA0-EAC6DB0C8C13}" dt="2024-10-15T22:07:08.484" v="20"/>
      <pc:docMkLst>
        <pc:docMk/>
      </pc:docMkLst>
      <pc:sldChg chg="modAnim">
        <pc:chgData name="RAFAEL CANELLAS FERRARA GARRASINO" userId="26da02eb-adf8-45eb-bfdc-1dc175fe5a91" providerId="ADAL" clId="{49B3498D-CC3F-4DD4-BFA0-EAC6DB0C8C13}" dt="2024-10-15T22:07:00.080" v="12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49B3498D-CC3F-4DD4-BFA0-EAC6DB0C8C13}" dt="2024-10-15T22:06:52.892" v="3"/>
        <pc:sldMkLst>
          <pc:docMk/>
          <pc:sldMk cId="3204837846" sldId="283"/>
        </pc:sldMkLst>
      </pc:sldChg>
      <pc:sldChg chg="modAnim">
        <pc:chgData name="RAFAEL CANELLAS FERRARA GARRASINO" userId="26da02eb-adf8-45eb-bfdc-1dc175fe5a91" providerId="ADAL" clId="{49B3498D-CC3F-4DD4-BFA0-EAC6DB0C8C13}" dt="2024-10-15T22:07:04.466" v="18"/>
        <pc:sldMkLst>
          <pc:docMk/>
          <pc:sldMk cId="1890571922" sldId="284"/>
        </pc:sldMkLst>
      </pc:sldChg>
      <pc:sldChg chg="modAnim">
        <pc:chgData name="RAFAEL CANELLAS FERRARA GARRASINO" userId="26da02eb-adf8-45eb-bfdc-1dc175fe5a91" providerId="ADAL" clId="{49B3498D-CC3F-4DD4-BFA0-EAC6DB0C8C13}" dt="2024-10-15T22:07:08.484" v="20"/>
        <pc:sldMkLst>
          <pc:docMk/>
          <pc:sldMk cId="286118442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4904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3.2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2412009" y="3429000"/>
            <a:ext cx="44430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PRODUTO VETORIAL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8">
            <a:extLst>
              <a:ext uri="{FF2B5EF4-FFF2-40B4-BE49-F238E27FC236}">
                <a16:creationId xmlns:a16="http://schemas.microsoft.com/office/drawing/2014/main" id="{B4A5EC99-4E11-53CC-648F-DCD6813F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030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Produto vetorial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D4F70E20-30AA-76CD-FBE4-91AB01F6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414517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Diferentemente do produto escalar que é um número real (um escalar), o produto vetorial resulta num vetor.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312EF4-F7BC-F0D6-243C-F2BE0DACA0D5}"/>
                  </a:ext>
                </a:extLst>
              </p:cNvPr>
              <p:cNvSpPr txBox="1"/>
              <p:nvPr/>
            </p:nvSpPr>
            <p:spPr>
              <a:xfrm>
                <a:off x="179512" y="3623305"/>
                <a:ext cx="8000524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312EF4-F7BC-F0D6-243C-F2BE0DAC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23305"/>
                <a:ext cx="8000524" cy="1173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DA0049C-4456-E667-06BA-06ADE7AFEFC2}"/>
                  </a:ext>
                </a:extLst>
              </p:cNvPr>
              <p:cNvSpPr txBox="1"/>
              <p:nvPr/>
            </p:nvSpPr>
            <p:spPr>
              <a:xfrm>
                <a:off x="179512" y="2039129"/>
                <a:ext cx="2454454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DA0049C-4456-E667-06BA-06ADE7AF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39129"/>
                <a:ext cx="2454454" cy="423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F832B9-687A-5FCA-BF7D-E5419EDA7B37}"/>
                  </a:ext>
                </a:extLst>
              </p:cNvPr>
              <p:cNvSpPr txBox="1"/>
              <p:nvPr/>
            </p:nvSpPr>
            <p:spPr>
              <a:xfrm>
                <a:off x="179512" y="2573053"/>
                <a:ext cx="2533129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F832B9-687A-5FCA-BF7D-E5419EDA7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573053"/>
                <a:ext cx="2533129" cy="4238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>
            <a:extLst>
              <a:ext uri="{FF2B5EF4-FFF2-40B4-BE49-F238E27FC236}">
                <a16:creationId xmlns:a16="http://schemas.microsoft.com/office/drawing/2014/main" id="{66D3060F-CB78-7327-7B01-CF24285A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9881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Propriedades do produto vetorial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6EC708B-B2E5-57AE-442A-61A6C0926D7A}"/>
                  </a:ext>
                </a:extLst>
              </p:cNvPr>
              <p:cNvSpPr txBox="1"/>
              <p:nvPr/>
            </p:nvSpPr>
            <p:spPr>
              <a:xfrm>
                <a:off x="237573" y="1619508"/>
                <a:ext cx="2102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6EC708B-B2E5-57AE-442A-61A6C092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3" y="1619508"/>
                <a:ext cx="2102179" cy="369332"/>
              </a:xfrm>
              <a:prstGeom prst="rect">
                <a:avLst/>
              </a:prstGeom>
              <a:blipFill>
                <a:blip r:embed="rId4"/>
                <a:stretch>
                  <a:fillRect l="-2029" t="-35000" r="-14783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8">
            <a:extLst>
              <a:ext uri="{FF2B5EF4-FFF2-40B4-BE49-F238E27FC236}">
                <a16:creationId xmlns:a16="http://schemas.microsoft.com/office/drawing/2014/main" id="{B247DB21-6594-68D2-8002-73F97CB7E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060848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Propriedade das linhas invertidas e determinante simétrico.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831A0B-8E1D-B932-65E9-93402E66D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3915493"/>
            <a:ext cx="2448272" cy="253784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24E066B-176A-FDFE-D1B1-0C1AA383E3D1}"/>
                  </a:ext>
                </a:extLst>
              </p:cNvPr>
              <p:cNvSpPr txBox="1"/>
              <p:nvPr/>
            </p:nvSpPr>
            <p:spPr>
              <a:xfrm>
                <a:off x="237573" y="2627620"/>
                <a:ext cx="1617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24E066B-176A-FDFE-D1B1-0C1AA383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3" y="2627620"/>
                <a:ext cx="1617494" cy="369332"/>
              </a:xfrm>
              <a:prstGeom prst="rect">
                <a:avLst/>
              </a:prstGeom>
              <a:blipFill>
                <a:blip r:embed="rId6"/>
                <a:stretch>
                  <a:fillRect l="-3019" t="-32787" r="-2717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8">
            <a:extLst>
              <a:ext uri="{FF2B5EF4-FFF2-40B4-BE49-F238E27FC236}">
                <a16:creationId xmlns:a16="http://schemas.microsoft.com/office/drawing/2014/main" id="{5E08130B-A21C-911B-64ED-79735181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68960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Produto vetorial não é comutativo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7784891-547E-9DBA-4FF2-967534E5EAA3}"/>
                  </a:ext>
                </a:extLst>
              </p:cNvPr>
              <p:cNvSpPr txBox="1"/>
              <p:nvPr/>
            </p:nvSpPr>
            <p:spPr>
              <a:xfrm>
                <a:off x="251520" y="3635732"/>
                <a:ext cx="238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7784891-547E-9DBA-4FF2-967534E5E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635732"/>
                <a:ext cx="2384691" cy="369332"/>
              </a:xfrm>
              <a:prstGeom prst="rect">
                <a:avLst/>
              </a:prstGeom>
              <a:blipFill>
                <a:blip r:embed="rId7"/>
                <a:stretch>
                  <a:fillRect l="-767" t="-32787" r="-18670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8">
            <a:extLst>
              <a:ext uri="{FF2B5EF4-FFF2-40B4-BE49-F238E27FC236}">
                <a16:creationId xmlns:a16="http://schemas.microsoft.com/office/drawing/2014/main" id="{71FB0E47-3A96-9063-83DB-3D00D9ADE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139788"/>
            <a:ext cx="61206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Propriedade das linhas proporcionais e determinante nulo.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BF5A2D5-94C6-D004-A85F-5F91CA471797}"/>
                  </a:ext>
                </a:extLst>
              </p:cNvPr>
              <p:cNvSpPr txBox="1"/>
              <p:nvPr/>
            </p:nvSpPr>
            <p:spPr>
              <a:xfrm>
                <a:off x="251520" y="5003884"/>
                <a:ext cx="1229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BF5A2D5-94C6-D004-A85F-5F91CA47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03884"/>
                <a:ext cx="1229632" cy="369332"/>
              </a:xfrm>
              <a:prstGeom prst="rect">
                <a:avLst/>
              </a:prstGeom>
              <a:blipFill>
                <a:blip r:embed="rId8"/>
                <a:stretch>
                  <a:fillRect l="-1980" r="-495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8">
            <a:extLst>
              <a:ext uri="{FF2B5EF4-FFF2-40B4-BE49-F238E27FC236}">
                <a16:creationId xmlns:a16="http://schemas.microsoft.com/office/drawing/2014/main" id="{FB1CFD36-25A6-9BD6-ECF3-D77EA8EE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445224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Propriedade das linhas iguais e determinante nulo.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1B2186F-7A85-B54F-5DE4-B5C0F5741328}"/>
                  </a:ext>
                </a:extLst>
              </p:cNvPr>
              <p:cNvSpPr txBox="1"/>
              <p:nvPr/>
            </p:nvSpPr>
            <p:spPr>
              <a:xfrm>
                <a:off x="251520" y="6011996"/>
                <a:ext cx="1215396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1B2186F-7A85-B54F-5DE4-B5C0F5741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011996"/>
                <a:ext cx="1215396" cy="4165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>
            <a:extLst>
              <a:ext uri="{FF2B5EF4-FFF2-40B4-BE49-F238E27FC236}">
                <a16:creationId xmlns:a16="http://schemas.microsoft.com/office/drawing/2014/main" id="{5A4F52DE-C62E-BF31-7029-287C9AB2B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299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Características do produto vetorial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029BDC3-9A86-B3E2-17D1-47F82D6E2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484784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Direção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C6EEBB9-6DCA-3B99-0EE4-7167583E1BEC}"/>
                  </a:ext>
                </a:extLst>
              </p:cNvPr>
              <p:cNvSpPr txBox="1"/>
              <p:nvPr/>
            </p:nvSpPr>
            <p:spPr>
              <a:xfrm>
                <a:off x="251520" y="2278613"/>
                <a:ext cx="1209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C6EEBB9-6DCA-3B99-0EE4-7167583E1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78613"/>
                <a:ext cx="1209818" cy="369332"/>
              </a:xfrm>
              <a:prstGeom prst="rect">
                <a:avLst/>
              </a:prstGeom>
              <a:blipFill>
                <a:blip r:embed="rId3"/>
                <a:stretch>
                  <a:fillRect l="-2010" t="-35000" r="-201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099BBBA-019B-0696-999B-60A4EE75A288}"/>
                  </a:ext>
                </a:extLst>
              </p:cNvPr>
              <p:cNvSpPr txBox="1"/>
              <p:nvPr/>
            </p:nvSpPr>
            <p:spPr>
              <a:xfrm>
                <a:off x="1930422" y="2278613"/>
                <a:ext cx="1201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099BBBA-019B-0696-999B-60A4EE75A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22" y="2278613"/>
                <a:ext cx="1201418" cy="369332"/>
              </a:xfrm>
              <a:prstGeom prst="rect">
                <a:avLst/>
              </a:prstGeom>
              <a:blipFill>
                <a:blip r:embed="rId4"/>
                <a:stretch>
                  <a:fillRect l="-2538" t="-35000" r="-37056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2DD79A6E-B6FF-98F1-2118-3AAD9E239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9" y="2477262"/>
            <a:ext cx="3528392" cy="36078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0C4052AE-7A9A-446F-C7DF-A9DAD36E7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3" y="3718773"/>
            <a:ext cx="5256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Propriedade das linhas iguais e determinante nulo.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9EB8B63-460D-8866-3204-D0450AEEAD35}"/>
                  </a:ext>
                </a:extLst>
              </p:cNvPr>
              <p:cNvSpPr txBox="1"/>
              <p:nvPr/>
            </p:nvSpPr>
            <p:spPr>
              <a:xfrm>
                <a:off x="251520" y="3068960"/>
                <a:ext cx="1209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9EB8B63-460D-8866-3204-D0450AEE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68960"/>
                <a:ext cx="1209818" cy="369332"/>
              </a:xfrm>
              <a:prstGeom prst="rect">
                <a:avLst/>
              </a:prstGeom>
              <a:blipFill>
                <a:blip r:embed="rId6"/>
                <a:stretch>
                  <a:fillRect l="-3518" t="-32787" r="-201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CD3FF56-5316-F5A1-1260-8B6E5D5F2567}"/>
                  </a:ext>
                </a:extLst>
              </p:cNvPr>
              <p:cNvSpPr txBox="1"/>
              <p:nvPr/>
            </p:nvSpPr>
            <p:spPr>
              <a:xfrm>
                <a:off x="1930422" y="3068960"/>
                <a:ext cx="1201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CD3FF56-5316-F5A1-1260-8B6E5D5F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22" y="3068960"/>
                <a:ext cx="1201418" cy="369332"/>
              </a:xfrm>
              <a:prstGeom prst="rect">
                <a:avLst/>
              </a:prstGeom>
              <a:blipFill>
                <a:blip r:embed="rId7"/>
                <a:stretch>
                  <a:fillRect l="-4061" t="-32787" r="-3705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7C9E506-3E1B-937F-955C-4E6D0B9B1A47}"/>
                  </a:ext>
                </a:extLst>
              </p:cNvPr>
              <p:cNvSpPr txBox="1"/>
              <p:nvPr/>
            </p:nvSpPr>
            <p:spPr>
              <a:xfrm>
                <a:off x="251520" y="4931876"/>
                <a:ext cx="1884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7C9E506-3E1B-937F-955C-4E6D0B9B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931876"/>
                <a:ext cx="1884234" cy="369332"/>
              </a:xfrm>
              <a:prstGeom prst="rect">
                <a:avLst/>
              </a:prstGeom>
              <a:blipFill>
                <a:blip r:embed="rId8"/>
                <a:stretch>
                  <a:fillRect t="-32787" r="-323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57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7BCFB9A2-0DB1-4AFE-04D1-F7178E7D8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299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Características do produto vetorial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604A3D2-1887-1A79-3488-F882EFB6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484784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Sentido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7B4732-928D-6C04-C0E2-4963DDA6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412776"/>
            <a:ext cx="5709855" cy="3228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CD0ED9FF-E562-110A-6655-4EF2CABEA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869160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Comprimento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596D5FE-ADF3-1077-1B50-7EBBC024241B}"/>
                  </a:ext>
                </a:extLst>
              </p:cNvPr>
              <p:cNvSpPr txBox="1"/>
              <p:nvPr/>
            </p:nvSpPr>
            <p:spPr>
              <a:xfrm>
                <a:off x="251520" y="5435932"/>
                <a:ext cx="2649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596D5FE-ADF3-1077-1B50-7EBBC0242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435932"/>
                <a:ext cx="2649059" cy="369332"/>
              </a:xfrm>
              <a:prstGeom prst="rect">
                <a:avLst/>
              </a:prstGeom>
              <a:blipFill>
                <a:blip r:embed="rId4"/>
                <a:stretch>
                  <a:fillRect t="-35000" r="-1839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184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B1B72A-DEC9-4B18-AF9C-DCB7BE72793F}"/>
</file>

<file path=docProps/app.xml><?xml version="1.0" encoding="utf-8"?>
<Properties xmlns="http://schemas.openxmlformats.org/officeDocument/2006/extended-properties" xmlns:vt="http://schemas.openxmlformats.org/officeDocument/2006/docPropsVTypes">
  <TotalTime>18542</TotalTime>
  <Words>176</Words>
  <Application>Microsoft Office PowerPoint</Application>
  <PresentationFormat>Apresentação na tela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115</cp:revision>
  <cp:lastPrinted>2020-02-19T23:20:48Z</cp:lastPrinted>
  <dcterms:created xsi:type="dcterms:W3CDTF">2017-03-16T17:27:52Z</dcterms:created>
  <dcterms:modified xsi:type="dcterms:W3CDTF">2024-10-15T22:07:14Z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