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82" r:id="rId6"/>
    <p:sldId id="265" r:id="rId7"/>
    <p:sldId id="266" r:id="rId8"/>
    <p:sldId id="278" r:id="rId9"/>
    <p:sldId id="281" r:id="rId10"/>
    <p:sldId id="280" r:id="rId11"/>
    <p:sldId id="273" r:id="rId12"/>
    <p:sldId id="283" r:id="rId13"/>
    <p:sldId id="286" r:id="rId14"/>
    <p:sldId id="287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3B295E-8494-4A60-BF3B-0DF41F270DD5}" v="82" dt="2024-10-04T15:17:30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6" d="100"/>
          <a:sy n="66" d="100"/>
        </p:scale>
        <p:origin x="852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ANELLAS FERRARA GARRASINO" userId="26da02eb-adf8-45eb-bfdc-1dc175fe5a91" providerId="ADAL" clId="{A23B295E-8494-4A60-BF3B-0DF41F270DD5}"/>
    <pc:docChg chg="undo custSel modSld">
      <pc:chgData name="RAFAEL CANELLAS FERRARA GARRASINO" userId="26da02eb-adf8-45eb-bfdc-1dc175fe5a91" providerId="ADAL" clId="{A23B295E-8494-4A60-BF3B-0DF41F270DD5}" dt="2024-10-04T15:17:30.663" v="100"/>
      <pc:docMkLst>
        <pc:docMk/>
      </pc:docMkLst>
      <pc:sldChg chg="modAnim">
        <pc:chgData name="RAFAEL CANELLAS FERRARA GARRASINO" userId="26da02eb-adf8-45eb-bfdc-1dc175fe5a91" providerId="ADAL" clId="{A23B295E-8494-4A60-BF3B-0DF41F270DD5}" dt="2024-10-04T15:15:21.170" v="8"/>
        <pc:sldMkLst>
          <pc:docMk/>
          <pc:sldMk cId="2995873443" sldId="265"/>
        </pc:sldMkLst>
      </pc:sldChg>
      <pc:sldChg chg="modAnim">
        <pc:chgData name="RAFAEL CANELLAS FERRARA GARRASINO" userId="26da02eb-adf8-45eb-bfdc-1dc175fe5a91" providerId="ADAL" clId="{A23B295E-8494-4A60-BF3B-0DF41F270DD5}" dt="2024-10-04T15:15:37.128" v="14"/>
        <pc:sldMkLst>
          <pc:docMk/>
          <pc:sldMk cId="846134930" sldId="266"/>
        </pc:sldMkLst>
      </pc:sldChg>
      <pc:sldChg chg="modAnim">
        <pc:chgData name="RAFAEL CANELLAS FERRARA GARRASINO" userId="26da02eb-adf8-45eb-bfdc-1dc175fe5a91" providerId="ADAL" clId="{A23B295E-8494-4A60-BF3B-0DF41F270DD5}" dt="2024-10-04T15:16:40.176" v="59"/>
        <pc:sldMkLst>
          <pc:docMk/>
          <pc:sldMk cId="37036702" sldId="273"/>
        </pc:sldMkLst>
      </pc:sldChg>
      <pc:sldChg chg="modAnim">
        <pc:chgData name="RAFAEL CANELLAS FERRARA GARRASINO" userId="26da02eb-adf8-45eb-bfdc-1dc175fe5a91" providerId="ADAL" clId="{A23B295E-8494-4A60-BF3B-0DF41F270DD5}" dt="2024-10-04T15:15:42.801" v="17"/>
        <pc:sldMkLst>
          <pc:docMk/>
          <pc:sldMk cId="4153565834" sldId="278"/>
        </pc:sldMkLst>
      </pc:sldChg>
      <pc:sldChg chg="addSp delSp mod addAnim delAnim modAnim">
        <pc:chgData name="RAFAEL CANELLAS FERRARA GARRASINO" userId="26da02eb-adf8-45eb-bfdc-1dc175fe5a91" providerId="ADAL" clId="{A23B295E-8494-4A60-BF3B-0DF41F270DD5}" dt="2024-10-04T15:16:27.818" v="35"/>
        <pc:sldMkLst>
          <pc:docMk/>
          <pc:sldMk cId="483363802" sldId="280"/>
        </pc:sldMkLst>
        <pc:spChg chg="del">
          <ac:chgData name="RAFAEL CANELLAS FERRARA GARRASINO" userId="26da02eb-adf8-45eb-bfdc-1dc175fe5a91" providerId="ADAL" clId="{A23B295E-8494-4A60-BF3B-0DF41F270DD5}" dt="2024-10-04T15:16:21.917" v="34" actId="478"/>
          <ac:spMkLst>
            <pc:docMk/>
            <pc:sldMk cId="483363802" sldId="280"/>
            <ac:spMk id="28" creationId="{8FEA8D97-3516-098D-4123-C1D2FD007B23}"/>
          </ac:spMkLst>
        </pc:spChg>
        <pc:spChg chg="del">
          <ac:chgData name="RAFAEL CANELLAS FERRARA GARRASINO" userId="26da02eb-adf8-45eb-bfdc-1dc175fe5a91" providerId="ADAL" clId="{A23B295E-8494-4A60-BF3B-0DF41F270DD5}" dt="2024-10-04T15:16:20.884" v="33" actId="478"/>
          <ac:spMkLst>
            <pc:docMk/>
            <pc:sldMk cId="483363802" sldId="280"/>
            <ac:spMk id="29" creationId="{F170FCF5-7D97-5EC8-F163-400AC5F4558B}"/>
          </ac:spMkLst>
        </pc:spChg>
        <pc:spChg chg="del">
          <ac:chgData name="RAFAEL CANELLAS FERRARA GARRASINO" userId="26da02eb-adf8-45eb-bfdc-1dc175fe5a91" providerId="ADAL" clId="{A23B295E-8494-4A60-BF3B-0DF41F270DD5}" dt="2024-10-04T15:16:20.039" v="32" actId="478"/>
          <ac:spMkLst>
            <pc:docMk/>
            <pc:sldMk cId="483363802" sldId="280"/>
            <ac:spMk id="30" creationId="{9DD2D2F2-F407-E305-8BCF-1D06061C96E2}"/>
          </ac:spMkLst>
        </pc:spChg>
        <pc:spChg chg="del">
          <ac:chgData name="RAFAEL CANELLAS FERRARA GARRASINO" userId="26da02eb-adf8-45eb-bfdc-1dc175fe5a91" providerId="ADAL" clId="{A23B295E-8494-4A60-BF3B-0DF41F270DD5}" dt="2024-10-04T15:16:19.025" v="31" actId="478"/>
          <ac:spMkLst>
            <pc:docMk/>
            <pc:sldMk cId="483363802" sldId="280"/>
            <ac:spMk id="31" creationId="{345CCBC6-C691-351E-0580-3BBC8169B3B6}"/>
          </ac:spMkLst>
        </pc:spChg>
        <pc:spChg chg="del">
          <ac:chgData name="RAFAEL CANELLAS FERRARA GARRASINO" userId="26da02eb-adf8-45eb-bfdc-1dc175fe5a91" providerId="ADAL" clId="{A23B295E-8494-4A60-BF3B-0DF41F270DD5}" dt="2024-10-04T15:16:18.067" v="30" actId="478"/>
          <ac:spMkLst>
            <pc:docMk/>
            <pc:sldMk cId="483363802" sldId="280"/>
            <ac:spMk id="32" creationId="{B40D8930-5936-40BC-9C04-94432702DE3C}"/>
          </ac:spMkLst>
        </pc:spChg>
        <pc:spChg chg="del">
          <ac:chgData name="RAFAEL CANELLAS FERRARA GARRASINO" userId="26da02eb-adf8-45eb-bfdc-1dc175fe5a91" providerId="ADAL" clId="{A23B295E-8494-4A60-BF3B-0DF41F270DD5}" dt="2024-10-04T15:16:16.855" v="29" actId="478"/>
          <ac:spMkLst>
            <pc:docMk/>
            <pc:sldMk cId="483363802" sldId="280"/>
            <ac:spMk id="33" creationId="{A8CF1EC0-D54E-718D-3F59-7DFD9626EB32}"/>
          </ac:spMkLst>
        </pc:spChg>
        <pc:spChg chg="del">
          <ac:chgData name="RAFAEL CANELLAS FERRARA GARRASINO" userId="26da02eb-adf8-45eb-bfdc-1dc175fe5a91" providerId="ADAL" clId="{A23B295E-8494-4A60-BF3B-0DF41F270DD5}" dt="2024-10-04T15:16:14.437" v="27" actId="478"/>
          <ac:spMkLst>
            <pc:docMk/>
            <pc:sldMk cId="483363802" sldId="280"/>
            <ac:spMk id="34" creationId="{910AE722-1F6E-7363-BAC3-8FC7DC16B497}"/>
          </ac:spMkLst>
        </pc:spChg>
        <pc:spChg chg="del">
          <ac:chgData name="RAFAEL CANELLAS FERRARA GARRASINO" userId="26da02eb-adf8-45eb-bfdc-1dc175fe5a91" providerId="ADAL" clId="{A23B295E-8494-4A60-BF3B-0DF41F270DD5}" dt="2024-10-04T15:16:15.913" v="28" actId="478"/>
          <ac:spMkLst>
            <pc:docMk/>
            <pc:sldMk cId="483363802" sldId="280"/>
            <ac:spMk id="35" creationId="{1706F0A9-73D9-FADD-CB1E-0FF3D47BAEA0}"/>
          </ac:spMkLst>
        </pc:spChg>
        <pc:picChg chg="add del">
          <ac:chgData name="RAFAEL CANELLAS FERRARA GARRASINO" userId="26da02eb-adf8-45eb-bfdc-1dc175fe5a91" providerId="ADAL" clId="{A23B295E-8494-4A60-BF3B-0DF41F270DD5}" dt="2024-10-04T15:16:12.874" v="26" actId="478"/>
          <ac:picMkLst>
            <pc:docMk/>
            <pc:sldMk cId="483363802" sldId="280"/>
            <ac:picMk id="37" creationId="{876604A9-B1A1-C5B2-E3F4-91C23A376CC5}"/>
          </ac:picMkLst>
        </pc:picChg>
      </pc:sldChg>
      <pc:sldChg chg="modAnim">
        <pc:chgData name="RAFAEL CANELLAS FERRARA GARRASINO" userId="26da02eb-adf8-45eb-bfdc-1dc175fe5a91" providerId="ADAL" clId="{A23B295E-8494-4A60-BF3B-0DF41F270DD5}" dt="2024-10-04T15:16:02.702" v="24"/>
        <pc:sldMkLst>
          <pc:docMk/>
          <pc:sldMk cId="1411488918" sldId="281"/>
        </pc:sldMkLst>
      </pc:sldChg>
      <pc:sldChg chg="modAnim">
        <pc:chgData name="RAFAEL CANELLAS FERRARA GARRASINO" userId="26da02eb-adf8-45eb-bfdc-1dc175fe5a91" providerId="ADAL" clId="{A23B295E-8494-4A60-BF3B-0DF41F270DD5}" dt="2024-10-04T15:15:16.720" v="6"/>
        <pc:sldMkLst>
          <pc:docMk/>
          <pc:sldMk cId="4280020645" sldId="282"/>
        </pc:sldMkLst>
      </pc:sldChg>
      <pc:sldChg chg="modAnim">
        <pc:chgData name="RAFAEL CANELLAS FERRARA GARRASINO" userId="26da02eb-adf8-45eb-bfdc-1dc175fe5a91" providerId="ADAL" clId="{A23B295E-8494-4A60-BF3B-0DF41F270DD5}" dt="2024-10-04T15:16:50.362" v="81"/>
        <pc:sldMkLst>
          <pc:docMk/>
          <pc:sldMk cId="3088878068" sldId="283"/>
        </pc:sldMkLst>
      </pc:sldChg>
      <pc:sldChg chg="delSp mod modAnim">
        <pc:chgData name="RAFAEL CANELLAS FERRARA GARRASINO" userId="26da02eb-adf8-45eb-bfdc-1dc175fe5a91" providerId="ADAL" clId="{A23B295E-8494-4A60-BF3B-0DF41F270DD5}" dt="2024-10-04T15:17:12.647" v="95" actId="478"/>
        <pc:sldMkLst>
          <pc:docMk/>
          <pc:sldMk cId="1541148914" sldId="286"/>
        </pc:sldMkLst>
        <pc:spChg chg="del">
          <ac:chgData name="RAFAEL CANELLAS FERRARA GARRASINO" userId="26da02eb-adf8-45eb-bfdc-1dc175fe5a91" providerId="ADAL" clId="{A23B295E-8494-4A60-BF3B-0DF41F270DD5}" dt="2024-10-04T15:17:12.647" v="95" actId="478"/>
          <ac:spMkLst>
            <pc:docMk/>
            <pc:sldMk cId="1541148914" sldId="286"/>
            <ac:spMk id="25" creationId="{731F37D9-D99C-3E1C-D14B-42AE4F75FE1E}"/>
          </ac:spMkLst>
        </pc:spChg>
        <pc:spChg chg="del">
          <ac:chgData name="RAFAEL CANELLAS FERRARA GARRASINO" userId="26da02eb-adf8-45eb-bfdc-1dc175fe5a91" providerId="ADAL" clId="{A23B295E-8494-4A60-BF3B-0DF41F270DD5}" dt="2024-10-04T15:17:11.964" v="94" actId="478"/>
          <ac:spMkLst>
            <pc:docMk/>
            <pc:sldMk cId="1541148914" sldId="286"/>
            <ac:spMk id="26" creationId="{C565DA11-5803-1F89-86FF-39015D11C56C}"/>
          </ac:spMkLst>
        </pc:spChg>
        <pc:spChg chg="del">
          <ac:chgData name="RAFAEL CANELLAS FERRARA GARRASINO" userId="26da02eb-adf8-45eb-bfdc-1dc175fe5a91" providerId="ADAL" clId="{A23B295E-8494-4A60-BF3B-0DF41F270DD5}" dt="2024-10-04T15:17:11.300" v="93" actId="478"/>
          <ac:spMkLst>
            <pc:docMk/>
            <pc:sldMk cId="1541148914" sldId="286"/>
            <ac:spMk id="27" creationId="{D246D884-A164-0B20-0616-B1E2688B432D}"/>
          </ac:spMkLst>
        </pc:spChg>
        <pc:spChg chg="del">
          <ac:chgData name="RAFAEL CANELLAS FERRARA GARRASINO" userId="26da02eb-adf8-45eb-bfdc-1dc175fe5a91" providerId="ADAL" clId="{A23B295E-8494-4A60-BF3B-0DF41F270DD5}" dt="2024-10-04T15:17:10.627" v="92" actId="478"/>
          <ac:spMkLst>
            <pc:docMk/>
            <pc:sldMk cId="1541148914" sldId="286"/>
            <ac:spMk id="28" creationId="{9C3CD7C9-6D81-8CD3-E317-40555FA1B72F}"/>
          </ac:spMkLst>
        </pc:spChg>
        <pc:spChg chg="del">
          <ac:chgData name="RAFAEL CANELLAS FERRARA GARRASINO" userId="26da02eb-adf8-45eb-bfdc-1dc175fe5a91" providerId="ADAL" clId="{A23B295E-8494-4A60-BF3B-0DF41F270DD5}" dt="2024-10-04T15:17:09.868" v="91" actId="478"/>
          <ac:spMkLst>
            <pc:docMk/>
            <pc:sldMk cId="1541148914" sldId="286"/>
            <ac:spMk id="29" creationId="{2678FF3B-2492-548F-661A-308AFC42B380}"/>
          </ac:spMkLst>
        </pc:spChg>
      </pc:sldChg>
      <pc:sldChg chg="delSp mod delAnim modAnim">
        <pc:chgData name="RAFAEL CANELLAS FERRARA GARRASINO" userId="26da02eb-adf8-45eb-bfdc-1dc175fe5a91" providerId="ADAL" clId="{A23B295E-8494-4A60-BF3B-0DF41F270DD5}" dt="2024-10-04T15:17:30.663" v="100"/>
        <pc:sldMkLst>
          <pc:docMk/>
          <pc:sldMk cId="1851926300" sldId="287"/>
        </pc:sldMkLst>
        <pc:spChg chg="del">
          <ac:chgData name="RAFAEL CANELLAS FERRARA GARRASINO" userId="26da02eb-adf8-45eb-bfdc-1dc175fe5a91" providerId="ADAL" clId="{A23B295E-8494-4A60-BF3B-0DF41F270DD5}" dt="2024-10-04T15:17:18.494" v="96" actId="478"/>
          <ac:spMkLst>
            <pc:docMk/>
            <pc:sldMk cId="1851926300" sldId="287"/>
            <ac:spMk id="23" creationId="{ECDE67C9-955F-85F8-5454-65F97ACC75D1}"/>
          </ac:spMkLst>
        </pc:spChg>
        <pc:spChg chg="del">
          <ac:chgData name="RAFAEL CANELLAS FERRARA GARRASINO" userId="26da02eb-adf8-45eb-bfdc-1dc175fe5a91" providerId="ADAL" clId="{A23B295E-8494-4A60-BF3B-0DF41F270DD5}" dt="2024-10-04T15:17:20.861" v="97" actId="478"/>
          <ac:spMkLst>
            <pc:docMk/>
            <pc:sldMk cId="1851926300" sldId="287"/>
            <ac:spMk id="24" creationId="{725159E9-CF66-1C9C-7CEF-92D7152E3F57}"/>
          </ac:spMkLst>
        </pc:spChg>
        <pc:spChg chg="del">
          <ac:chgData name="RAFAEL CANELLAS FERRARA GARRASINO" userId="26da02eb-adf8-45eb-bfdc-1dc175fe5a91" providerId="ADAL" clId="{A23B295E-8494-4A60-BF3B-0DF41F270DD5}" dt="2024-10-04T15:17:23.166" v="98" actId="478"/>
          <ac:spMkLst>
            <pc:docMk/>
            <pc:sldMk cId="1851926300" sldId="287"/>
            <ac:spMk id="25" creationId="{E03CBACC-55F9-B478-2C64-33F3287CEFD6}"/>
          </ac:spMkLst>
        </pc:spChg>
        <pc:spChg chg="del">
          <ac:chgData name="RAFAEL CANELLAS FERRARA GARRASINO" userId="26da02eb-adf8-45eb-bfdc-1dc175fe5a91" providerId="ADAL" clId="{A23B295E-8494-4A60-BF3B-0DF41F270DD5}" dt="2024-10-04T15:17:26.503" v="99" actId="478"/>
          <ac:spMkLst>
            <pc:docMk/>
            <pc:sldMk cId="1851926300" sldId="287"/>
            <ac:spMk id="26" creationId="{2738B11C-C8B8-7A1B-B355-95729BF8D34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FB34E-B701-4856-BEE8-402A4FA8DE27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410D1-06D1-43D6-B926-C61DFEEEAF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08DC5-4A2F-43BB-A3D0-7A5951DFCB5B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D8995-A578-459C-9F6C-3B6635BCAB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5B23E-C8F6-4DCE-B473-A776DC875077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423A5-3642-4E25-9182-DFB31EB72E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C6852-74A8-424A-9688-DE9D77419DD5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6CF27-19F3-490E-B311-83215A546F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F27C5-6761-4F15-A730-B4084F777F7B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089BA-24D6-42C8-905E-D4308874CE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5AEDE-C2F2-44D4-91DC-6AFC8BD32AB1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61B76-F0D3-4D3E-B281-7200E60CE0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7C597-444F-4137-A741-16E87484FB6E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E6374-DBDA-4ADD-ADEF-CBFAB3FD93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C848E-FF3F-4745-BD19-0872771AF814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A77F2-1457-4083-B950-2F11C3DB29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36D45-6B1A-4B85-A3A4-5CD1E01A5426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56C7A-DF68-4651-99F9-2F18CC8E1E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D83CE-8582-4ED4-9B5D-E037D0FAC6A8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0585F-8917-4CF2-AF9E-07F86B7EFA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F973C-9444-420D-AD08-4AFDFD3F682C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E8C0F-A5C7-4746-9A61-9E96FFDB32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536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5DCB0B-517A-45B3-9472-E428B0AE021E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BACA9C-A243-4F62-84C8-979B0F1D77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7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1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Text Box 2"/>
          <p:cNvSpPr txBox="1">
            <a:spLocks noChangeArrowheads="1"/>
          </p:cNvSpPr>
          <p:nvPr/>
        </p:nvSpPr>
        <p:spPr bwMode="auto">
          <a:xfrm>
            <a:off x="3563887" y="2565400"/>
            <a:ext cx="20886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AULA 1.4</a:t>
            </a:r>
          </a:p>
        </p:txBody>
      </p:sp>
      <p:sp>
        <p:nvSpPr>
          <p:cNvPr id="57350" name="Text Box 3"/>
          <p:cNvSpPr txBox="1">
            <a:spLocks noChangeArrowheads="1"/>
          </p:cNvSpPr>
          <p:nvPr/>
        </p:nvSpPr>
        <p:spPr bwMode="auto">
          <a:xfrm>
            <a:off x="2280533" y="3429000"/>
            <a:ext cx="47059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 u="sng" dirty="0">
                <a:latin typeface="Verdana" panose="020B0604030504040204" pitchFamily="34" charset="0"/>
                <a:ea typeface="Verdana" panose="020B0604030504040204" pitchFamily="34" charset="0"/>
              </a:rPr>
              <a:t>VETORES NO ESPAÇO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8">
            <a:extLst>
              <a:ext uri="{FF2B5EF4-FFF2-40B4-BE49-F238E27FC236}">
                <a16:creationId xmlns:a16="http://schemas.microsoft.com/office/drawing/2014/main" id="{41B03E62-A96A-A15F-3E2A-82A356A1B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25101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Módulo de um vetor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3B1D09E-2E11-8CF6-4227-5989CF9C99A9}"/>
                  </a:ext>
                </a:extLst>
              </p:cNvPr>
              <p:cNvSpPr txBox="1"/>
              <p:nvPr/>
            </p:nvSpPr>
            <p:spPr>
              <a:xfrm>
                <a:off x="3237041" y="1340768"/>
                <a:ext cx="2775119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3B1D09E-2E11-8CF6-4227-5989CF9C9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041" y="1340768"/>
                <a:ext cx="2775119" cy="4472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D36D6D7-7E3C-9DF3-D9F8-382750E12763}"/>
                  </a:ext>
                </a:extLst>
              </p:cNvPr>
              <p:cNvSpPr txBox="1"/>
              <p:nvPr/>
            </p:nvSpPr>
            <p:spPr>
              <a:xfrm>
                <a:off x="852320" y="2189674"/>
                <a:ext cx="7511992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acc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acc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D36D6D7-7E3C-9DF3-D9F8-382750E12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20" y="2189674"/>
                <a:ext cx="7511992" cy="447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Imagem 21">
            <a:extLst>
              <a:ext uri="{FF2B5EF4-FFF2-40B4-BE49-F238E27FC236}">
                <a16:creationId xmlns:a16="http://schemas.microsoft.com/office/drawing/2014/main" id="{3B1BE732-1866-A0AB-939F-8E1A824B4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2961073"/>
            <a:ext cx="8850045" cy="827967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FF4554BA-9111-D7F3-FFE2-6B54627F87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9906" y="3458840"/>
            <a:ext cx="3446362" cy="20132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1148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>
            <a:extLst>
              <a:ext uri="{FF2B5EF4-FFF2-40B4-BE49-F238E27FC236}">
                <a16:creationId xmlns:a16="http://schemas.microsoft.com/office/drawing/2014/main" id="{10EBD358-2320-9B98-3BA7-5CF0766EF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520" y="764704"/>
            <a:ext cx="9236221" cy="86409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8847D3F0-434A-F349-00F6-734254A61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844824"/>
            <a:ext cx="3456384" cy="20776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192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1520" y="908720"/>
            <a:ext cx="18325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Base canônica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90897A1-0AB0-936E-0D3D-A14019B05FCF}"/>
                  </a:ext>
                </a:extLst>
              </p:cNvPr>
              <p:cNvSpPr txBox="1"/>
              <p:nvPr/>
            </p:nvSpPr>
            <p:spPr>
              <a:xfrm>
                <a:off x="2025744" y="830158"/>
                <a:ext cx="981294" cy="4526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90897A1-0AB0-936E-0D3D-A14019B05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744" y="830158"/>
                <a:ext cx="981294" cy="4526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8">
            <a:extLst>
              <a:ext uri="{FF2B5EF4-FFF2-40B4-BE49-F238E27FC236}">
                <a16:creationId xmlns:a16="http://schemas.microsoft.com/office/drawing/2014/main" id="{50E72858-1C6D-F64B-281A-5331C84D5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1988840"/>
            <a:ext cx="23869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Abscissas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FA1CB7EF-08B0-1B48-0F5B-44D1F666DE18}"/>
                  </a:ext>
                </a:extLst>
              </p:cNvPr>
              <p:cNvSpPr txBox="1"/>
              <p:nvPr/>
            </p:nvSpPr>
            <p:spPr>
              <a:xfrm>
                <a:off x="4716016" y="1988840"/>
                <a:ext cx="5754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FA1CB7EF-08B0-1B48-0F5B-44D1F666D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1988840"/>
                <a:ext cx="575414" cy="369332"/>
              </a:xfrm>
              <a:prstGeom prst="rect">
                <a:avLst/>
              </a:prstGeom>
              <a:blipFill>
                <a:blip r:embed="rId5"/>
                <a:stretch>
                  <a:fillRect l="-9574" t="-32787" r="-23404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m 17">
            <a:extLst>
              <a:ext uri="{FF2B5EF4-FFF2-40B4-BE49-F238E27FC236}">
                <a16:creationId xmlns:a16="http://schemas.microsoft.com/office/drawing/2014/main" id="{247A645A-C04B-FBEE-6086-26D2800D33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352" y="1669449"/>
            <a:ext cx="3947616" cy="3653277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E4A89A17-9813-461D-1F8A-BA3CB143A86D}"/>
                  </a:ext>
                </a:extLst>
              </p:cNvPr>
              <p:cNvSpPr txBox="1"/>
              <p:nvPr/>
            </p:nvSpPr>
            <p:spPr>
              <a:xfrm>
                <a:off x="4716016" y="2699628"/>
                <a:ext cx="5754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E4A89A17-9813-461D-1F8A-BA3CB143A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2699628"/>
                <a:ext cx="575414" cy="369332"/>
              </a:xfrm>
              <a:prstGeom prst="rect">
                <a:avLst/>
              </a:prstGeom>
              <a:blipFill>
                <a:blip r:embed="rId7"/>
                <a:stretch>
                  <a:fillRect l="-9574" t="-35000" r="-2340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DBEEBFE-C0C9-E974-BB5F-7FBAD2DB53A2}"/>
                  </a:ext>
                </a:extLst>
              </p:cNvPr>
              <p:cNvSpPr txBox="1"/>
              <p:nvPr/>
            </p:nvSpPr>
            <p:spPr>
              <a:xfrm>
                <a:off x="4716666" y="3419708"/>
                <a:ext cx="5754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DBEEBFE-C0C9-E974-BB5F-7FBAD2DB5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666" y="3419708"/>
                <a:ext cx="575414" cy="369332"/>
              </a:xfrm>
              <a:prstGeom prst="rect">
                <a:avLst/>
              </a:prstGeom>
              <a:blipFill>
                <a:blip r:embed="rId8"/>
                <a:stretch>
                  <a:fillRect l="-9574" t="-34426" r="-23404"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 Box 8">
            <a:extLst>
              <a:ext uri="{FF2B5EF4-FFF2-40B4-BE49-F238E27FC236}">
                <a16:creationId xmlns:a16="http://schemas.microsoft.com/office/drawing/2014/main" id="{78AFB93F-7F3E-8D82-7B78-6FC5138F7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2699628"/>
            <a:ext cx="23869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Ordenadas</a:t>
            </a:r>
          </a:p>
        </p:txBody>
      </p:sp>
      <p:sp>
        <p:nvSpPr>
          <p:cNvPr id="22" name="Text Box 8">
            <a:extLst>
              <a:ext uri="{FF2B5EF4-FFF2-40B4-BE49-F238E27FC236}">
                <a16:creationId xmlns:a16="http://schemas.microsoft.com/office/drawing/2014/main" id="{83633985-FE3E-7239-B05B-BDC09AE1E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368" y="3419708"/>
            <a:ext cx="23869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Cotas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002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8">
            <a:extLst>
              <a:ext uri="{FF2B5EF4-FFF2-40B4-BE49-F238E27FC236}">
                <a16:creationId xmlns:a16="http://schemas.microsoft.com/office/drawing/2014/main" id="{BB07FB43-EB16-345B-F34A-5749363B5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18325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Base canônica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F09C70A4-6E5F-E6C3-F42A-EA41590CD906}"/>
                  </a:ext>
                </a:extLst>
              </p:cNvPr>
              <p:cNvSpPr txBox="1"/>
              <p:nvPr/>
            </p:nvSpPr>
            <p:spPr>
              <a:xfrm>
                <a:off x="2025744" y="830158"/>
                <a:ext cx="981294" cy="4526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F09C70A4-6E5F-E6C3-F42A-EA41590CD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744" y="830158"/>
                <a:ext cx="981294" cy="4526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m 16">
            <a:extLst>
              <a:ext uri="{FF2B5EF4-FFF2-40B4-BE49-F238E27FC236}">
                <a16:creationId xmlns:a16="http://schemas.microsoft.com/office/drawing/2014/main" id="{6F2C7239-48F4-E050-B6D0-248A1A5C15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4" y="2132856"/>
            <a:ext cx="7549307" cy="432048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02E3A90-E075-D214-28E1-A782DC8CF35F}"/>
                  </a:ext>
                </a:extLst>
              </p:cNvPr>
              <p:cNvSpPr txBox="1"/>
              <p:nvPr/>
            </p:nvSpPr>
            <p:spPr>
              <a:xfrm>
                <a:off x="3059832" y="1556792"/>
                <a:ext cx="3074303" cy="4238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𝑂𝑃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02E3A90-E075-D214-28E1-A782DC8CF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556792"/>
                <a:ext cx="3074303" cy="4238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D50E33ED-BA74-84D0-1256-42B5B01F0800}"/>
                  </a:ext>
                </a:extLst>
              </p:cNvPr>
              <p:cNvSpPr txBox="1"/>
              <p:nvPr/>
            </p:nvSpPr>
            <p:spPr>
              <a:xfrm>
                <a:off x="5707540" y="5003884"/>
                <a:ext cx="16863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D50E33ED-BA74-84D0-1256-42B5B01F0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540" y="5003884"/>
                <a:ext cx="1686359" cy="369332"/>
              </a:xfrm>
              <a:prstGeom prst="rect">
                <a:avLst/>
              </a:prstGeom>
              <a:blipFill>
                <a:blip r:embed="rId7"/>
                <a:stretch>
                  <a:fillRect l="-2527" t="-35000" b="-3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9587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DFA58A2C-3B4C-AEA3-1BF6-5EC61DD3F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25619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Identificando pontos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EF472CE8-7D59-45F1-111C-CCBD2E968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4822" y="1278052"/>
            <a:ext cx="5864704" cy="4887252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4D5B2B8B-1B9E-881C-FB51-283214177CFF}"/>
                  </a:ext>
                </a:extLst>
              </p:cNvPr>
              <p:cNvSpPr txBox="1"/>
              <p:nvPr/>
            </p:nvSpPr>
            <p:spPr>
              <a:xfrm>
                <a:off x="292707" y="1835532"/>
                <a:ext cx="17150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2;0;0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4D5B2B8B-1B9E-881C-FB51-283214177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07" y="1835532"/>
                <a:ext cx="1715021" cy="369332"/>
              </a:xfrm>
              <a:prstGeom prst="rect">
                <a:avLst/>
              </a:prstGeom>
              <a:blipFill>
                <a:blip r:embed="rId5"/>
                <a:stretch>
                  <a:fillRect l="-3203"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488DCC91-8C3D-1E3D-BD26-8F8701753319}"/>
                  </a:ext>
                </a:extLst>
              </p:cNvPr>
              <p:cNvSpPr txBox="1"/>
              <p:nvPr/>
            </p:nvSpPr>
            <p:spPr>
              <a:xfrm>
                <a:off x="326952" y="2555612"/>
                <a:ext cx="17266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2;4;0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488DCC91-8C3D-1E3D-BD26-8F8701753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52" y="2555612"/>
                <a:ext cx="1726691" cy="369332"/>
              </a:xfrm>
              <a:prstGeom prst="rect">
                <a:avLst/>
              </a:prstGeom>
              <a:blipFill>
                <a:blip r:embed="rId6"/>
                <a:stretch>
                  <a:fillRect l="-3534"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AD25DFA0-7B49-387F-121F-97BEEBFD2D8E}"/>
                  </a:ext>
                </a:extLst>
              </p:cNvPr>
              <p:cNvSpPr txBox="1"/>
              <p:nvPr/>
            </p:nvSpPr>
            <p:spPr>
              <a:xfrm>
                <a:off x="292707" y="3275692"/>
                <a:ext cx="17143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0;4;0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AD25DFA0-7B49-387F-121F-97BEEBFD2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07" y="3275692"/>
                <a:ext cx="1714315" cy="369332"/>
              </a:xfrm>
              <a:prstGeom prst="rect">
                <a:avLst/>
              </a:prstGeom>
              <a:blipFill>
                <a:blip r:embed="rId7"/>
                <a:stretch>
                  <a:fillRect l="-3203"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09C782BC-2834-FD8C-DCF6-6FD0A9785569}"/>
                  </a:ext>
                </a:extLst>
              </p:cNvPr>
              <p:cNvSpPr txBox="1"/>
              <p:nvPr/>
            </p:nvSpPr>
            <p:spPr>
              <a:xfrm>
                <a:off x="326952" y="3995772"/>
                <a:ext cx="17386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0;4;3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09C782BC-2834-FD8C-DCF6-6FD0A9785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52" y="3995772"/>
                <a:ext cx="1738681" cy="369332"/>
              </a:xfrm>
              <a:prstGeom prst="rect">
                <a:avLst/>
              </a:prstGeom>
              <a:blipFill>
                <a:blip r:embed="rId8"/>
                <a:stretch>
                  <a:fillRect l="-3509"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C84D85DF-EDBD-D484-CEFF-1144A9C75706}"/>
                  </a:ext>
                </a:extLst>
              </p:cNvPr>
              <p:cNvSpPr txBox="1"/>
              <p:nvPr/>
            </p:nvSpPr>
            <p:spPr>
              <a:xfrm>
                <a:off x="292707" y="4715852"/>
                <a:ext cx="17208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0;0;3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C84D85DF-EDBD-D484-CEFF-1144A9C75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07" y="4715852"/>
                <a:ext cx="1720856" cy="369332"/>
              </a:xfrm>
              <a:prstGeom prst="rect">
                <a:avLst/>
              </a:prstGeom>
              <a:blipFill>
                <a:blip r:embed="rId9"/>
                <a:stretch>
                  <a:fillRect l="-3191"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AA48151D-2B1E-3D3F-3490-EA3F2F6DC590}"/>
                  </a:ext>
                </a:extLst>
              </p:cNvPr>
              <p:cNvSpPr txBox="1"/>
              <p:nvPr/>
            </p:nvSpPr>
            <p:spPr>
              <a:xfrm>
                <a:off x="326952" y="5435932"/>
                <a:ext cx="17160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2;0;3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AA48151D-2B1E-3D3F-3490-EA3F2F6DC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52" y="5435932"/>
                <a:ext cx="1716047" cy="369332"/>
              </a:xfrm>
              <a:prstGeom prst="rect">
                <a:avLst/>
              </a:prstGeom>
              <a:blipFill>
                <a:blip r:embed="rId10"/>
                <a:stretch>
                  <a:fillRect l="-3559"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4613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251520" y="908720"/>
            <a:ext cx="20864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Traçando pontos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8F61C2A-C868-36C8-4E16-C8BB70DB5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27" y="1484784"/>
            <a:ext cx="4091749" cy="33123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 Box 8">
            <a:extLst>
              <a:ext uri="{FF2B5EF4-FFF2-40B4-BE49-F238E27FC236}">
                <a16:creationId xmlns:a16="http://schemas.microsoft.com/office/drawing/2014/main" id="{E5125CF9-6AD1-E5A0-E3BC-E493F126C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5219908"/>
            <a:ext cx="33123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Marque no espaço o ponto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891C14E-B735-3500-ABC0-A8F760E81B4F}"/>
                  </a:ext>
                </a:extLst>
              </p:cNvPr>
              <p:cNvSpPr txBox="1"/>
              <p:nvPr/>
            </p:nvSpPr>
            <p:spPr>
              <a:xfrm>
                <a:off x="3491880" y="5219908"/>
                <a:ext cx="15440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3;−2;4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891C14E-B735-3500-ABC0-A8F760E81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5219908"/>
                <a:ext cx="1544077" cy="369332"/>
              </a:xfrm>
              <a:prstGeom prst="rect">
                <a:avLst/>
              </a:prstGeom>
              <a:blipFill>
                <a:blip r:embed="rId5"/>
                <a:stretch>
                  <a:fillRect l="-3953"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m 14">
            <a:extLst>
              <a:ext uri="{FF2B5EF4-FFF2-40B4-BE49-F238E27FC236}">
                <a16:creationId xmlns:a16="http://schemas.microsoft.com/office/drawing/2014/main" id="{A526D1F9-D068-F96A-C435-F67379F856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2040" y="1484784"/>
            <a:ext cx="3384376" cy="33700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356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8">
            <a:extLst>
              <a:ext uri="{FF2B5EF4-FFF2-40B4-BE49-F238E27FC236}">
                <a16:creationId xmlns:a16="http://schemas.microsoft.com/office/drawing/2014/main" id="{80F3BB34-C0C0-BCC9-D9FE-67798EE76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1210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Octantes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471099CC-D780-EAE8-3DE8-1E3867D67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662536"/>
            <a:ext cx="6480720" cy="5734739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4471F6E9-37AB-DEE4-BE97-61F157E3B1C4}"/>
                  </a:ext>
                </a:extLst>
              </p:cNvPr>
              <p:cNvSpPr txBox="1"/>
              <p:nvPr/>
            </p:nvSpPr>
            <p:spPr>
              <a:xfrm>
                <a:off x="4633754" y="4571836"/>
                <a:ext cx="3702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4471F6E9-37AB-DEE4-BE97-61F157E3B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754" y="4571836"/>
                <a:ext cx="370294" cy="369332"/>
              </a:xfrm>
              <a:prstGeom prst="rect">
                <a:avLst/>
              </a:prstGeom>
              <a:blipFill>
                <a:blip r:embed="rId5"/>
                <a:stretch>
                  <a:fillRect l="-16393" r="-18033"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6E7DBA75-D9C5-5F15-DE25-05DB8C629BB0}"/>
                  </a:ext>
                </a:extLst>
              </p:cNvPr>
              <p:cNvSpPr txBox="1"/>
              <p:nvPr/>
            </p:nvSpPr>
            <p:spPr>
              <a:xfrm>
                <a:off x="6361946" y="3068960"/>
                <a:ext cx="37029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6E7DBA75-D9C5-5F15-DE25-05DB8C629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946" y="3068960"/>
                <a:ext cx="370293" cy="369332"/>
              </a:xfrm>
              <a:prstGeom prst="rect">
                <a:avLst/>
              </a:prstGeom>
              <a:blipFill>
                <a:blip r:embed="rId6"/>
                <a:stretch>
                  <a:fillRect l="-18333" r="-18333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8ED8DD21-3FD2-9AC1-3D31-70AFD485E98E}"/>
                  </a:ext>
                </a:extLst>
              </p:cNvPr>
              <p:cNvSpPr txBox="1"/>
              <p:nvPr/>
            </p:nvSpPr>
            <p:spPr>
              <a:xfrm>
                <a:off x="4572000" y="1916832"/>
                <a:ext cx="37029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8ED8DD21-3FD2-9AC1-3D31-70AFD485E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16832"/>
                <a:ext cx="370293" cy="369332"/>
              </a:xfrm>
              <a:prstGeom prst="rect">
                <a:avLst/>
              </a:prstGeom>
              <a:blipFill>
                <a:blip r:embed="rId7"/>
                <a:stretch>
                  <a:fillRect l="-16393" r="-16393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C849BF69-8CEE-868E-5D69-1798CD043C8B}"/>
                  </a:ext>
                </a:extLst>
              </p:cNvPr>
              <p:cNvSpPr txBox="1"/>
              <p:nvPr/>
            </p:nvSpPr>
            <p:spPr>
              <a:xfrm>
                <a:off x="2771800" y="3347700"/>
                <a:ext cx="37029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C849BF69-8CEE-868E-5D69-1798CD043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3347700"/>
                <a:ext cx="370293" cy="369332"/>
              </a:xfrm>
              <a:prstGeom prst="rect">
                <a:avLst/>
              </a:prstGeom>
              <a:blipFill>
                <a:blip r:embed="rId8"/>
                <a:stretch>
                  <a:fillRect l="-18333" r="-18333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171E1B7C-3821-08AA-6B4E-B9CF04F4800B}"/>
                  </a:ext>
                </a:extLst>
              </p:cNvPr>
              <p:cNvSpPr txBox="1"/>
              <p:nvPr/>
            </p:nvSpPr>
            <p:spPr>
              <a:xfrm>
                <a:off x="5281826" y="5651956"/>
                <a:ext cx="3702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171E1B7C-3821-08AA-6B4E-B9CF04F48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826" y="5651956"/>
                <a:ext cx="370294" cy="369332"/>
              </a:xfrm>
              <a:prstGeom prst="rect">
                <a:avLst/>
              </a:prstGeom>
              <a:blipFill>
                <a:blip r:embed="rId9"/>
                <a:stretch>
                  <a:fillRect l="-18033" r="-18033"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CC888115-E704-848A-E600-AF4E135A971D}"/>
                  </a:ext>
                </a:extLst>
              </p:cNvPr>
              <p:cNvSpPr txBox="1"/>
              <p:nvPr/>
            </p:nvSpPr>
            <p:spPr>
              <a:xfrm>
                <a:off x="7154034" y="4509120"/>
                <a:ext cx="3702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CC888115-E704-848A-E600-AF4E135A9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034" y="4509120"/>
                <a:ext cx="370294" cy="369332"/>
              </a:xfrm>
              <a:prstGeom prst="rect">
                <a:avLst/>
              </a:prstGeom>
              <a:blipFill>
                <a:blip r:embed="rId10"/>
                <a:stretch>
                  <a:fillRect l="-18333" r="-18333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16108545-0FDA-55A7-6B0B-5DC5966BECD1}"/>
                  </a:ext>
                </a:extLst>
              </p:cNvPr>
              <p:cNvSpPr txBox="1"/>
              <p:nvPr/>
            </p:nvSpPr>
            <p:spPr>
              <a:xfrm>
                <a:off x="2339752" y="4509120"/>
                <a:ext cx="3702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16108545-0FDA-55A7-6B0B-5DC5966BE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509120"/>
                <a:ext cx="370293" cy="369332"/>
              </a:xfrm>
              <a:prstGeom prst="rect">
                <a:avLst/>
              </a:prstGeom>
              <a:blipFill>
                <a:blip r:embed="rId11"/>
                <a:stretch>
                  <a:fillRect l="-18033" r="-16393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1148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8">
            <a:extLst>
              <a:ext uri="{FF2B5EF4-FFF2-40B4-BE49-F238E27FC236}">
                <a16:creationId xmlns:a16="http://schemas.microsoft.com/office/drawing/2014/main" id="{E2A01510-3583-EF6B-98FA-C0B6C9514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1210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Octantes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4DE4307-19AB-DB90-BEEB-BF24B49F23C9}"/>
                  </a:ext>
                </a:extLst>
              </p:cNvPr>
              <p:cNvSpPr txBox="1"/>
              <p:nvPr/>
            </p:nvSpPr>
            <p:spPr>
              <a:xfrm>
                <a:off x="251520" y="1340768"/>
                <a:ext cx="17150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6;4;2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4DE4307-19AB-DB90-BEEB-BF24B49F2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40768"/>
                <a:ext cx="1715021" cy="369332"/>
              </a:xfrm>
              <a:prstGeom prst="rect">
                <a:avLst/>
              </a:prstGeom>
              <a:blipFill>
                <a:blip r:embed="rId4"/>
                <a:stretch>
                  <a:fillRect l="-3191"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7393C1FB-6E99-4AAB-8A0D-19F55FB7F22D}"/>
                  </a:ext>
                </a:extLst>
              </p:cNvPr>
              <p:cNvSpPr txBox="1"/>
              <p:nvPr/>
            </p:nvSpPr>
            <p:spPr>
              <a:xfrm>
                <a:off x="251520" y="2060848"/>
                <a:ext cx="19559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−5;3;2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7393C1FB-6E99-4AAB-8A0D-19F55FB7F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060848"/>
                <a:ext cx="1955920" cy="369332"/>
              </a:xfrm>
              <a:prstGeom prst="rect">
                <a:avLst/>
              </a:prstGeom>
              <a:blipFill>
                <a:blip r:embed="rId5"/>
                <a:stretch>
                  <a:fillRect l="-2804"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E39472D-1A62-D7E9-C598-6FBBDB3F2C5E}"/>
                  </a:ext>
                </a:extLst>
              </p:cNvPr>
              <p:cNvSpPr txBox="1"/>
              <p:nvPr/>
            </p:nvSpPr>
            <p:spPr>
              <a:xfrm>
                <a:off x="251520" y="2780928"/>
                <a:ext cx="21727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−6;−5;2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E39472D-1A62-D7E9-C598-6FBBDB3F2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780928"/>
                <a:ext cx="2172774" cy="369332"/>
              </a:xfrm>
              <a:prstGeom prst="rect">
                <a:avLst/>
              </a:prstGeom>
              <a:blipFill>
                <a:blip r:embed="rId6"/>
                <a:stretch>
                  <a:fillRect l="-2241"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852BD9C4-51D6-F175-DEC9-B7C138B5B1C3}"/>
                  </a:ext>
                </a:extLst>
              </p:cNvPr>
              <p:cNvSpPr txBox="1"/>
              <p:nvPr/>
            </p:nvSpPr>
            <p:spPr>
              <a:xfrm>
                <a:off x="251520" y="3501008"/>
                <a:ext cx="19679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5;−3;2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852BD9C4-51D6-F175-DEC9-B7C138B5B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501008"/>
                <a:ext cx="1967911" cy="369332"/>
              </a:xfrm>
              <a:prstGeom prst="rect">
                <a:avLst/>
              </a:prstGeom>
              <a:blipFill>
                <a:blip r:embed="rId7"/>
                <a:stretch>
                  <a:fillRect l="-2786"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6D1A933-ADBC-855A-7968-7E4314BE0447}"/>
                  </a:ext>
                </a:extLst>
              </p:cNvPr>
              <p:cNvSpPr txBox="1"/>
              <p:nvPr/>
            </p:nvSpPr>
            <p:spPr>
              <a:xfrm>
                <a:off x="251520" y="4221088"/>
                <a:ext cx="20213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6;4;−2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6D1A933-ADBC-855A-7968-7E4314BE0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221088"/>
                <a:ext cx="2021386" cy="369332"/>
              </a:xfrm>
              <a:prstGeom prst="rect">
                <a:avLst/>
              </a:prstGeom>
              <a:blipFill>
                <a:blip r:embed="rId8"/>
                <a:stretch>
                  <a:fillRect l="-3313"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B1106564-BB4B-FA2A-F270-E155864E236A}"/>
                  </a:ext>
                </a:extLst>
              </p:cNvPr>
              <p:cNvSpPr txBox="1"/>
              <p:nvPr/>
            </p:nvSpPr>
            <p:spPr>
              <a:xfrm>
                <a:off x="251520" y="4941168"/>
                <a:ext cx="22570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−5;3;−2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B1106564-BB4B-FA2A-F270-E155864E2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941168"/>
                <a:ext cx="2257028" cy="369332"/>
              </a:xfrm>
              <a:prstGeom prst="rect">
                <a:avLst/>
              </a:prstGeom>
              <a:blipFill>
                <a:blip r:embed="rId9"/>
                <a:stretch>
                  <a:fillRect l="-2156"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17EA8FB8-E74A-0460-2F3F-B2DA4A92FF0D}"/>
                  </a:ext>
                </a:extLst>
              </p:cNvPr>
              <p:cNvSpPr txBox="1"/>
              <p:nvPr/>
            </p:nvSpPr>
            <p:spPr>
              <a:xfrm>
                <a:off x="251520" y="5579948"/>
                <a:ext cx="24686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−6;−5;−2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17EA8FB8-E74A-0460-2F3F-B2DA4A92F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579948"/>
                <a:ext cx="2468625" cy="369332"/>
              </a:xfrm>
              <a:prstGeom prst="rect">
                <a:avLst/>
              </a:prstGeom>
              <a:blipFill>
                <a:blip r:embed="rId10"/>
                <a:stretch>
                  <a:fillRect l="-2469"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BB050909-46F0-4511-E2FB-BBE40D59432C}"/>
                  </a:ext>
                </a:extLst>
              </p:cNvPr>
              <p:cNvSpPr txBox="1"/>
              <p:nvPr/>
            </p:nvSpPr>
            <p:spPr>
              <a:xfrm>
                <a:off x="251520" y="6156012"/>
                <a:ext cx="22682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5;−3;−2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BB050909-46F0-4511-E2FB-BBE40D594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156012"/>
                <a:ext cx="2268250" cy="369332"/>
              </a:xfrm>
              <a:prstGeom prst="rect">
                <a:avLst/>
              </a:prstGeom>
              <a:blipFill>
                <a:blip r:embed="rId11"/>
                <a:stretch>
                  <a:fillRect l="-2688"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Imagem 36">
            <a:extLst>
              <a:ext uri="{FF2B5EF4-FFF2-40B4-BE49-F238E27FC236}">
                <a16:creationId xmlns:a16="http://schemas.microsoft.com/office/drawing/2014/main" id="{876604A9-B1A1-C5B2-E3F4-91C23A376CC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35480" y="1406764"/>
            <a:ext cx="5397641" cy="49025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8336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8">
            <a:extLst>
              <a:ext uri="{FF2B5EF4-FFF2-40B4-BE49-F238E27FC236}">
                <a16:creationId xmlns:a16="http://schemas.microsoft.com/office/drawing/2014/main" id="{CE665459-4573-ACED-3C1D-1FFAE3F0D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Igualdade</a:t>
            </a:r>
          </a:p>
        </p:txBody>
      </p:sp>
      <p:sp>
        <p:nvSpPr>
          <p:cNvPr id="28" name="Text Box 8">
            <a:extLst>
              <a:ext uri="{FF2B5EF4-FFF2-40B4-BE49-F238E27FC236}">
                <a16:creationId xmlns:a16="http://schemas.microsoft.com/office/drawing/2014/main" id="{C98C1D88-FF9E-F578-DD70-6578C7177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916832"/>
            <a:ext cx="8640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Seja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D5F385F7-D878-06B7-CB27-BD6B28D96AEE}"/>
                  </a:ext>
                </a:extLst>
              </p:cNvPr>
              <p:cNvSpPr txBox="1"/>
              <p:nvPr/>
            </p:nvSpPr>
            <p:spPr>
              <a:xfrm>
                <a:off x="1403648" y="1484784"/>
                <a:ext cx="20615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D5F385F7-D878-06B7-CB27-BD6B28D96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484784"/>
                <a:ext cx="2061590" cy="369332"/>
              </a:xfrm>
              <a:prstGeom prst="rect">
                <a:avLst/>
              </a:prstGeom>
              <a:blipFill>
                <a:blip r:embed="rId3"/>
                <a:stretch>
                  <a:fillRect l="-1183" b="-3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have Direita 29">
            <a:extLst>
              <a:ext uri="{FF2B5EF4-FFF2-40B4-BE49-F238E27FC236}">
                <a16:creationId xmlns:a16="http://schemas.microsoft.com/office/drawing/2014/main" id="{CD66E9B1-500B-5CF9-4EA3-ACDB89BD15C8}"/>
              </a:ext>
            </a:extLst>
          </p:cNvPr>
          <p:cNvSpPr/>
          <p:nvPr/>
        </p:nvSpPr>
        <p:spPr>
          <a:xfrm rot="10800000">
            <a:off x="899593" y="1412776"/>
            <a:ext cx="698748" cy="1296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have Direita 30">
            <a:extLst>
              <a:ext uri="{FF2B5EF4-FFF2-40B4-BE49-F238E27FC236}">
                <a16:creationId xmlns:a16="http://schemas.microsoft.com/office/drawing/2014/main" id="{095E044E-77A7-3374-BAC0-0392F7EEE381}"/>
              </a:ext>
            </a:extLst>
          </p:cNvPr>
          <p:cNvSpPr/>
          <p:nvPr/>
        </p:nvSpPr>
        <p:spPr>
          <a:xfrm>
            <a:off x="3059835" y="1412776"/>
            <a:ext cx="1008110" cy="1296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Text Box 8">
            <a:extLst>
              <a:ext uri="{FF2B5EF4-FFF2-40B4-BE49-F238E27FC236}">
                <a16:creationId xmlns:a16="http://schemas.microsoft.com/office/drawing/2014/main" id="{1F6CA810-1FA8-72B0-033F-4CA0C2E21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9952" y="1907540"/>
            <a:ext cx="3600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11D3625C-5DA0-0489-4A8E-4FDABD23D5BD}"/>
                  </a:ext>
                </a:extLst>
              </p:cNvPr>
              <p:cNvSpPr txBox="1"/>
              <p:nvPr/>
            </p:nvSpPr>
            <p:spPr>
              <a:xfrm>
                <a:off x="1403648" y="2123564"/>
                <a:ext cx="20745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11D3625C-5DA0-0489-4A8E-4FDABD23D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123564"/>
                <a:ext cx="2074542" cy="369332"/>
              </a:xfrm>
              <a:prstGeom prst="rect">
                <a:avLst/>
              </a:prstGeom>
              <a:blipFill>
                <a:blip r:embed="rId4"/>
                <a:stretch>
                  <a:fillRect l="-2053" t="-32787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have Direita 33">
            <a:extLst>
              <a:ext uri="{FF2B5EF4-FFF2-40B4-BE49-F238E27FC236}">
                <a16:creationId xmlns:a16="http://schemas.microsoft.com/office/drawing/2014/main" id="{0E2B9C9A-BBB7-9390-EC84-0B677E666600}"/>
              </a:ext>
            </a:extLst>
          </p:cNvPr>
          <p:cNvSpPr/>
          <p:nvPr/>
        </p:nvSpPr>
        <p:spPr>
          <a:xfrm rot="10800000">
            <a:off x="4499992" y="1412776"/>
            <a:ext cx="504058" cy="1296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27315D81-6A53-1219-C04A-49206D59D5BD}"/>
                  </a:ext>
                </a:extLst>
              </p:cNvPr>
              <p:cNvSpPr txBox="1"/>
              <p:nvPr/>
            </p:nvSpPr>
            <p:spPr>
              <a:xfrm>
                <a:off x="5076056" y="1412776"/>
                <a:ext cx="10842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27315D81-6A53-1219-C04A-49206D59D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412776"/>
                <a:ext cx="1084208" cy="369332"/>
              </a:xfrm>
              <a:prstGeom prst="rect">
                <a:avLst/>
              </a:prstGeom>
              <a:blipFill>
                <a:blip r:embed="rId5"/>
                <a:stretch>
                  <a:fillRect l="-2809" r="-1685" b="-1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205A5689-EAF2-7DA0-3EC3-6E087C5173FB}"/>
                  </a:ext>
                </a:extLst>
              </p:cNvPr>
              <p:cNvSpPr txBox="1"/>
              <p:nvPr/>
            </p:nvSpPr>
            <p:spPr>
              <a:xfrm>
                <a:off x="5080144" y="1844824"/>
                <a:ext cx="10876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205A5689-EAF2-7DA0-3EC3-6E087C517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144" y="1844824"/>
                <a:ext cx="1087669" cy="369332"/>
              </a:xfrm>
              <a:prstGeom prst="rect">
                <a:avLst/>
              </a:prstGeom>
              <a:blipFill>
                <a:blip r:embed="rId6"/>
                <a:stretch>
                  <a:fillRect l="-5587" r="-559" b="-3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have Direita 36">
            <a:extLst>
              <a:ext uri="{FF2B5EF4-FFF2-40B4-BE49-F238E27FC236}">
                <a16:creationId xmlns:a16="http://schemas.microsoft.com/office/drawing/2014/main" id="{88BEB016-236A-F555-4C86-6CE051413326}"/>
              </a:ext>
            </a:extLst>
          </p:cNvPr>
          <p:cNvSpPr/>
          <p:nvPr/>
        </p:nvSpPr>
        <p:spPr>
          <a:xfrm>
            <a:off x="6228186" y="1412776"/>
            <a:ext cx="1008110" cy="1296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580FD7AB-A93F-9DFB-9274-BC5200A3FA0F}"/>
                  </a:ext>
                </a:extLst>
              </p:cNvPr>
              <p:cNvSpPr txBox="1"/>
              <p:nvPr/>
            </p:nvSpPr>
            <p:spPr>
              <a:xfrm>
                <a:off x="7471376" y="1844824"/>
                <a:ext cx="8450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580FD7AB-A93F-9DFB-9274-BC5200A3F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376" y="1844824"/>
                <a:ext cx="845040" cy="369332"/>
              </a:xfrm>
              <a:prstGeom prst="rect">
                <a:avLst/>
              </a:prstGeom>
              <a:blipFill>
                <a:blip r:embed="rId7"/>
                <a:stretch>
                  <a:fillRect l="-3623" t="-35000" r="-52899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D64A8F8-CEB3-ADEF-0E42-14AB6A8D110D}"/>
                  </a:ext>
                </a:extLst>
              </p:cNvPr>
              <p:cNvSpPr txBox="1"/>
              <p:nvPr/>
            </p:nvSpPr>
            <p:spPr>
              <a:xfrm>
                <a:off x="5076056" y="2267580"/>
                <a:ext cx="1046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D64A8F8-CEB3-ADEF-0E42-14AB6A8D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267580"/>
                <a:ext cx="1046377" cy="369332"/>
              </a:xfrm>
              <a:prstGeom prst="rect">
                <a:avLst/>
              </a:prstGeom>
              <a:blipFill>
                <a:blip r:embed="rId8"/>
                <a:stretch>
                  <a:fillRect l="-2924" r="-1754"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 Box 8">
            <a:extLst>
              <a:ext uri="{FF2B5EF4-FFF2-40B4-BE49-F238E27FC236}">
                <a16:creationId xmlns:a16="http://schemas.microsoft.com/office/drawing/2014/main" id="{C6D71A0A-5155-9372-D958-83B61D6E9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059668"/>
            <a:ext cx="27834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Operação com vetores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0085D92D-DAE9-E2C6-CF53-49986164A28B}"/>
                  </a:ext>
                </a:extLst>
              </p:cNvPr>
              <p:cNvSpPr txBox="1"/>
              <p:nvPr/>
            </p:nvSpPr>
            <p:spPr>
              <a:xfrm>
                <a:off x="3131840" y="3078252"/>
                <a:ext cx="21433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0085D92D-DAE9-E2C6-CF53-49986164A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078252"/>
                <a:ext cx="2143344" cy="369332"/>
              </a:xfrm>
              <a:prstGeom prst="rect">
                <a:avLst/>
              </a:prstGeom>
              <a:blipFill>
                <a:blip r:embed="rId9"/>
                <a:stretch>
                  <a:fillRect l="-1140" r="-1709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2542FF50-4F85-871E-6F39-2A5978D98F9B}"/>
                  </a:ext>
                </a:extLst>
              </p:cNvPr>
              <p:cNvSpPr txBox="1"/>
              <p:nvPr/>
            </p:nvSpPr>
            <p:spPr>
              <a:xfrm>
                <a:off x="5281206" y="3068960"/>
                <a:ext cx="20745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2542FF50-4F85-871E-6F39-2A5978D98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206" y="3068960"/>
                <a:ext cx="2074542" cy="369332"/>
              </a:xfrm>
              <a:prstGeom prst="rect">
                <a:avLst/>
              </a:prstGeom>
              <a:blipFill>
                <a:blip r:embed="rId10"/>
                <a:stretch>
                  <a:fillRect l="-2053" t="-32787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1F8905CA-6CCF-E0E6-5D7A-AD1F9368911C}"/>
                  </a:ext>
                </a:extLst>
              </p:cNvPr>
              <p:cNvSpPr txBox="1"/>
              <p:nvPr/>
            </p:nvSpPr>
            <p:spPr>
              <a:xfrm>
                <a:off x="7509144" y="3078252"/>
                <a:ext cx="8792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ℛ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1F8905CA-6CCF-E0E6-5D7A-AD1F93689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144" y="3078252"/>
                <a:ext cx="879280" cy="369332"/>
              </a:xfrm>
              <a:prstGeom prst="rect">
                <a:avLst/>
              </a:prstGeom>
              <a:blipFill>
                <a:blip r:embed="rId11"/>
                <a:stretch>
                  <a:fillRect l="-4167" r="-5556"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C396E22B-033B-397F-51BF-92A84A7DEECC}"/>
                  </a:ext>
                </a:extLst>
              </p:cNvPr>
              <p:cNvSpPr txBox="1"/>
              <p:nvPr/>
            </p:nvSpPr>
            <p:spPr>
              <a:xfrm>
                <a:off x="323528" y="3635732"/>
                <a:ext cx="47548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C396E22B-033B-397F-51BF-92A84A7DE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635732"/>
                <a:ext cx="4754891" cy="369332"/>
              </a:xfrm>
              <a:prstGeom prst="rect">
                <a:avLst/>
              </a:prstGeom>
              <a:blipFill>
                <a:blip r:embed="rId12"/>
                <a:stretch>
                  <a:fillRect t="-32787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4EA85FCC-A0F6-BE63-5677-CF02611D9641}"/>
                  </a:ext>
                </a:extLst>
              </p:cNvPr>
              <p:cNvSpPr txBox="1"/>
              <p:nvPr/>
            </p:nvSpPr>
            <p:spPr>
              <a:xfrm>
                <a:off x="5940152" y="3635732"/>
                <a:ext cx="28175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4EA85FCC-A0F6-BE63-5677-CF02611D9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635732"/>
                <a:ext cx="2817566" cy="369332"/>
              </a:xfrm>
              <a:prstGeom prst="rect">
                <a:avLst/>
              </a:prstGeom>
              <a:blipFill>
                <a:blip r:embed="rId13"/>
                <a:stretch>
                  <a:fillRect l="-648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 Box 8">
            <a:extLst>
              <a:ext uri="{FF2B5EF4-FFF2-40B4-BE49-F238E27FC236}">
                <a16:creationId xmlns:a16="http://schemas.microsoft.com/office/drawing/2014/main" id="{F066636C-6555-DB64-BB26-3B9CE0B81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221088"/>
            <a:ext cx="38138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Vetor definido por dois pontos</a:t>
            </a:r>
          </a:p>
        </p:txBody>
      </p:sp>
      <p:sp>
        <p:nvSpPr>
          <p:cNvPr id="47" name="Chave Direita 46">
            <a:extLst>
              <a:ext uri="{FF2B5EF4-FFF2-40B4-BE49-F238E27FC236}">
                <a16:creationId xmlns:a16="http://schemas.microsoft.com/office/drawing/2014/main" id="{6A44BA05-C622-E030-55AE-E6D3FFA7C1BB}"/>
              </a:ext>
            </a:extLst>
          </p:cNvPr>
          <p:cNvSpPr/>
          <p:nvPr/>
        </p:nvSpPr>
        <p:spPr>
          <a:xfrm rot="10800000">
            <a:off x="1031971" y="4869160"/>
            <a:ext cx="504058" cy="1296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D01DA238-2310-CDA6-66D1-CE53544AF777}"/>
                  </a:ext>
                </a:extLst>
              </p:cNvPr>
              <p:cNvSpPr txBox="1"/>
              <p:nvPr/>
            </p:nvSpPr>
            <p:spPr>
              <a:xfrm>
                <a:off x="1608035" y="4941168"/>
                <a:ext cx="16768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D01DA238-2310-CDA6-66D1-CE53544AF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035" y="4941168"/>
                <a:ext cx="1676869" cy="369332"/>
              </a:xfrm>
              <a:prstGeom prst="rect">
                <a:avLst/>
              </a:prstGeom>
              <a:blipFill>
                <a:blip r:embed="rId14"/>
                <a:stretch>
                  <a:fillRect l="-3636" r="-5455" b="-3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33932C1D-5105-FBC9-4733-C706E9AB8589}"/>
                  </a:ext>
                </a:extLst>
              </p:cNvPr>
              <p:cNvSpPr txBox="1"/>
              <p:nvPr/>
            </p:nvSpPr>
            <p:spPr>
              <a:xfrm>
                <a:off x="1612123" y="5579948"/>
                <a:ext cx="17098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33932C1D-5105-FBC9-4733-C706E9AB8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123" y="5579948"/>
                <a:ext cx="1709891" cy="369332"/>
              </a:xfrm>
              <a:prstGeom prst="rect">
                <a:avLst/>
              </a:prstGeom>
              <a:blipFill>
                <a:blip r:embed="rId15"/>
                <a:stretch>
                  <a:fillRect l="-3203" r="-5338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79071939-C119-AE34-E30E-8558B0418876}"/>
                  </a:ext>
                </a:extLst>
              </p:cNvPr>
              <p:cNvSpPr txBox="1"/>
              <p:nvPr/>
            </p:nvSpPr>
            <p:spPr>
              <a:xfrm>
                <a:off x="228824" y="5310500"/>
                <a:ext cx="702051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acc>
                        </m:e>
                        <m:sub/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79071939-C119-AE34-E30E-8558B0418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24" y="5310500"/>
                <a:ext cx="702051" cy="370101"/>
              </a:xfrm>
              <a:prstGeom prst="rect">
                <a:avLst/>
              </a:prstGeom>
              <a:blipFill>
                <a:blip r:embed="rId16"/>
                <a:stretch>
                  <a:fillRect l="-9565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27BA6B1B-66E7-72E4-74E6-EF5C35C9B00A}"/>
                  </a:ext>
                </a:extLst>
              </p:cNvPr>
              <p:cNvSpPr txBox="1"/>
              <p:nvPr/>
            </p:nvSpPr>
            <p:spPr>
              <a:xfrm>
                <a:off x="4211960" y="5301208"/>
                <a:ext cx="4434740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27BA6B1B-66E7-72E4-74E6-EF5C35C9B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5301208"/>
                <a:ext cx="4434740" cy="370101"/>
              </a:xfrm>
              <a:prstGeom prst="rect">
                <a:avLst/>
              </a:prstGeom>
              <a:blipFill>
                <a:blip r:embed="rId17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6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8">
            <a:extLst>
              <a:ext uri="{FF2B5EF4-FFF2-40B4-BE49-F238E27FC236}">
                <a16:creationId xmlns:a16="http://schemas.microsoft.com/office/drawing/2014/main" id="{6D185E01-B142-1A28-7227-201867A3D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16265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Ponto médio</a:t>
            </a: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5F2D6D8-555D-B396-9ABF-BE4EA9BDF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051556"/>
            <a:ext cx="8640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Seja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8664D97-BBE6-3A24-C95D-B0C2CF9E961A}"/>
                  </a:ext>
                </a:extLst>
              </p:cNvPr>
              <p:cNvSpPr txBox="1"/>
              <p:nvPr/>
            </p:nvSpPr>
            <p:spPr>
              <a:xfrm>
                <a:off x="1619672" y="1556792"/>
                <a:ext cx="20760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8664D97-BBE6-3A24-C95D-B0C2CF9E9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556792"/>
                <a:ext cx="2076018" cy="369332"/>
              </a:xfrm>
              <a:prstGeom prst="rect">
                <a:avLst/>
              </a:prstGeom>
              <a:blipFill>
                <a:blip r:embed="rId3"/>
                <a:stretch>
                  <a:fillRect l="-2941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466AF19C-E257-DE47-184F-B6527C7CDE3A}"/>
                  </a:ext>
                </a:extLst>
              </p:cNvPr>
              <p:cNvSpPr txBox="1"/>
              <p:nvPr/>
            </p:nvSpPr>
            <p:spPr>
              <a:xfrm>
                <a:off x="1619672" y="2348880"/>
                <a:ext cx="20863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466AF19C-E257-DE47-184F-B6527C7CD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348880"/>
                <a:ext cx="2086340" cy="369332"/>
              </a:xfrm>
              <a:prstGeom prst="rect">
                <a:avLst/>
              </a:prstGeom>
              <a:blipFill>
                <a:blip r:embed="rId4"/>
                <a:stretch>
                  <a:fillRect l="-2632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have Direita 16">
            <a:extLst>
              <a:ext uri="{FF2B5EF4-FFF2-40B4-BE49-F238E27FC236}">
                <a16:creationId xmlns:a16="http://schemas.microsoft.com/office/drawing/2014/main" id="{9C812D97-182C-1B8E-2948-21185BEC5BE5}"/>
              </a:ext>
            </a:extLst>
          </p:cNvPr>
          <p:cNvSpPr/>
          <p:nvPr/>
        </p:nvSpPr>
        <p:spPr>
          <a:xfrm rot="10800000">
            <a:off x="1043607" y="1556792"/>
            <a:ext cx="698748" cy="1296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have Direita 17">
            <a:extLst>
              <a:ext uri="{FF2B5EF4-FFF2-40B4-BE49-F238E27FC236}">
                <a16:creationId xmlns:a16="http://schemas.microsoft.com/office/drawing/2014/main" id="{DDFD706D-F3FB-0894-0760-FFE7030F2983}"/>
              </a:ext>
            </a:extLst>
          </p:cNvPr>
          <p:cNvSpPr/>
          <p:nvPr/>
        </p:nvSpPr>
        <p:spPr>
          <a:xfrm>
            <a:off x="3441204" y="1556792"/>
            <a:ext cx="698748" cy="1296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ext Box 8">
            <a:extLst>
              <a:ext uri="{FF2B5EF4-FFF2-40B4-BE49-F238E27FC236}">
                <a16:creationId xmlns:a16="http://schemas.microsoft.com/office/drawing/2014/main" id="{3D17ED80-2744-F9B0-D177-4297F24A6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968" y="1700808"/>
            <a:ext cx="46805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Pontos extremos de um segmento, seu ponto médio será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E014B6E-7B29-81BD-8B7F-7DF01FAE0A1E}"/>
                  </a:ext>
                </a:extLst>
              </p:cNvPr>
              <p:cNvSpPr txBox="1"/>
              <p:nvPr/>
            </p:nvSpPr>
            <p:spPr>
              <a:xfrm>
                <a:off x="4283968" y="2533546"/>
                <a:ext cx="4287840" cy="678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E014B6E-7B29-81BD-8B7F-7DF01FAE0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2533546"/>
                <a:ext cx="4287840" cy="6787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 Box 8">
            <a:extLst>
              <a:ext uri="{FF2B5EF4-FFF2-40B4-BE49-F238E27FC236}">
                <a16:creationId xmlns:a16="http://schemas.microsoft.com/office/drawing/2014/main" id="{06E1CEE3-A907-ECB1-B95F-5AC4783F3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429000"/>
            <a:ext cx="33564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Paralelismo de dois vetores</a:t>
            </a:r>
          </a:p>
        </p:txBody>
      </p:sp>
      <p:sp>
        <p:nvSpPr>
          <p:cNvPr id="23" name="Text Box 8">
            <a:extLst>
              <a:ext uri="{FF2B5EF4-FFF2-40B4-BE49-F238E27FC236}">
                <a16:creationId xmlns:a16="http://schemas.microsoft.com/office/drawing/2014/main" id="{0BB78C2B-1548-D6C9-15E2-1CACFDA96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437112"/>
            <a:ext cx="8640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Seja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F8CAD75D-78AC-D65E-58D2-0E2ADBF238DA}"/>
                  </a:ext>
                </a:extLst>
              </p:cNvPr>
              <p:cNvSpPr txBox="1"/>
              <p:nvPr/>
            </p:nvSpPr>
            <p:spPr>
              <a:xfrm>
                <a:off x="1475656" y="4005064"/>
                <a:ext cx="20615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F8CAD75D-78AC-D65E-58D2-0E2ADBF23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005064"/>
                <a:ext cx="2061590" cy="369332"/>
              </a:xfrm>
              <a:prstGeom prst="rect">
                <a:avLst/>
              </a:prstGeom>
              <a:blipFill>
                <a:blip r:embed="rId6"/>
                <a:stretch>
                  <a:fillRect l="-1183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have Direita 24">
            <a:extLst>
              <a:ext uri="{FF2B5EF4-FFF2-40B4-BE49-F238E27FC236}">
                <a16:creationId xmlns:a16="http://schemas.microsoft.com/office/drawing/2014/main" id="{497DB13F-4BF9-5055-BE81-3763E941824B}"/>
              </a:ext>
            </a:extLst>
          </p:cNvPr>
          <p:cNvSpPr/>
          <p:nvPr/>
        </p:nvSpPr>
        <p:spPr>
          <a:xfrm rot="10800000">
            <a:off x="899593" y="3933056"/>
            <a:ext cx="698748" cy="1296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have Direita 25">
            <a:extLst>
              <a:ext uri="{FF2B5EF4-FFF2-40B4-BE49-F238E27FC236}">
                <a16:creationId xmlns:a16="http://schemas.microsoft.com/office/drawing/2014/main" id="{3EB5F241-3121-F9CE-BCE6-05A1ED4F2345}"/>
              </a:ext>
            </a:extLst>
          </p:cNvPr>
          <p:cNvSpPr/>
          <p:nvPr/>
        </p:nvSpPr>
        <p:spPr>
          <a:xfrm>
            <a:off x="3059835" y="3933056"/>
            <a:ext cx="1008110" cy="1296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ext Box 8">
            <a:extLst>
              <a:ext uri="{FF2B5EF4-FFF2-40B4-BE49-F238E27FC236}">
                <a16:creationId xmlns:a16="http://schemas.microsoft.com/office/drawing/2014/main" id="{9038E4E2-A741-E610-3A40-FA248DA54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9952" y="4427820"/>
            <a:ext cx="3600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30975E13-56B6-A667-5FAB-4BECD38773D2}"/>
                  </a:ext>
                </a:extLst>
              </p:cNvPr>
              <p:cNvSpPr txBox="1"/>
              <p:nvPr/>
            </p:nvSpPr>
            <p:spPr>
              <a:xfrm>
                <a:off x="1475656" y="4643844"/>
                <a:ext cx="20745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30975E13-56B6-A667-5FAB-4BECD3877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643844"/>
                <a:ext cx="2074542" cy="369332"/>
              </a:xfrm>
              <a:prstGeom prst="rect">
                <a:avLst/>
              </a:prstGeom>
              <a:blipFill>
                <a:blip r:embed="rId7"/>
                <a:stretch>
                  <a:fillRect l="-2059" t="-35000" b="-3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have Direita 28">
            <a:extLst>
              <a:ext uri="{FF2B5EF4-FFF2-40B4-BE49-F238E27FC236}">
                <a16:creationId xmlns:a16="http://schemas.microsoft.com/office/drawing/2014/main" id="{2AAFB852-E5BA-CE04-0FDF-1449506CE391}"/>
              </a:ext>
            </a:extLst>
          </p:cNvPr>
          <p:cNvSpPr/>
          <p:nvPr/>
        </p:nvSpPr>
        <p:spPr>
          <a:xfrm rot="10800000">
            <a:off x="4499992" y="3933056"/>
            <a:ext cx="504058" cy="1296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473A5863-8B0F-9077-F58A-A207B6514675}"/>
                  </a:ext>
                </a:extLst>
              </p:cNvPr>
              <p:cNvSpPr txBox="1"/>
              <p:nvPr/>
            </p:nvSpPr>
            <p:spPr>
              <a:xfrm>
                <a:off x="5076056" y="3933056"/>
                <a:ext cx="12778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473A5863-8B0F-9077-F58A-A207B6514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933056"/>
                <a:ext cx="1277850" cy="369332"/>
              </a:xfrm>
              <a:prstGeom prst="rect">
                <a:avLst/>
              </a:prstGeom>
              <a:blipFill>
                <a:blip r:embed="rId8"/>
                <a:stretch>
                  <a:fillRect l="-2392" r="-1435"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A55A090C-FE3B-853B-58B0-574C3C9E5EC1}"/>
                  </a:ext>
                </a:extLst>
              </p:cNvPr>
              <p:cNvSpPr txBox="1"/>
              <p:nvPr/>
            </p:nvSpPr>
            <p:spPr>
              <a:xfrm>
                <a:off x="5080144" y="4365104"/>
                <a:ext cx="12813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A55A090C-FE3B-853B-58B0-574C3C9E5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144" y="4365104"/>
                <a:ext cx="1281313" cy="369332"/>
              </a:xfrm>
              <a:prstGeom prst="rect">
                <a:avLst/>
              </a:prstGeom>
              <a:blipFill>
                <a:blip r:embed="rId9"/>
                <a:stretch>
                  <a:fillRect l="-4739" r="-474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have Direita 31">
            <a:extLst>
              <a:ext uri="{FF2B5EF4-FFF2-40B4-BE49-F238E27FC236}">
                <a16:creationId xmlns:a16="http://schemas.microsoft.com/office/drawing/2014/main" id="{BBF678C0-D44E-B292-6C51-116ACB2A6780}"/>
              </a:ext>
            </a:extLst>
          </p:cNvPr>
          <p:cNvSpPr/>
          <p:nvPr/>
        </p:nvSpPr>
        <p:spPr>
          <a:xfrm>
            <a:off x="6228186" y="3933056"/>
            <a:ext cx="1008110" cy="12961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1980DB63-0B4B-B3E9-2B6F-93DDC6F2EAFD}"/>
                  </a:ext>
                </a:extLst>
              </p:cNvPr>
              <p:cNvSpPr txBox="1"/>
              <p:nvPr/>
            </p:nvSpPr>
            <p:spPr>
              <a:xfrm>
                <a:off x="7471376" y="4365104"/>
                <a:ext cx="7584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acc>
                        <m:accPr>
                          <m:chr m:val="⃗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1980DB63-0B4B-B3E9-2B6F-93DDC6F2E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376" y="4365104"/>
                <a:ext cx="758476" cy="369332"/>
              </a:xfrm>
              <a:prstGeom prst="rect">
                <a:avLst/>
              </a:prstGeom>
              <a:blipFill>
                <a:blip r:embed="rId10"/>
                <a:stretch>
                  <a:fillRect l="-4839" t="-32787" r="-58871" b="-213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 Box 8">
            <a:extLst>
              <a:ext uri="{FF2B5EF4-FFF2-40B4-BE49-F238E27FC236}">
                <a16:creationId xmlns:a16="http://schemas.microsoft.com/office/drawing/2014/main" id="{A7694AFB-F2DD-16BB-B87F-F5D58CABF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5748404"/>
            <a:ext cx="8640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Isto 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8544BBCC-4D0D-BF14-C028-D6982F61873A}"/>
                  </a:ext>
                </a:extLst>
              </p:cNvPr>
              <p:cNvSpPr txBox="1"/>
              <p:nvPr/>
            </p:nvSpPr>
            <p:spPr>
              <a:xfrm>
                <a:off x="1187624" y="5613680"/>
                <a:ext cx="2371227" cy="695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8544BBCC-4D0D-BF14-C028-D6982F618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613680"/>
                <a:ext cx="2371227" cy="69564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55412712-85AD-7760-D64E-F17853CE13DE}"/>
                  </a:ext>
                </a:extLst>
              </p:cNvPr>
              <p:cNvSpPr txBox="1"/>
              <p:nvPr/>
            </p:nvSpPr>
            <p:spPr>
              <a:xfrm>
                <a:off x="5076056" y="4787860"/>
                <a:ext cx="12400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55412712-85AD-7760-D64E-F17853CE1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4787860"/>
                <a:ext cx="1240018" cy="369332"/>
              </a:xfrm>
              <a:prstGeom prst="rect">
                <a:avLst/>
              </a:prstGeom>
              <a:blipFill>
                <a:blip r:embed="rId12"/>
                <a:stretch>
                  <a:fillRect l="-2463" r="-985"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8780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42.1|1.7|1.6|1.8|6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42.1|1.7|1.6|1.8|6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50.4|49.8|50.4|38.3|7.6|9|17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4.1|29.4|8.8|72.8|2|50.3|19.4|0.8|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0.4|74.1|8.2|1.4|16.7|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7.3|36.7|1|109.9|1.1|24.8|24.2|21.8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BA96281DC1D1E44A9EF47A6E0006D03" ma:contentTypeVersion="0" ma:contentTypeDescription="Crie um novo documento." ma:contentTypeScope="" ma:versionID="b9d8c8b417c59080211a7d6a90c338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82079E-6393-4AED-8C9B-A62054F80B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B47BF8-56D9-4050-93D3-98A38797CCD6}"/>
</file>

<file path=customXml/itemProps3.xml><?xml version="1.0" encoding="utf-8"?>
<ds:datastoreItem xmlns:ds="http://schemas.openxmlformats.org/officeDocument/2006/customXml" ds:itemID="{0FDD86B6-C7FD-4388-958E-E980BA8E8ED7}">
  <ds:schemaRefs>
    <ds:schemaRef ds:uri="d57850fd-5c97-4dcc-af89-9e7054d9c650"/>
    <ds:schemaRef ds:uri="14daeab8-ddb8-4d31-885f-a5f9cec51885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9893</TotalTime>
  <Words>239</Words>
  <Application>Microsoft Office PowerPoint</Application>
  <PresentationFormat>Apresentação na tela (4:3)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Anônimo</dc:creator>
  <cp:lastModifiedBy>RAFAEL CANELLAS FERRARA GARRASINO</cp:lastModifiedBy>
  <cp:revision>110</cp:revision>
  <cp:lastPrinted>2020-02-19T23:20:48Z</cp:lastPrinted>
  <dcterms:created xsi:type="dcterms:W3CDTF">2017-03-16T17:27:52Z</dcterms:created>
  <dcterms:modified xsi:type="dcterms:W3CDTF">2024-10-04T15:17:32Z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0x0101006BA96281DC1D1E44A9EF47A6E0006D03</vt:lpwstr>
  </property>
</Properties>
</file>