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505D4-7A4B-489C-863B-C928EAE91753}" v="26" dt="2024-10-04T15:37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0FC505D4-7A4B-489C-863B-C928EAE91753}"/>
    <pc:docChg chg="custSel modSld">
      <pc:chgData name="RAFAEL CANELLAS FERRARA GARRASINO" userId="26da02eb-adf8-45eb-bfdc-1dc175fe5a91" providerId="ADAL" clId="{0FC505D4-7A4B-489C-863B-C928EAE91753}" dt="2024-10-04T15:37:58.023" v="27" actId="478"/>
      <pc:docMkLst>
        <pc:docMk/>
      </pc:docMkLst>
      <pc:sldChg chg="delSp mod delAnim">
        <pc:chgData name="RAFAEL CANELLAS FERRARA GARRASINO" userId="26da02eb-adf8-45eb-bfdc-1dc175fe5a91" providerId="ADAL" clId="{0FC505D4-7A4B-489C-863B-C928EAE91753}" dt="2024-10-04T15:37:26.875" v="14" actId="478"/>
        <pc:sldMkLst>
          <pc:docMk/>
          <pc:sldMk cId="2995873443" sldId="265"/>
        </pc:sldMkLst>
        <pc:spChg chg="del">
          <ac:chgData name="RAFAEL CANELLAS FERRARA GARRASINO" userId="26da02eb-adf8-45eb-bfdc-1dc175fe5a91" providerId="ADAL" clId="{0FC505D4-7A4B-489C-863B-C928EAE91753}" dt="2024-10-04T15:37:26.875" v="14" actId="478"/>
          <ac:spMkLst>
            <pc:docMk/>
            <pc:sldMk cId="2995873443" sldId="265"/>
            <ac:spMk id="4" creationId="{FA0EEB75-8C7D-8C0F-7A44-70548E861441}"/>
          </ac:spMkLst>
        </pc:spChg>
        <pc:spChg chg="del">
          <ac:chgData name="RAFAEL CANELLAS FERRARA GARRASINO" userId="26da02eb-adf8-45eb-bfdc-1dc175fe5a91" providerId="ADAL" clId="{0FC505D4-7A4B-489C-863B-C928EAE91753}" dt="2024-10-04T15:37:26.875" v="14" actId="478"/>
          <ac:spMkLst>
            <pc:docMk/>
            <pc:sldMk cId="2995873443" sldId="265"/>
            <ac:spMk id="5" creationId="{A2991344-ACF6-84E8-30A7-F688F4B741E5}"/>
          </ac:spMkLst>
        </pc:spChg>
        <pc:spChg chg="del">
          <ac:chgData name="RAFAEL CANELLAS FERRARA GARRASINO" userId="26da02eb-adf8-45eb-bfdc-1dc175fe5a91" providerId="ADAL" clId="{0FC505D4-7A4B-489C-863B-C928EAE91753}" dt="2024-10-04T15:37:26.875" v="14" actId="478"/>
          <ac:spMkLst>
            <pc:docMk/>
            <pc:sldMk cId="2995873443" sldId="265"/>
            <ac:spMk id="6" creationId="{700E8B43-07E3-2B73-176F-51243592C961}"/>
          </ac:spMkLst>
        </pc:spChg>
        <pc:spChg chg="del">
          <ac:chgData name="RAFAEL CANELLAS FERRARA GARRASINO" userId="26da02eb-adf8-45eb-bfdc-1dc175fe5a91" providerId="ADAL" clId="{0FC505D4-7A4B-489C-863B-C928EAE91753}" dt="2024-10-04T15:37:26.875" v="14" actId="478"/>
          <ac:spMkLst>
            <pc:docMk/>
            <pc:sldMk cId="2995873443" sldId="265"/>
            <ac:spMk id="7" creationId="{1DEE1409-5E2A-4571-D405-4934837F3346}"/>
          </ac:spMkLst>
        </pc:spChg>
        <pc:spChg chg="del">
          <ac:chgData name="RAFAEL CANELLAS FERRARA GARRASINO" userId="26da02eb-adf8-45eb-bfdc-1dc175fe5a91" providerId="ADAL" clId="{0FC505D4-7A4B-489C-863B-C928EAE91753}" dt="2024-10-04T15:37:26.875" v="14" actId="478"/>
          <ac:spMkLst>
            <pc:docMk/>
            <pc:sldMk cId="2995873443" sldId="265"/>
            <ac:spMk id="8" creationId="{8B9FACEC-88F7-10AB-D1FE-E80D03511F11}"/>
          </ac:spMkLst>
        </pc:spChg>
      </pc:sldChg>
      <pc:sldChg chg="delSp mod delAnim modAnim">
        <pc:chgData name="RAFAEL CANELLAS FERRARA GARRASINO" userId="26da02eb-adf8-45eb-bfdc-1dc175fe5a91" providerId="ADAL" clId="{0FC505D4-7A4B-489C-863B-C928EAE91753}" dt="2024-10-04T15:37:40.265" v="20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0FC505D4-7A4B-489C-863B-C928EAE91753}" dt="2024-10-04T15:37:36.936" v="15" actId="478"/>
          <ac:spMkLst>
            <pc:docMk/>
            <pc:sldMk cId="846134930" sldId="266"/>
            <ac:spMk id="9" creationId="{E6B16608-8A97-DBBE-097D-2B0565BD5ACB}"/>
          </ac:spMkLst>
        </pc:spChg>
        <pc:spChg chg="del">
          <ac:chgData name="RAFAEL CANELLAS FERRARA GARRASINO" userId="26da02eb-adf8-45eb-bfdc-1dc175fe5a91" providerId="ADAL" clId="{0FC505D4-7A4B-489C-863B-C928EAE91753}" dt="2024-10-04T15:37:36.936" v="15" actId="478"/>
          <ac:spMkLst>
            <pc:docMk/>
            <pc:sldMk cId="846134930" sldId="266"/>
            <ac:spMk id="10" creationId="{34887F11-F8AB-9883-3124-7EADC55267AC}"/>
          </ac:spMkLst>
        </pc:spChg>
        <pc:spChg chg="del">
          <ac:chgData name="RAFAEL CANELLAS FERRARA GARRASINO" userId="26da02eb-adf8-45eb-bfdc-1dc175fe5a91" providerId="ADAL" clId="{0FC505D4-7A4B-489C-863B-C928EAE91753}" dt="2024-10-04T15:37:36.936" v="15" actId="478"/>
          <ac:spMkLst>
            <pc:docMk/>
            <pc:sldMk cId="846134930" sldId="266"/>
            <ac:spMk id="11" creationId="{EFDD5DEF-7FCE-F8FC-1637-C0EFF993EA0C}"/>
          </ac:spMkLst>
        </pc:spChg>
      </pc:sldChg>
      <pc:sldChg chg="delSp modAnim">
        <pc:chgData name="RAFAEL CANELLAS FERRARA GARRASINO" userId="26da02eb-adf8-45eb-bfdc-1dc175fe5a91" providerId="ADAL" clId="{0FC505D4-7A4B-489C-863B-C928EAE91753}" dt="2024-10-04T15:37:58.023" v="27" actId="478"/>
        <pc:sldMkLst>
          <pc:docMk/>
          <pc:sldMk cId="4153565834" sldId="278"/>
        </pc:sldMkLst>
        <pc:spChg chg="del">
          <ac:chgData name="RAFAEL CANELLAS FERRARA GARRASINO" userId="26da02eb-adf8-45eb-bfdc-1dc175fe5a91" providerId="ADAL" clId="{0FC505D4-7A4B-489C-863B-C928EAE91753}" dt="2024-10-04T15:37:58.023" v="27" actId="478"/>
          <ac:spMkLst>
            <pc:docMk/>
            <pc:sldMk cId="4153565834" sldId="278"/>
            <ac:spMk id="13" creationId="{13F17525-312E-43C8-C394-2638D72CF9E8}"/>
          </ac:spMkLst>
        </pc:spChg>
      </pc:sldChg>
      <pc:sldChg chg="modAnim">
        <pc:chgData name="RAFAEL CANELLAS FERRARA GARRASINO" userId="26da02eb-adf8-45eb-bfdc-1dc175fe5a91" providerId="ADAL" clId="{0FC505D4-7A4B-489C-863B-C928EAE91753}" dt="2024-10-04T15:37:20.493" v="13"/>
        <pc:sldMkLst>
          <pc:docMk/>
          <pc:sldMk cId="4280020645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2.1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498353" y="3429000"/>
            <a:ext cx="42703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PRODUTO ESCALAR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383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Definição algébrica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EECF0D23-6051-9369-4B9A-8F4DD127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91683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03BB127-C936-F163-1BD2-C44CCCF21030}"/>
                  </a:ext>
                </a:extLst>
              </p:cNvPr>
              <p:cNvSpPr txBox="1"/>
              <p:nvPr/>
            </p:nvSpPr>
            <p:spPr>
              <a:xfrm>
                <a:off x="1403648" y="1484784"/>
                <a:ext cx="2061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03BB127-C936-F163-1BD2-C44CCCF2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84784"/>
                <a:ext cx="2061590" cy="369332"/>
              </a:xfrm>
              <a:prstGeom prst="rect">
                <a:avLst/>
              </a:prstGeom>
              <a:blipFill>
                <a:blip r:embed="rId4"/>
                <a:stretch>
                  <a:fillRect l="-1183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4D35B99C-578D-8DA2-3E97-468CD41F4612}"/>
              </a:ext>
            </a:extLst>
          </p:cNvPr>
          <p:cNvSpPr/>
          <p:nvPr/>
        </p:nvSpPr>
        <p:spPr>
          <a:xfrm rot="10800000">
            <a:off x="899593" y="1412776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C77480FA-1C70-CB6B-B57D-8B891807DF73}"/>
              </a:ext>
            </a:extLst>
          </p:cNvPr>
          <p:cNvSpPr/>
          <p:nvPr/>
        </p:nvSpPr>
        <p:spPr>
          <a:xfrm>
            <a:off x="3059835" y="141277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C266495A-0026-61AA-183A-1913A9DD5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1844824"/>
            <a:ext cx="3240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Chama-se produto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7204C6-930C-5DD8-FCCF-B7BDAC25D064}"/>
                  </a:ext>
                </a:extLst>
              </p:cNvPr>
              <p:cNvSpPr txBox="1"/>
              <p:nvPr/>
            </p:nvSpPr>
            <p:spPr>
              <a:xfrm>
                <a:off x="1403648" y="2123564"/>
                <a:ext cx="2074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7204C6-930C-5DD8-FCCF-B7BDAC25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123564"/>
                <a:ext cx="2074542" cy="369332"/>
              </a:xfrm>
              <a:prstGeom prst="rect">
                <a:avLst/>
              </a:prstGeom>
              <a:blipFill>
                <a:blip r:embed="rId5"/>
                <a:stretch>
                  <a:fillRect l="-2053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A30B1D4-3479-D233-ED2E-82277DBB27E0}"/>
                  </a:ext>
                </a:extLst>
              </p:cNvPr>
              <p:cNvSpPr txBox="1"/>
              <p:nvPr/>
            </p:nvSpPr>
            <p:spPr>
              <a:xfrm>
                <a:off x="7380312" y="1844824"/>
                <a:ext cx="66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A30B1D4-3479-D233-ED2E-82277DBB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844824"/>
                <a:ext cx="668260" cy="369332"/>
              </a:xfrm>
              <a:prstGeom prst="rect">
                <a:avLst/>
              </a:prstGeom>
              <a:blipFill>
                <a:blip r:embed="rId6"/>
                <a:stretch>
                  <a:fillRect l="-5505" t="-35000" r="-6789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94C45851-B6F4-3C19-F2A8-F2DCF4A2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419708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8B233A-053D-4390-54AE-21DD84C68D5D}"/>
                  </a:ext>
                </a:extLst>
              </p:cNvPr>
              <p:cNvSpPr txBox="1"/>
              <p:nvPr/>
            </p:nvSpPr>
            <p:spPr>
              <a:xfrm>
                <a:off x="1329277" y="3429000"/>
                <a:ext cx="35634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8B233A-053D-4390-54AE-21DD84C6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7" y="3429000"/>
                <a:ext cx="3563411" cy="369332"/>
              </a:xfrm>
              <a:prstGeom prst="rect">
                <a:avLst/>
              </a:prstGeom>
              <a:blipFill>
                <a:blip r:embed="rId7"/>
                <a:stretch>
                  <a:fillRect l="-342" t="-35000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8">
            <a:extLst>
              <a:ext uri="{FF2B5EF4-FFF2-40B4-BE49-F238E27FC236}">
                <a16:creationId xmlns:a16="http://schemas.microsoft.com/office/drawing/2014/main" id="{6374F1F4-0746-A2AC-DA67-AC377417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283804"/>
            <a:ext cx="158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É lido como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E9486B-000F-B35B-14C8-FEFB62EB376E}"/>
                  </a:ext>
                </a:extLst>
              </p:cNvPr>
              <p:cNvSpPr txBox="1"/>
              <p:nvPr/>
            </p:nvSpPr>
            <p:spPr>
              <a:xfrm>
                <a:off x="1691680" y="4283804"/>
                <a:ext cx="269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2E9486B-000F-B35B-14C8-FEFB62EB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83804"/>
                <a:ext cx="269113" cy="369332"/>
              </a:xfrm>
              <a:prstGeom prst="rect">
                <a:avLst/>
              </a:prstGeom>
              <a:blipFill>
                <a:blip r:embed="rId8"/>
                <a:stretch>
                  <a:fillRect l="-13636" r="-9091"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>
            <a:extLst>
              <a:ext uri="{FF2B5EF4-FFF2-40B4-BE49-F238E27FC236}">
                <a16:creationId xmlns:a16="http://schemas.microsoft.com/office/drawing/2014/main" id="{F0092FAE-D75A-2EA3-2859-64FCC2E15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283804"/>
            <a:ext cx="158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351BB72-7DE6-ABB7-656C-6EC9A9E9F21F}"/>
                  </a:ext>
                </a:extLst>
              </p:cNvPr>
              <p:cNvSpPr txBox="1"/>
              <p:nvPr/>
            </p:nvSpPr>
            <p:spPr>
              <a:xfrm>
                <a:off x="2987824" y="4293096"/>
                <a:ext cx="260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351BB72-7DE6-ABB7-656C-6EC9A9E9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293096"/>
                <a:ext cx="260712" cy="369332"/>
              </a:xfrm>
              <a:prstGeom prst="rect">
                <a:avLst/>
              </a:prstGeom>
              <a:blipFill>
                <a:blip r:embed="rId9"/>
                <a:stretch>
                  <a:fillRect l="-18605" t="-32787" r="-9534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866C846-F159-A4D3-2AFB-2C7F6D5FF757}"/>
                  </a:ext>
                </a:extLst>
              </p:cNvPr>
              <p:cNvSpPr txBox="1"/>
              <p:nvPr/>
            </p:nvSpPr>
            <p:spPr>
              <a:xfrm>
                <a:off x="7282926" y="2267580"/>
                <a:ext cx="8894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866C846-F159-A4D3-2AFB-2C7F6D5FF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26" y="2267580"/>
                <a:ext cx="889474" cy="369332"/>
              </a:xfrm>
              <a:prstGeom prst="rect">
                <a:avLst/>
              </a:prstGeom>
              <a:blipFill>
                <a:blip r:embed="rId10"/>
                <a:stretch>
                  <a:fillRect t="-34426" r="-37671"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9A375D-8EAE-A24E-C5F8-DFC577D4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" y="908720"/>
            <a:ext cx="9116697" cy="914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DFA58A2C-3B4C-AEA3-1BF6-5EC61DD3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937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Propriedades do produto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979C073-6671-C032-ECAD-36114AB3E092}"/>
                  </a:ext>
                </a:extLst>
              </p:cNvPr>
              <p:cNvSpPr txBox="1"/>
              <p:nvPr/>
            </p:nvSpPr>
            <p:spPr>
              <a:xfrm>
                <a:off x="251520" y="1412776"/>
                <a:ext cx="1651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979C073-6671-C032-ECAD-36114AB3E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6"/>
                <a:ext cx="1651734" cy="369332"/>
              </a:xfrm>
              <a:prstGeom prst="rect">
                <a:avLst/>
              </a:prstGeom>
              <a:blipFill>
                <a:blip r:embed="rId4"/>
                <a:stretch>
                  <a:fillRect l="-1476" t="-35000" r="-2583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3AD069B-5BE3-EC4C-E347-C08C3BEBC713}"/>
                  </a:ext>
                </a:extLst>
              </p:cNvPr>
              <p:cNvSpPr txBox="1"/>
              <p:nvPr/>
            </p:nvSpPr>
            <p:spPr>
              <a:xfrm>
                <a:off x="251520" y="2123564"/>
                <a:ext cx="35201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3AD069B-5BE3-EC4C-E347-C08C3BEBC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23564"/>
                <a:ext cx="3520194" cy="369332"/>
              </a:xfrm>
              <a:prstGeom prst="rect">
                <a:avLst/>
              </a:prstGeom>
              <a:blipFill>
                <a:blip r:embed="rId5"/>
                <a:stretch>
                  <a:fillRect l="-346" t="-32787" r="-173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068EA5-3449-C07E-B46D-A5D1D1A132A4}"/>
                  </a:ext>
                </a:extLst>
              </p:cNvPr>
              <p:cNvSpPr txBox="1"/>
              <p:nvPr/>
            </p:nvSpPr>
            <p:spPr>
              <a:xfrm>
                <a:off x="251520" y="2843644"/>
                <a:ext cx="3983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068EA5-3449-C07E-B46D-A5D1D1A1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43644"/>
                <a:ext cx="3983526" cy="369332"/>
              </a:xfrm>
              <a:prstGeom prst="rect">
                <a:avLst/>
              </a:prstGeom>
              <a:blipFill>
                <a:blip r:embed="rId6"/>
                <a:stretch>
                  <a:fillRect l="-306" t="-32787" r="-7645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3EFE18D-DF6A-2292-408C-7E14BCB64FB2}"/>
                  </a:ext>
                </a:extLst>
              </p:cNvPr>
              <p:cNvSpPr txBox="1"/>
              <p:nvPr/>
            </p:nvSpPr>
            <p:spPr>
              <a:xfrm>
                <a:off x="251520" y="3563724"/>
                <a:ext cx="1598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3EFE18D-DF6A-2292-408C-7E14BCB6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63724"/>
                <a:ext cx="1598386" cy="369332"/>
              </a:xfrm>
              <a:prstGeom prst="rect">
                <a:avLst/>
              </a:prstGeom>
              <a:blipFill>
                <a:blip r:embed="rId7"/>
                <a:stretch>
                  <a:fillRect l="-1527" r="-763"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948E1AEE-5CB2-C18F-D5E0-4FE42D4FD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3973169"/>
            <a:ext cx="8466678" cy="751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5BF35E0F-632E-6920-ED70-DDF51F1D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3937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Propriedades do produto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9A46991-B8A3-C1CF-6AE6-C0B4D64A0F7F}"/>
                  </a:ext>
                </a:extLst>
              </p:cNvPr>
              <p:cNvSpPr txBox="1"/>
              <p:nvPr/>
            </p:nvSpPr>
            <p:spPr>
              <a:xfrm>
                <a:off x="251520" y="1772816"/>
                <a:ext cx="4068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9A46991-B8A3-C1CF-6AE6-C0B4D64A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72816"/>
                <a:ext cx="4068550" cy="369332"/>
              </a:xfrm>
              <a:prstGeom prst="rect">
                <a:avLst/>
              </a:prstGeom>
              <a:blipFill>
                <a:blip r:embed="rId4"/>
                <a:stretch>
                  <a:fillRect t="-35000" r="-47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1466DA2-F108-8424-3410-82C3CF8C6B8D}"/>
                  </a:ext>
                </a:extLst>
              </p:cNvPr>
              <p:cNvSpPr txBox="1"/>
              <p:nvPr/>
            </p:nvSpPr>
            <p:spPr>
              <a:xfrm>
                <a:off x="251520" y="2564904"/>
                <a:ext cx="4068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1466DA2-F108-8424-3410-82C3CF8C6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64904"/>
                <a:ext cx="4068550" cy="369332"/>
              </a:xfrm>
              <a:prstGeom prst="rect">
                <a:avLst/>
              </a:prstGeom>
              <a:blipFill>
                <a:blip r:embed="rId5"/>
                <a:stretch>
                  <a:fillRect t="-35000" r="-47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7D62853-CAF9-5A30-AA3D-334E7FEBE0ED}"/>
                  </a:ext>
                </a:extLst>
              </p:cNvPr>
              <p:cNvSpPr txBox="1"/>
              <p:nvPr/>
            </p:nvSpPr>
            <p:spPr>
              <a:xfrm>
                <a:off x="251520" y="3275692"/>
                <a:ext cx="4072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7D62853-CAF9-5A30-AA3D-334E7FEB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275692"/>
                <a:ext cx="4072140" cy="369332"/>
              </a:xfrm>
              <a:prstGeom prst="rect">
                <a:avLst/>
              </a:prstGeom>
              <a:blipFill>
                <a:blip r:embed="rId6"/>
                <a:stretch>
                  <a:fillRect t="-32787" r="-4790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2669986A-AA38-F752-B383-1A93FD4F1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3861048"/>
            <a:ext cx="6034142" cy="7107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A626E7-945F-87BB-7936-4B909B669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3" y="4653136"/>
            <a:ext cx="6245867" cy="7107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307AA8-5193-4134-9AFE-2CC48D803ACF}"/>
</file>

<file path=customXml/itemProps3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110</Words>
  <Application>Microsoft Office PowerPoint</Application>
  <PresentationFormat>Apresentação na tela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111</cp:revision>
  <cp:lastPrinted>2020-02-19T23:20:48Z</cp:lastPrinted>
  <dcterms:created xsi:type="dcterms:W3CDTF">2017-03-16T17:27:52Z</dcterms:created>
  <dcterms:modified xsi:type="dcterms:W3CDTF">2024-10-04T15:38:03Z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