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78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18C00-E777-451B-9680-7A1FA7179300}" v="42" dt="2024-10-31T00:02:01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E5718C00-E777-451B-9680-7A1FA7179300}"/>
    <pc:docChg chg="undo custSel modSld">
      <pc:chgData name="RAFAEL CANELLAS FERRARA GARRASINO" userId="26da02eb-adf8-45eb-bfdc-1dc175fe5a91" providerId="ADAL" clId="{E5718C00-E777-451B-9680-7A1FA7179300}" dt="2024-10-31T00:04:04.101" v="45" actId="478"/>
      <pc:docMkLst>
        <pc:docMk/>
      </pc:docMkLst>
      <pc:sldChg chg="delSp mod modAnim">
        <pc:chgData name="RAFAEL CANELLAS FERRARA GARRASINO" userId="26da02eb-adf8-45eb-bfdc-1dc175fe5a91" providerId="ADAL" clId="{E5718C00-E777-451B-9680-7A1FA7179300}" dt="2024-10-31T00:03:45.765" v="42" actId="478"/>
        <pc:sldMkLst>
          <pc:docMk/>
          <pc:sldMk cId="4153565834" sldId="278"/>
        </pc:sldMkLst>
        <pc:spChg chg="del">
          <ac:chgData name="RAFAEL CANELLAS FERRARA GARRASINO" userId="26da02eb-adf8-45eb-bfdc-1dc175fe5a91" providerId="ADAL" clId="{E5718C00-E777-451B-9680-7A1FA7179300}" dt="2024-10-31T00:03:45.765" v="42" actId="478"/>
          <ac:spMkLst>
            <pc:docMk/>
            <pc:sldMk cId="4153565834" sldId="278"/>
            <ac:spMk id="5" creationId="{597287FF-9DD8-6C23-30C6-ECE205E3B715}"/>
          </ac:spMkLst>
        </pc:spChg>
        <pc:spChg chg="del">
          <ac:chgData name="RAFAEL CANELLAS FERRARA GARRASINO" userId="26da02eb-adf8-45eb-bfdc-1dc175fe5a91" providerId="ADAL" clId="{E5718C00-E777-451B-9680-7A1FA7179300}" dt="2024-10-31T00:03:45.765" v="42" actId="478"/>
          <ac:spMkLst>
            <pc:docMk/>
            <pc:sldMk cId="4153565834" sldId="278"/>
            <ac:spMk id="6" creationId="{831407EF-ACB0-F146-D021-B2CBEA3E3E76}"/>
          </ac:spMkLst>
        </pc:spChg>
        <pc:spChg chg="del">
          <ac:chgData name="RAFAEL CANELLAS FERRARA GARRASINO" userId="26da02eb-adf8-45eb-bfdc-1dc175fe5a91" providerId="ADAL" clId="{E5718C00-E777-451B-9680-7A1FA7179300}" dt="2024-10-31T00:03:45.765" v="42" actId="478"/>
          <ac:spMkLst>
            <pc:docMk/>
            <pc:sldMk cId="4153565834" sldId="278"/>
            <ac:spMk id="10" creationId="{ED269FE8-2CA4-71E9-1522-E36CDF710272}"/>
          </ac:spMkLst>
        </pc:spChg>
        <pc:spChg chg="del">
          <ac:chgData name="RAFAEL CANELLAS FERRARA GARRASINO" userId="26da02eb-adf8-45eb-bfdc-1dc175fe5a91" providerId="ADAL" clId="{E5718C00-E777-451B-9680-7A1FA7179300}" dt="2024-10-31T00:03:45.765" v="42" actId="478"/>
          <ac:spMkLst>
            <pc:docMk/>
            <pc:sldMk cId="4153565834" sldId="278"/>
            <ac:spMk id="19" creationId="{73C322A4-E386-5F9E-7C80-3A502AD9F2AB}"/>
          </ac:spMkLst>
        </pc:spChg>
        <pc:spChg chg="del">
          <ac:chgData name="RAFAEL CANELLAS FERRARA GARRASINO" userId="26da02eb-adf8-45eb-bfdc-1dc175fe5a91" providerId="ADAL" clId="{E5718C00-E777-451B-9680-7A1FA7179300}" dt="2024-10-31T00:03:45.765" v="42" actId="478"/>
          <ac:spMkLst>
            <pc:docMk/>
            <pc:sldMk cId="4153565834" sldId="278"/>
            <ac:spMk id="20" creationId="{FEF23CAC-C7D9-8538-02A1-1134D6BB80D5}"/>
          </ac:spMkLst>
        </pc:spChg>
        <pc:spChg chg="del">
          <ac:chgData name="RAFAEL CANELLAS FERRARA GARRASINO" userId="26da02eb-adf8-45eb-bfdc-1dc175fe5a91" providerId="ADAL" clId="{E5718C00-E777-451B-9680-7A1FA7179300}" dt="2024-10-31T00:03:45.765" v="42" actId="478"/>
          <ac:spMkLst>
            <pc:docMk/>
            <pc:sldMk cId="4153565834" sldId="278"/>
            <ac:spMk id="21" creationId="{31F323BE-5A50-1F6D-5688-20EBA078964C}"/>
          </ac:spMkLst>
        </pc:spChg>
      </pc:sldChg>
      <pc:sldChg chg="modAnim">
        <pc:chgData name="RAFAEL CANELLAS FERRARA GARRASINO" userId="26da02eb-adf8-45eb-bfdc-1dc175fe5a91" providerId="ADAL" clId="{E5718C00-E777-451B-9680-7A1FA7179300}" dt="2024-10-31T00:01:31.941" v="8"/>
        <pc:sldMkLst>
          <pc:docMk/>
          <pc:sldMk cId="3204837846" sldId="283"/>
        </pc:sldMkLst>
      </pc:sldChg>
      <pc:sldChg chg="modAnim">
        <pc:chgData name="RAFAEL CANELLAS FERRARA GARRASINO" userId="26da02eb-adf8-45eb-bfdc-1dc175fe5a91" providerId="ADAL" clId="{E5718C00-E777-451B-9680-7A1FA7179300}" dt="2024-10-31T00:01:49.703" v="24"/>
        <pc:sldMkLst>
          <pc:docMk/>
          <pc:sldMk cId="1890571922" sldId="284"/>
        </pc:sldMkLst>
      </pc:sldChg>
      <pc:sldChg chg="modAnim">
        <pc:chgData name="RAFAEL CANELLAS FERRARA GARRASINO" userId="26da02eb-adf8-45eb-bfdc-1dc175fe5a91" providerId="ADAL" clId="{E5718C00-E777-451B-9680-7A1FA7179300}" dt="2024-10-31T00:01:55.079" v="33"/>
        <pc:sldMkLst>
          <pc:docMk/>
          <pc:sldMk cId="2861184422" sldId="285"/>
        </pc:sldMkLst>
      </pc:sldChg>
      <pc:sldChg chg="delSp modSp mod modAnim">
        <pc:chgData name="RAFAEL CANELLAS FERRARA GARRASINO" userId="26da02eb-adf8-45eb-bfdc-1dc175fe5a91" providerId="ADAL" clId="{E5718C00-E777-451B-9680-7A1FA7179300}" dt="2024-10-31T00:04:04.101" v="45" actId="478"/>
        <pc:sldMkLst>
          <pc:docMk/>
          <pc:sldMk cId="1689725734" sldId="286"/>
        </pc:sldMkLst>
        <pc:spChg chg="del mod">
          <ac:chgData name="RAFAEL CANELLAS FERRARA GARRASINO" userId="26da02eb-adf8-45eb-bfdc-1dc175fe5a91" providerId="ADAL" clId="{E5718C00-E777-451B-9680-7A1FA7179300}" dt="2024-10-31T00:04:04.101" v="45" actId="478"/>
          <ac:spMkLst>
            <pc:docMk/>
            <pc:sldMk cId="1689725734" sldId="286"/>
            <ac:spMk id="10" creationId="{51937B26-99BB-2A98-FFF2-53A587A43A95}"/>
          </ac:spMkLst>
        </pc:spChg>
        <pc:spChg chg="del mod">
          <ac:chgData name="RAFAEL CANELLAS FERRARA GARRASINO" userId="26da02eb-adf8-45eb-bfdc-1dc175fe5a91" providerId="ADAL" clId="{E5718C00-E777-451B-9680-7A1FA7179300}" dt="2024-10-31T00:04:04.101" v="45" actId="478"/>
          <ac:spMkLst>
            <pc:docMk/>
            <pc:sldMk cId="1689725734" sldId="286"/>
            <ac:spMk id="11" creationId="{87F3478D-2255-F8F7-B7D7-6E5C05FA6BB2}"/>
          </ac:spMkLst>
        </pc:spChg>
        <pc:spChg chg="del mod">
          <ac:chgData name="RAFAEL CANELLAS FERRARA GARRASINO" userId="26da02eb-adf8-45eb-bfdc-1dc175fe5a91" providerId="ADAL" clId="{E5718C00-E777-451B-9680-7A1FA7179300}" dt="2024-10-31T00:04:04.101" v="45" actId="478"/>
          <ac:spMkLst>
            <pc:docMk/>
            <pc:sldMk cId="1689725734" sldId="286"/>
            <ac:spMk id="12" creationId="{E336992D-703E-F864-F24B-8CAAF793EB38}"/>
          </ac:spMkLst>
        </pc:spChg>
        <pc:spChg chg="del mod">
          <ac:chgData name="RAFAEL CANELLAS FERRARA GARRASINO" userId="26da02eb-adf8-45eb-bfdc-1dc175fe5a91" providerId="ADAL" clId="{E5718C00-E777-451B-9680-7A1FA7179300}" dt="2024-10-31T00:04:04.101" v="45" actId="478"/>
          <ac:spMkLst>
            <pc:docMk/>
            <pc:sldMk cId="1689725734" sldId="286"/>
            <ac:spMk id="13" creationId="{C575145A-0F9D-74B5-1EFF-765831B73666}"/>
          </ac:spMkLst>
        </pc:spChg>
        <pc:spChg chg="del mod">
          <ac:chgData name="RAFAEL CANELLAS FERRARA GARRASINO" userId="26da02eb-adf8-45eb-bfdc-1dc175fe5a91" providerId="ADAL" clId="{E5718C00-E777-451B-9680-7A1FA7179300}" dt="2024-10-31T00:04:04.101" v="45" actId="478"/>
          <ac:spMkLst>
            <pc:docMk/>
            <pc:sldMk cId="1689725734" sldId="286"/>
            <ac:spMk id="14" creationId="{0A30E83E-02A7-815F-745B-7C7E0DB9A332}"/>
          </ac:spMkLst>
        </pc:spChg>
        <pc:spChg chg="del mod">
          <ac:chgData name="RAFAEL CANELLAS FERRARA GARRASINO" userId="26da02eb-adf8-45eb-bfdc-1dc175fe5a91" providerId="ADAL" clId="{E5718C00-E777-451B-9680-7A1FA7179300}" dt="2024-10-31T00:04:04.101" v="45" actId="478"/>
          <ac:spMkLst>
            <pc:docMk/>
            <pc:sldMk cId="1689725734" sldId="286"/>
            <ac:spMk id="15" creationId="{CBAD273C-2255-3F7F-70A5-090EB5A2B3F0}"/>
          </ac:spMkLst>
        </pc:spChg>
        <pc:spChg chg="del mod">
          <ac:chgData name="RAFAEL CANELLAS FERRARA GARRASINO" userId="26da02eb-adf8-45eb-bfdc-1dc175fe5a91" providerId="ADAL" clId="{E5718C00-E777-451B-9680-7A1FA7179300}" dt="2024-10-31T00:04:04.101" v="45" actId="478"/>
          <ac:spMkLst>
            <pc:docMk/>
            <pc:sldMk cId="1689725734" sldId="286"/>
            <ac:spMk id="16" creationId="{4730B27E-D9A4-6ECE-55F4-BD2FD3FC9BF3}"/>
          </ac:spMkLst>
        </pc:spChg>
        <pc:picChg chg="mod">
          <ac:chgData name="RAFAEL CANELLAS FERRARA GARRASINO" userId="26da02eb-adf8-45eb-bfdc-1dc175fe5a91" providerId="ADAL" clId="{E5718C00-E777-451B-9680-7A1FA7179300}" dt="2024-10-31T00:03:56.267" v="44" actId="1076"/>
          <ac:picMkLst>
            <pc:docMk/>
            <pc:sldMk cId="1689725734" sldId="286"/>
            <ac:picMk id="5" creationId="{C7CA0438-C0B8-1C74-6209-8EA1841F77E6}"/>
          </ac:picMkLst>
        </pc:picChg>
        <pc:picChg chg="del mod">
          <ac:chgData name="RAFAEL CANELLAS FERRARA GARRASINO" userId="26da02eb-adf8-45eb-bfdc-1dc175fe5a91" providerId="ADAL" clId="{E5718C00-E777-451B-9680-7A1FA7179300}" dt="2024-10-31T00:04:04.101" v="45" actId="478"/>
          <ac:picMkLst>
            <pc:docMk/>
            <pc:sldMk cId="1689725734" sldId="286"/>
            <ac:picMk id="9" creationId="{F4C055BF-109C-0866-3D73-43D349452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4904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4.1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766277" y="3429000"/>
            <a:ext cx="37345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PRODUTO MISTO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">
            <a:extLst>
              <a:ext uri="{FF2B5EF4-FFF2-40B4-BE49-F238E27FC236}">
                <a16:creationId xmlns:a16="http://schemas.microsoft.com/office/drawing/2014/main" id="{B4A5EC99-4E11-53CC-648F-DCD6813F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803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Produto misto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312EF4-F7BC-F0D6-243C-F2BE0DACA0D5}"/>
                  </a:ext>
                </a:extLst>
              </p:cNvPr>
              <p:cNvSpPr txBox="1"/>
              <p:nvPr/>
            </p:nvSpPr>
            <p:spPr>
              <a:xfrm>
                <a:off x="179512" y="2903225"/>
                <a:ext cx="8000524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312EF4-F7BC-F0D6-243C-F2BE0DAC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903225"/>
                <a:ext cx="8000524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A0049C-4456-E667-06BA-06ADE7AFEFC2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2454454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A0049C-4456-E667-06BA-06ADE7AF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2454454" cy="423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F832B9-687A-5FCA-BF7D-E5419EDA7B37}"/>
                  </a:ext>
                </a:extLst>
              </p:cNvPr>
              <p:cNvSpPr txBox="1"/>
              <p:nvPr/>
            </p:nvSpPr>
            <p:spPr>
              <a:xfrm>
                <a:off x="179512" y="1772816"/>
                <a:ext cx="2533129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F832B9-687A-5FCA-BF7D-E5419EDA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72816"/>
                <a:ext cx="2533129" cy="4238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B9BDC29-2786-9883-5927-DBE5D9393164}"/>
                  </a:ext>
                </a:extLst>
              </p:cNvPr>
              <p:cNvSpPr txBox="1"/>
              <p:nvPr/>
            </p:nvSpPr>
            <p:spPr>
              <a:xfrm>
                <a:off x="166663" y="2204864"/>
                <a:ext cx="2608278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B9BDC29-2786-9883-5927-DBE5D939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63" y="2204864"/>
                <a:ext cx="2608278" cy="4238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ave Direita 2">
            <a:extLst>
              <a:ext uri="{FF2B5EF4-FFF2-40B4-BE49-F238E27FC236}">
                <a16:creationId xmlns:a16="http://schemas.microsoft.com/office/drawing/2014/main" id="{87C6EC83-272F-6890-1BED-CA8DA519FB0E}"/>
              </a:ext>
            </a:extLst>
          </p:cNvPr>
          <p:cNvSpPr/>
          <p:nvPr/>
        </p:nvSpPr>
        <p:spPr>
          <a:xfrm>
            <a:off x="2555776" y="1196752"/>
            <a:ext cx="716939" cy="16468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2254BD2-CE49-4E32-29C8-B67DBDE13301}"/>
                  </a:ext>
                </a:extLst>
              </p:cNvPr>
              <p:cNvSpPr txBox="1"/>
              <p:nvPr/>
            </p:nvSpPr>
            <p:spPr>
              <a:xfrm>
                <a:off x="3405925" y="1835532"/>
                <a:ext cx="20042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2254BD2-CE49-4E32-29C8-B67DBDE1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25" y="1835532"/>
                <a:ext cx="2004203" cy="369332"/>
              </a:xfrm>
              <a:prstGeom prst="rect">
                <a:avLst/>
              </a:prstGeom>
              <a:blipFill>
                <a:blip r:embed="rId7"/>
                <a:stretch>
                  <a:fillRect l="-1524" t="-32787" r="-243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0614A3-015E-EC0C-55A6-70DC71D0E7C5}"/>
                  </a:ext>
                </a:extLst>
              </p:cNvPr>
              <p:cNvSpPr txBox="1"/>
              <p:nvPr/>
            </p:nvSpPr>
            <p:spPr>
              <a:xfrm>
                <a:off x="179512" y="4395571"/>
                <a:ext cx="6824625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0614A3-015E-EC0C-55A6-70DC71D0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95571"/>
                <a:ext cx="6824625" cy="6176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333AB5F-418B-EB6E-EBBF-C3686F42E483}"/>
                  </a:ext>
                </a:extLst>
              </p:cNvPr>
              <p:cNvSpPr txBox="1"/>
              <p:nvPr/>
            </p:nvSpPr>
            <p:spPr>
              <a:xfrm>
                <a:off x="179512" y="5330911"/>
                <a:ext cx="3479542" cy="978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333AB5F-418B-EB6E-EBBF-C3686F42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30911"/>
                <a:ext cx="3479542" cy="978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7BD9996-7CF9-E337-85B0-0FADE4F66B52}"/>
                  </a:ext>
                </a:extLst>
              </p:cNvPr>
              <p:cNvSpPr txBox="1"/>
              <p:nvPr/>
            </p:nvSpPr>
            <p:spPr>
              <a:xfrm>
                <a:off x="3691914" y="5651956"/>
                <a:ext cx="1480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7BD9996-7CF9-E337-85B0-0FADE4F66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914" y="5651956"/>
                <a:ext cx="1480341" cy="369332"/>
              </a:xfrm>
              <a:prstGeom prst="rect">
                <a:avLst/>
              </a:prstGeom>
              <a:blipFill>
                <a:blip r:embed="rId10"/>
                <a:stretch>
                  <a:fillRect l="-1240" t="-32787" r="-6612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C4D9AB4-BD86-A34D-4583-908CCB02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692696"/>
            <a:ext cx="9173196" cy="720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F74BE3B-90D8-8C17-D5A4-FA23DBA9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760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Propriedades do produto misto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FEE9554-D509-45ED-D91C-1A688686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75492"/>
            <a:ext cx="86409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Ao trocar a posição de dois vetores, tem-se o resultado simétrico do produto misto original.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8FD202F6-D523-8AB6-DCB2-96136FEC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59668"/>
            <a:ext cx="864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26DC0B69-B029-5AC9-D5FB-38F3D1C77F98}"/>
              </a:ext>
            </a:extLst>
          </p:cNvPr>
          <p:cNvSpPr/>
          <p:nvPr/>
        </p:nvSpPr>
        <p:spPr>
          <a:xfrm rot="10800000">
            <a:off x="4139953" y="2420888"/>
            <a:ext cx="716939" cy="16468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52587AC-34D4-EC01-625C-12A85A32B6BF}"/>
                  </a:ext>
                </a:extLst>
              </p:cNvPr>
              <p:cNvSpPr txBox="1"/>
              <p:nvPr/>
            </p:nvSpPr>
            <p:spPr>
              <a:xfrm>
                <a:off x="1043608" y="3057927"/>
                <a:ext cx="2106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52587AC-34D4-EC01-625C-12A85A32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57927"/>
                <a:ext cx="2106666" cy="369332"/>
              </a:xfrm>
              <a:prstGeom prst="rect">
                <a:avLst/>
              </a:prstGeom>
              <a:blipFill>
                <a:blip r:embed="rId3"/>
                <a:stretch>
                  <a:fillRect l="-867" t="-35000" r="-289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>
            <a:extLst>
              <a:ext uri="{FF2B5EF4-FFF2-40B4-BE49-F238E27FC236}">
                <a16:creationId xmlns:a16="http://schemas.microsoft.com/office/drawing/2014/main" id="{9AE13699-C515-21DA-FE24-B569C910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3059668"/>
            <a:ext cx="864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4E3A2EE-4314-4D28-74FB-A6AC6EFE153A}"/>
                  </a:ext>
                </a:extLst>
              </p:cNvPr>
              <p:cNvSpPr txBox="1"/>
              <p:nvPr/>
            </p:nvSpPr>
            <p:spPr>
              <a:xfrm>
                <a:off x="4625574" y="2492896"/>
                <a:ext cx="2335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=−27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4E3A2EE-4314-4D28-74FB-A6AC6EFE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74" y="2492896"/>
                <a:ext cx="2335896" cy="369332"/>
              </a:xfrm>
              <a:prstGeom prst="rect">
                <a:avLst/>
              </a:prstGeom>
              <a:blipFill>
                <a:blip r:embed="rId4"/>
                <a:stretch>
                  <a:fillRect l="-1044" t="-34426" r="-2350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C05CEA-218D-ECDE-3E98-57290CA8B312}"/>
                  </a:ext>
                </a:extLst>
              </p:cNvPr>
              <p:cNvSpPr txBox="1"/>
              <p:nvPr/>
            </p:nvSpPr>
            <p:spPr>
              <a:xfrm>
                <a:off x="4625574" y="3635732"/>
                <a:ext cx="2335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=−27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C05CEA-218D-ECDE-3E98-57290CA8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74" y="3635732"/>
                <a:ext cx="2335896" cy="369332"/>
              </a:xfrm>
              <a:prstGeom prst="rect">
                <a:avLst/>
              </a:prstGeom>
              <a:blipFill>
                <a:blip r:embed="rId5"/>
                <a:stretch>
                  <a:fillRect l="-1828" t="-32787" r="-235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8A24002-80E4-92D3-1A9D-B3A00D867CB0}"/>
                  </a:ext>
                </a:extLst>
              </p:cNvPr>
              <p:cNvSpPr txBox="1"/>
              <p:nvPr/>
            </p:nvSpPr>
            <p:spPr>
              <a:xfrm>
                <a:off x="4625574" y="3068960"/>
                <a:ext cx="2335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=−27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8A24002-80E4-92D3-1A9D-B3A00D867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74" y="3068960"/>
                <a:ext cx="2335896" cy="369332"/>
              </a:xfrm>
              <a:prstGeom prst="rect">
                <a:avLst/>
              </a:prstGeom>
              <a:blipFill>
                <a:blip r:embed="rId6"/>
                <a:stretch>
                  <a:fillRect l="-1044" t="-32787" r="-235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8">
            <a:extLst>
              <a:ext uri="{FF2B5EF4-FFF2-40B4-BE49-F238E27FC236}">
                <a16:creationId xmlns:a16="http://schemas.microsoft.com/office/drawing/2014/main" id="{FB0B76AA-10A2-7F59-B36D-BF8C40A67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366845"/>
            <a:ext cx="86409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Caso depois da troca tenhamos uma nova troca, retorna-se ao valor original do produto misto.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27FFA9C-8A4D-AEE6-9387-B1268585C9ED}"/>
                  </a:ext>
                </a:extLst>
              </p:cNvPr>
              <p:cNvSpPr txBox="1"/>
              <p:nvPr/>
            </p:nvSpPr>
            <p:spPr>
              <a:xfrm>
                <a:off x="3388232" y="5435932"/>
                <a:ext cx="3048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27FFA9C-8A4D-AEE6-9387-B1268585C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32" y="5435932"/>
                <a:ext cx="3048527" cy="369332"/>
              </a:xfrm>
              <a:prstGeom prst="rect">
                <a:avLst/>
              </a:prstGeom>
              <a:blipFill>
                <a:blip r:embed="rId7"/>
                <a:stretch>
                  <a:fillRect l="-800" t="-35000" r="-1420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7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564DDDD-0DB5-224E-2C9A-EFFB27A8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760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Propriedades do produto misto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752FE5E-696C-0153-8F56-3DFA2A62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475492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“Distributividade”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81EBA2-4DD8-EA71-E1EC-041A15FA7398}"/>
                  </a:ext>
                </a:extLst>
              </p:cNvPr>
              <p:cNvSpPr txBox="1"/>
              <p:nvPr/>
            </p:nvSpPr>
            <p:spPr>
              <a:xfrm>
                <a:off x="305094" y="2132856"/>
                <a:ext cx="5479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781EBA2-4DD8-EA71-E1EC-041A15FA7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4" y="2132856"/>
                <a:ext cx="5479257" cy="369332"/>
              </a:xfrm>
              <a:prstGeom prst="rect">
                <a:avLst/>
              </a:prstGeom>
              <a:blipFill>
                <a:blip r:embed="rId3"/>
                <a:stretch>
                  <a:fillRect t="-3500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>
            <a:extLst>
              <a:ext uri="{FF2B5EF4-FFF2-40B4-BE49-F238E27FC236}">
                <a16:creationId xmlns:a16="http://schemas.microsoft.com/office/drawing/2014/main" id="{6AC1F9F5-A74B-6DC3-5673-8C68ABD32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852936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Constante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mutiplicativa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5A3F7A-1D9C-49E1-A37E-D07FEE43385B}"/>
                  </a:ext>
                </a:extLst>
              </p:cNvPr>
              <p:cNvSpPr txBox="1"/>
              <p:nvPr/>
            </p:nvSpPr>
            <p:spPr>
              <a:xfrm>
                <a:off x="305094" y="3510300"/>
                <a:ext cx="5303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5A3F7A-1D9C-49E1-A37E-D07FEE433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4" y="3510300"/>
                <a:ext cx="5303824" cy="369332"/>
              </a:xfrm>
              <a:prstGeom prst="rect">
                <a:avLst/>
              </a:prstGeom>
              <a:blipFill>
                <a:blip r:embed="rId4"/>
                <a:stretch>
                  <a:fillRect l="-115" t="-3500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8">
            <a:extLst>
              <a:ext uri="{FF2B5EF4-FFF2-40B4-BE49-F238E27FC236}">
                <a16:creationId xmlns:a16="http://schemas.microsoft.com/office/drawing/2014/main" id="{43205975-2687-29C8-EA89-8723BCA7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21088"/>
            <a:ext cx="8640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Os vetores serão coplanares se e somente se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F7D8C95-98B9-FB2B-ED15-C666B754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547" y="4590420"/>
            <a:ext cx="3096949" cy="186291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4EFB922-78C4-A566-1F53-34EC96828EC3}"/>
                  </a:ext>
                </a:extLst>
              </p:cNvPr>
              <p:cNvSpPr txBox="1"/>
              <p:nvPr/>
            </p:nvSpPr>
            <p:spPr>
              <a:xfrm>
                <a:off x="330996" y="4725144"/>
                <a:ext cx="1936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4EFB922-78C4-A566-1F53-34EC9682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6" y="4725144"/>
                <a:ext cx="1936748" cy="369332"/>
              </a:xfrm>
              <a:prstGeom prst="rect">
                <a:avLst/>
              </a:prstGeom>
              <a:blipFill>
                <a:blip r:embed="rId6"/>
                <a:stretch>
                  <a:fillRect l="-1258" t="-32787" r="-3145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99C5A04-012C-0B88-7268-6F80ABC0F1CA}"/>
                  </a:ext>
                </a:extLst>
              </p:cNvPr>
              <p:cNvSpPr txBox="1"/>
              <p:nvPr/>
            </p:nvSpPr>
            <p:spPr>
              <a:xfrm>
                <a:off x="251520" y="5291916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ou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99C5A04-012C-0B88-7268-6F80ABC0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91916"/>
                <a:ext cx="3456384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506889B-817C-F7B6-8ACC-6DC67DDF0BCA}"/>
                  </a:ext>
                </a:extLst>
              </p:cNvPr>
              <p:cNvSpPr txBox="1"/>
              <p:nvPr/>
            </p:nvSpPr>
            <p:spPr>
              <a:xfrm>
                <a:off x="179512" y="5867980"/>
                <a:ext cx="34563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ou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506889B-817C-F7B6-8ACC-6DC67DDF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867980"/>
                <a:ext cx="3456384" cy="369332"/>
              </a:xfrm>
              <a:prstGeom prst="rect">
                <a:avLst/>
              </a:prstGeom>
              <a:blipFill>
                <a:blip r:embed="rId8"/>
                <a:stretch>
                  <a:fillRect t="-35000" b="-2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1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CA0438-C0B8-1C74-6209-8EA1841F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716112"/>
            <a:ext cx="9073008" cy="8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25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DFBA23-5CE2-4F9C-B296-151589DB93D5}"/>
</file>

<file path=customXml/itemProps3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18624</TotalTime>
  <Words>225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116</cp:revision>
  <cp:lastPrinted>2020-02-19T23:20:48Z</cp:lastPrinted>
  <dcterms:created xsi:type="dcterms:W3CDTF">2017-03-16T17:27:52Z</dcterms:created>
  <dcterms:modified xsi:type="dcterms:W3CDTF">2024-10-31T00:04:05Z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