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91" r:id="rId7"/>
    <p:sldId id="286" r:id="rId8"/>
    <p:sldId id="285" r:id="rId9"/>
    <p:sldId id="287" r:id="rId10"/>
    <p:sldId id="292" r:id="rId11"/>
    <p:sldId id="290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009A9-E926-46EC-BA93-977068EEF4BB}" v="43" dt="2024-11-05T23:05:3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2CC009A9-E926-46EC-BA93-977068EEF4BB}"/>
    <pc:docChg chg="custSel modSld">
      <pc:chgData name="RAFAEL CANELLAS FERRARA GARRASINO" userId="26da02eb-adf8-45eb-bfdc-1dc175fe5a91" providerId="ADAL" clId="{2CC009A9-E926-46EC-BA93-977068EEF4BB}" dt="2024-11-05T23:05:49.251" v="47" actId="478"/>
      <pc:docMkLst>
        <pc:docMk/>
      </pc:docMkLst>
      <pc:sldChg chg="modAnim">
        <pc:chgData name="RAFAEL CANELLAS FERRARA GARRASINO" userId="26da02eb-adf8-45eb-bfdc-1dc175fe5a91" providerId="ADAL" clId="{2CC009A9-E926-46EC-BA93-977068EEF4BB}" dt="2024-11-05T23:04:46.134" v="0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2CC009A9-E926-46EC-BA93-977068EEF4BB}" dt="2024-11-05T23:04:59.269" v="4"/>
        <pc:sldMkLst>
          <pc:docMk/>
          <pc:sldMk cId="2861184422" sldId="285"/>
        </pc:sldMkLst>
      </pc:sldChg>
      <pc:sldChg chg="modAnim">
        <pc:chgData name="RAFAEL CANELLAS FERRARA GARRASINO" userId="26da02eb-adf8-45eb-bfdc-1dc175fe5a91" providerId="ADAL" clId="{2CC009A9-E926-46EC-BA93-977068EEF4BB}" dt="2024-11-05T23:04:55.219" v="2"/>
        <pc:sldMkLst>
          <pc:docMk/>
          <pc:sldMk cId="1689725734" sldId="286"/>
        </pc:sldMkLst>
      </pc:sldChg>
      <pc:sldChg chg="modAnim">
        <pc:chgData name="RAFAEL CANELLAS FERRARA GARRASINO" userId="26da02eb-adf8-45eb-bfdc-1dc175fe5a91" providerId="ADAL" clId="{2CC009A9-E926-46EC-BA93-977068EEF4BB}" dt="2024-11-05T23:05:07.822" v="7"/>
        <pc:sldMkLst>
          <pc:docMk/>
          <pc:sldMk cId="3956632010" sldId="287"/>
        </pc:sldMkLst>
      </pc:sldChg>
      <pc:sldChg chg="modAnim">
        <pc:chgData name="RAFAEL CANELLAS FERRARA GARRASINO" userId="26da02eb-adf8-45eb-bfdc-1dc175fe5a91" providerId="ADAL" clId="{2CC009A9-E926-46EC-BA93-977068EEF4BB}" dt="2024-11-05T23:05:19.374" v="12"/>
        <pc:sldMkLst>
          <pc:docMk/>
          <pc:sldMk cId="90684858" sldId="290"/>
        </pc:sldMkLst>
      </pc:sldChg>
      <pc:sldChg chg="modAnim">
        <pc:chgData name="RAFAEL CANELLAS FERRARA GARRASINO" userId="26da02eb-adf8-45eb-bfdc-1dc175fe5a91" providerId="ADAL" clId="{2CC009A9-E926-46EC-BA93-977068EEF4BB}" dt="2024-11-05T23:04:50.635" v="1"/>
        <pc:sldMkLst>
          <pc:docMk/>
          <pc:sldMk cId="4212203423" sldId="291"/>
        </pc:sldMkLst>
      </pc:sldChg>
      <pc:sldChg chg="delSp mod delAnim">
        <pc:chgData name="RAFAEL CANELLAS FERRARA GARRASINO" userId="26da02eb-adf8-45eb-bfdc-1dc175fe5a91" providerId="ADAL" clId="{2CC009A9-E926-46EC-BA93-977068EEF4BB}" dt="2024-11-05T23:05:13.542" v="8" actId="478"/>
        <pc:sldMkLst>
          <pc:docMk/>
          <pc:sldMk cId="696884372" sldId="292"/>
        </pc:sldMkLst>
        <pc:spChg chg="del">
          <ac:chgData name="RAFAEL CANELLAS FERRARA GARRASINO" userId="26da02eb-adf8-45eb-bfdc-1dc175fe5a91" providerId="ADAL" clId="{2CC009A9-E926-46EC-BA93-977068EEF4BB}" dt="2024-11-05T23:05:13.542" v="8" actId="478"/>
          <ac:spMkLst>
            <pc:docMk/>
            <pc:sldMk cId="696884372" sldId="292"/>
            <ac:spMk id="6" creationId="{C85A2C8D-287B-7EF7-0148-1B3E3C4379F6}"/>
          </ac:spMkLst>
        </pc:spChg>
        <pc:spChg chg="del">
          <ac:chgData name="RAFAEL CANELLAS FERRARA GARRASINO" userId="26da02eb-adf8-45eb-bfdc-1dc175fe5a91" providerId="ADAL" clId="{2CC009A9-E926-46EC-BA93-977068EEF4BB}" dt="2024-11-05T23:05:13.542" v="8" actId="478"/>
          <ac:spMkLst>
            <pc:docMk/>
            <pc:sldMk cId="696884372" sldId="292"/>
            <ac:spMk id="7" creationId="{245309F2-250F-8334-5738-4BAA20C12C70}"/>
          </ac:spMkLst>
        </pc:spChg>
        <pc:spChg chg="del">
          <ac:chgData name="RAFAEL CANELLAS FERRARA GARRASINO" userId="26da02eb-adf8-45eb-bfdc-1dc175fe5a91" providerId="ADAL" clId="{2CC009A9-E926-46EC-BA93-977068EEF4BB}" dt="2024-11-05T23:05:13.542" v="8" actId="478"/>
          <ac:spMkLst>
            <pc:docMk/>
            <pc:sldMk cId="696884372" sldId="292"/>
            <ac:spMk id="8" creationId="{FD554A31-2DC9-6AF4-FA7D-8FFEA4A1BB14}"/>
          </ac:spMkLst>
        </pc:spChg>
        <pc:spChg chg="del">
          <ac:chgData name="RAFAEL CANELLAS FERRARA GARRASINO" userId="26da02eb-adf8-45eb-bfdc-1dc175fe5a91" providerId="ADAL" clId="{2CC009A9-E926-46EC-BA93-977068EEF4BB}" dt="2024-11-05T23:05:13.542" v="8" actId="478"/>
          <ac:spMkLst>
            <pc:docMk/>
            <pc:sldMk cId="696884372" sldId="292"/>
            <ac:spMk id="9" creationId="{59101416-CD84-5420-CB78-FD10E7E3B7C9}"/>
          </ac:spMkLst>
        </pc:spChg>
      </pc:sldChg>
      <pc:sldChg chg="modAnim">
        <pc:chgData name="RAFAEL CANELLAS FERRARA GARRASINO" userId="26da02eb-adf8-45eb-bfdc-1dc175fe5a91" providerId="ADAL" clId="{2CC009A9-E926-46EC-BA93-977068EEF4BB}" dt="2024-11-05T23:05:24.005" v="13"/>
        <pc:sldMkLst>
          <pc:docMk/>
          <pc:sldMk cId="1277410028" sldId="293"/>
        </pc:sldMkLst>
      </pc:sldChg>
      <pc:sldChg chg="delSp modAnim">
        <pc:chgData name="RAFAEL CANELLAS FERRARA GARRASINO" userId="26da02eb-adf8-45eb-bfdc-1dc175fe5a91" providerId="ADAL" clId="{2CC009A9-E926-46EC-BA93-977068EEF4BB}" dt="2024-11-05T23:05:31.485" v="14" actId="478"/>
        <pc:sldMkLst>
          <pc:docMk/>
          <pc:sldMk cId="1557280865" sldId="294"/>
        </pc:sldMkLst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6" creationId="{B9999F6A-9269-4952-7628-2900222F9CB0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7" creationId="{FE6B440C-1AC1-0540-2CE7-87F3BBABC301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8" creationId="{00F9A6DA-BCC6-3EFE-6DE1-971FBC588AB3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9" creationId="{7B3F2072-8327-9EF7-6EDA-CFA255589FBF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10" creationId="{93A4CA75-23C2-BAEE-857D-6A686A1EE173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11" creationId="{C732950A-90D5-1959-1F54-C4C13DD09691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12" creationId="{36BA7E66-8E00-8F9B-5F63-489B92DB2911}"/>
          </ac:spMkLst>
        </pc:spChg>
        <pc:spChg chg="del">
          <ac:chgData name="RAFAEL CANELLAS FERRARA GARRASINO" userId="26da02eb-adf8-45eb-bfdc-1dc175fe5a91" providerId="ADAL" clId="{2CC009A9-E926-46EC-BA93-977068EEF4BB}" dt="2024-11-05T23:05:31.485" v="14" actId="478"/>
          <ac:spMkLst>
            <pc:docMk/>
            <pc:sldMk cId="1557280865" sldId="294"/>
            <ac:spMk id="13" creationId="{D84C7CE7-D99E-1ACC-0A97-76454F4779F0}"/>
          </ac:spMkLst>
        </pc:spChg>
      </pc:sldChg>
      <pc:sldChg chg="delSp mod modAnim">
        <pc:chgData name="RAFAEL CANELLAS FERRARA GARRASINO" userId="26da02eb-adf8-45eb-bfdc-1dc175fe5a91" providerId="ADAL" clId="{2CC009A9-E926-46EC-BA93-977068EEF4BB}" dt="2024-11-05T23:05:49.251" v="47" actId="478"/>
        <pc:sldMkLst>
          <pc:docMk/>
          <pc:sldMk cId="3863163749" sldId="295"/>
        </pc:sldMkLst>
        <pc:spChg chg="del">
          <ac:chgData name="RAFAEL CANELLAS FERRARA GARRASINO" userId="26da02eb-adf8-45eb-bfdc-1dc175fe5a91" providerId="ADAL" clId="{2CC009A9-E926-46EC-BA93-977068EEF4BB}" dt="2024-11-05T23:05:46.803" v="46" actId="478"/>
          <ac:spMkLst>
            <pc:docMk/>
            <pc:sldMk cId="3863163749" sldId="295"/>
            <ac:spMk id="21" creationId="{13485555-B504-63FD-6B36-7A2C5D423EA2}"/>
          </ac:spMkLst>
        </pc:spChg>
        <pc:spChg chg="del">
          <ac:chgData name="RAFAEL CANELLAS FERRARA GARRASINO" userId="26da02eb-adf8-45eb-bfdc-1dc175fe5a91" providerId="ADAL" clId="{2CC009A9-E926-46EC-BA93-977068EEF4BB}" dt="2024-11-05T23:05:42.964" v="45" actId="478"/>
          <ac:spMkLst>
            <pc:docMk/>
            <pc:sldMk cId="3863163749" sldId="295"/>
            <ac:spMk id="23" creationId="{2C6798C4-7012-54DE-769F-25E6F01CF1E7}"/>
          </ac:spMkLst>
        </pc:spChg>
        <pc:spChg chg="del">
          <ac:chgData name="RAFAEL CANELLAS FERRARA GARRASINO" userId="26da02eb-adf8-45eb-bfdc-1dc175fe5a91" providerId="ADAL" clId="{2CC009A9-E926-46EC-BA93-977068EEF4BB}" dt="2024-11-05T23:05:49.251" v="47" actId="478"/>
          <ac:spMkLst>
            <pc:docMk/>
            <pc:sldMk cId="3863163749" sldId="295"/>
            <ac:spMk id="25" creationId="{AF5A9B85-1C71-5813-9013-C83C1861FCAD}"/>
          </ac:spMkLst>
        </pc:spChg>
        <pc:spChg chg="del">
          <ac:chgData name="RAFAEL CANELLAS FERRARA GARRASINO" userId="26da02eb-adf8-45eb-bfdc-1dc175fe5a91" providerId="ADAL" clId="{2CC009A9-E926-46EC-BA93-977068EEF4BB}" dt="2024-11-05T23:05:40.927" v="44" actId="478"/>
          <ac:spMkLst>
            <pc:docMk/>
            <pc:sldMk cId="3863163749" sldId="295"/>
            <ac:spMk id="27" creationId="{21C0BEDC-758E-0099-F65F-51C8C4CF44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5.3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613621" y="3429000"/>
            <a:ext cx="4039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POSIÇÃO DA RETA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E97A83-9B26-C099-B790-895766C9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92696"/>
            <a:ext cx="8568952" cy="21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9E05960D-D757-0A62-339C-9C7C0A896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53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Interseção de duas retas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14AE66E-36AA-EC24-2B5A-F98769CB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84784"/>
            <a:ext cx="87849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Existe um ponto em comum entre duas retas se e somente se o sistema obtido com a igualdade de suas respectivas equações paramétricas tiverem solução. A solução em questão será o ponto de interseção.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14A449-0098-3F60-6E5A-9CF6A580FDF7}"/>
                  </a:ext>
                </a:extLst>
              </p:cNvPr>
              <p:cNvSpPr txBox="1"/>
              <p:nvPr/>
            </p:nvSpPr>
            <p:spPr>
              <a:xfrm>
                <a:off x="1211888" y="2555612"/>
                <a:ext cx="1370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14A449-0098-3F60-6E5A-9CF6A580F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88" y="2555612"/>
                <a:ext cx="1370696" cy="369332"/>
              </a:xfrm>
              <a:prstGeom prst="rect">
                <a:avLst/>
              </a:prstGeom>
              <a:blipFill>
                <a:blip r:embed="rId3"/>
                <a:stretch>
                  <a:fillRect l="-2222" r="-400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E91AC1D-BE22-E86F-10B5-9FF014E8E712}"/>
                  </a:ext>
                </a:extLst>
              </p:cNvPr>
              <p:cNvSpPr txBox="1"/>
              <p:nvPr/>
            </p:nvSpPr>
            <p:spPr>
              <a:xfrm>
                <a:off x="1211888" y="3275692"/>
                <a:ext cx="15377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E91AC1D-BE22-E86F-10B5-9FF014E8E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88" y="3275692"/>
                <a:ext cx="1537729" cy="369332"/>
              </a:xfrm>
              <a:prstGeom prst="rect">
                <a:avLst/>
              </a:prstGeom>
              <a:blipFill>
                <a:blip r:embed="rId4"/>
                <a:stretch>
                  <a:fillRect l="-3968" r="-4365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FFCF77F-86DB-BDE5-1975-1EF8D9D13921}"/>
                  </a:ext>
                </a:extLst>
              </p:cNvPr>
              <p:cNvSpPr txBox="1"/>
              <p:nvPr/>
            </p:nvSpPr>
            <p:spPr>
              <a:xfrm>
                <a:off x="1211888" y="3995772"/>
                <a:ext cx="1352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FFCF77F-86DB-BDE5-1975-1EF8D9D1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88" y="3995772"/>
                <a:ext cx="1352230" cy="369332"/>
              </a:xfrm>
              <a:prstGeom prst="rect">
                <a:avLst/>
              </a:prstGeom>
              <a:blipFill>
                <a:blip r:embed="rId5"/>
                <a:stretch>
                  <a:fillRect l="-2252" r="-4054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87EDE326-AE72-CE15-37CD-6DE1364A5623}"/>
              </a:ext>
            </a:extLst>
          </p:cNvPr>
          <p:cNvSpPr/>
          <p:nvPr/>
        </p:nvSpPr>
        <p:spPr>
          <a:xfrm>
            <a:off x="491808" y="2420888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BB85939-70F4-0981-6C66-CDCDEC45091B}"/>
                  </a:ext>
                </a:extLst>
              </p:cNvPr>
              <p:cNvSpPr txBox="1"/>
              <p:nvPr/>
            </p:nvSpPr>
            <p:spPr>
              <a:xfrm>
                <a:off x="135017" y="3347700"/>
                <a:ext cx="33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: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BB85939-70F4-0981-6C66-CDCDEC45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" y="3347700"/>
                <a:ext cx="332527" cy="369332"/>
              </a:xfrm>
              <a:prstGeom prst="rect">
                <a:avLst/>
              </a:prstGeom>
              <a:blipFill>
                <a:blip r:embed="rId6"/>
                <a:stretch>
                  <a:fillRect l="-21818" t="-22951" r="-54545" b="-50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8BC10D5-045F-4205-5C72-44DB6CB3F2E0}"/>
                  </a:ext>
                </a:extLst>
              </p:cNvPr>
              <p:cNvSpPr txBox="1"/>
              <p:nvPr/>
            </p:nvSpPr>
            <p:spPr>
              <a:xfrm>
                <a:off x="3992687" y="2555612"/>
                <a:ext cx="1493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8BC10D5-045F-4205-5C72-44DB6CB3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87" y="2555612"/>
                <a:ext cx="1493166" cy="369332"/>
              </a:xfrm>
              <a:prstGeom prst="rect">
                <a:avLst/>
              </a:prstGeom>
              <a:blipFill>
                <a:blip r:embed="rId7"/>
                <a:stretch>
                  <a:fillRect l="-2041" r="-2449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7C9BC8B-5B82-C27E-E575-7CA7F147A6EF}"/>
                  </a:ext>
                </a:extLst>
              </p:cNvPr>
              <p:cNvSpPr txBox="1"/>
              <p:nvPr/>
            </p:nvSpPr>
            <p:spPr>
              <a:xfrm>
                <a:off x="3992687" y="3275692"/>
                <a:ext cx="1726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=−3−2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7C9BC8B-5B82-C27E-E575-7CA7F147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87" y="3275692"/>
                <a:ext cx="1726370" cy="369332"/>
              </a:xfrm>
              <a:prstGeom prst="rect">
                <a:avLst/>
              </a:prstGeom>
              <a:blipFill>
                <a:blip r:embed="rId8"/>
                <a:stretch>
                  <a:fillRect l="-3534" r="-282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127478F-5E7B-C14C-FCED-FD7BB9BD2F3F}"/>
                  </a:ext>
                </a:extLst>
              </p:cNvPr>
              <p:cNvSpPr txBox="1"/>
              <p:nvPr/>
            </p:nvSpPr>
            <p:spPr>
              <a:xfrm>
                <a:off x="3992687" y="3995772"/>
                <a:ext cx="1304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127478F-5E7B-C14C-FCED-FD7BB9BD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87" y="3995772"/>
                <a:ext cx="1304781" cy="369332"/>
              </a:xfrm>
              <a:prstGeom prst="rect">
                <a:avLst/>
              </a:prstGeom>
              <a:blipFill>
                <a:blip r:embed="rId9"/>
                <a:stretch>
                  <a:fillRect l="-2336" r="-2804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C69B827C-933B-E560-6FA3-981DF520E5B5}"/>
              </a:ext>
            </a:extLst>
          </p:cNvPr>
          <p:cNvSpPr/>
          <p:nvPr/>
        </p:nvSpPr>
        <p:spPr>
          <a:xfrm>
            <a:off x="3272607" y="2420888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B0D50D2-D15D-A2ED-51A9-AA67AEE72AB8}"/>
                  </a:ext>
                </a:extLst>
              </p:cNvPr>
              <p:cNvSpPr txBox="1"/>
              <p:nvPr/>
            </p:nvSpPr>
            <p:spPr>
              <a:xfrm>
                <a:off x="2915816" y="3347700"/>
                <a:ext cx="33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: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B0D50D2-D15D-A2ED-51A9-AA67AEE72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47700"/>
                <a:ext cx="339645" cy="369332"/>
              </a:xfrm>
              <a:prstGeom prst="rect">
                <a:avLst/>
              </a:prstGeom>
              <a:blipFill>
                <a:blip r:embed="rId10"/>
                <a:stretch>
                  <a:fillRect l="-21429" t="-22951" r="-53571" b="-50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9F6F191-E721-1E5C-B3B7-21D0453A4DD0}"/>
                  </a:ext>
                </a:extLst>
              </p:cNvPr>
              <p:cNvSpPr txBox="1"/>
              <p:nvPr/>
            </p:nvSpPr>
            <p:spPr>
              <a:xfrm>
                <a:off x="6444208" y="2555612"/>
                <a:ext cx="2302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9F6F191-E721-1E5C-B3B7-21D0453A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555612"/>
                <a:ext cx="2302434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6AFE264-0400-57B4-8EF2-C520AA369D00}"/>
                  </a:ext>
                </a:extLst>
              </p:cNvPr>
              <p:cNvSpPr txBox="1"/>
              <p:nvPr/>
            </p:nvSpPr>
            <p:spPr>
              <a:xfrm>
                <a:off x="6590046" y="3275692"/>
                <a:ext cx="2425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1+2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=−3−2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6AFE264-0400-57B4-8EF2-C520AA36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46" y="3275692"/>
                <a:ext cx="2425408" cy="369332"/>
              </a:xfrm>
              <a:prstGeom prst="rect">
                <a:avLst/>
              </a:prstGeom>
              <a:blipFill>
                <a:blip r:embed="rId12"/>
                <a:stretch>
                  <a:fillRect l="-2010" r="-201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B367C76-40E9-CCCE-A614-E6199AEE7090}"/>
                  </a:ext>
                </a:extLst>
              </p:cNvPr>
              <p:cNvSpPr txBox="1"/>
              <p:nvPr/>
            </p:nvSpPr>
            <p:spPr>
              <a:xfrm>
                <a:off x="6590046" y="3995772"/>
                <a:ext cx="1863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=4+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B367C76-40E9-CCCE-A614-E6199AEE7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46" y="3995772"/>
                <a:ext cx="1863202" cy="369332"/>
              </a:xfrm>
              <a:prstGeom prst="rect">
                <a:avLst/>
              </a:prstGeom>
              <a:blipFill>
                <a:blip r:embed="rId13"/>
                <a:stretch>
                  <a:fillRect l="-2941" r="-1961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4FEC063C-9697-E24F-B83F-BA8BA8068A8E}"/>
              </a:ext>
            </a:extLst>
          </p:cNvPr>
          <p:cNvSpPr/>
          <p:nvPr/>
        </p:nvSpPr>
        <p:spPr>
          <a:xfrm>
            <a:off x="5869966" y="2420888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4EC635F-E2A5-5AB3-73A1-CF53A286E275}"/>
                  </a:ext>
                </a:extLst>
              </p:cNvPr>
              <p:cNvSpPr txBox="1"/>
              <p:nvPr/>
            </p:nvSpPr>
            <p:spPr>
              <a:xfrm>
                <a:off x="130368" y="4869160"/>
                <a:ext cx="1549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A4EC635F-E2A5-5AB3-73A1-CF53A28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8" y="4869160"/>
                <a:ext cx="1549590" cy="369332"/>
              </a:xfrm>
              <a:prstGeom prst="rect">
                <a:avLst/>
              </a:prstGeom>
              <a:blipFill>
                <a:blip r:embed="rId14"/>
                <a:stretch>
                  <a:fillRect l="-3922" r="-3529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D0BCD05-3BAF-4C34-E83C-38ED4FAB834B}"/>
                  </a:ext>
                </a:extLst>
              </p:cNvPr>
              <p:cNvSpPr txBox="1"/>
              <p:nvPr/>
            </p:nvSpPr>
            <p:spPr>
              <a:xfrm>
                <a:off x="2195736" y="485986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−2=5+3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D0BCD05-3BAF-4C34-E83C-38ED4FAB8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859868"/>
                <a:ext cx="3816424" cy="369332"/>
              </a:xfrm>
              <a:prstGeom prst="rect">
                <a:avLst/>
              </a:prstGeom>
              <a:blipFill>
                <a:blip r:embed="rId15"/>
                <a:stretch>
                  <a:fillRect l="-958" r="-1118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8D335AD-CEC6-0531-B73D-02920D9868EC}"/>
                  </a:ext>
                </a:extLst>
              </p:cNvPr>
              <p:cNvSpPr txBox="1"/>
              <p:nvPr/>
            </p:nvSpPr>
            <p:spPr>
              <a:xfrm>
                <a:off x="6228184" y="4869160"/>
                <a:ext cx="28741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−2=−1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8D335AD-CEC6-0531-B73D-02920D98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869160"/>
                <a:ext cx="2874185" cy="369332"/>
              </a:xfrm>
              <a:prstGeom prst="rect">
                <a:avLst/>
              </a:prstGeom>
              <a:blipFill>
                <a:blip r:embed="rId16"/>
                <a:stretch>
                  <a:fillRect l="-1911" r="-1911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6D223B-C8E1-CA06-F49E-07B5B9FD2D65}"/>
                  </a:ext>
                </a:extLst>
              </p:cNvPr>
              <p:cNvSpPr txBox="1"/>
              <p:nvPr/>
            </p:nvSpPr>
            <p:spPr>
              <a:xfrm>
                <a:off x="1954151" y="5313982"/>
                <a:ext cx="2418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6D223B-C8E1-CA06-F49E-07B5B9FD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51" y="5313982"/>
                <a:ext cx="2418611" cy="369332"/>
              </a:xfrm>
              <a:prstGeom prst="rect">
                <a:avLst/>
              </a:prstGeom>
              <a:blipFill>
                <a:blip r:embed="rId17"/>
                <a:stretch>
                  <a:fillRect l="-1010" r="-227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893B266-A2C2-7C41-EE1F-84F0A66C60A8}"/>
                  </a:ext>
                </a:extLst>
              </p:cNvPr>
              <p:cNvSpPr txBox="1"/>
              <p:nvPr/>
            </p:nvSpPr>
            <p:spPr>
              <a:xfrm>
                <a:off x="1954151" y="5736738"/>
                <a:ext cx="2821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=1+2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893B266-A2C2-7C41-EE1F-84F0A66C6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51" y="5736738"/>
                <a:ext cx="2821735" cy="369332"/>
              </a:xfrm>
              <a:prstGeom prst="rect">
                <a:avLst/>
              </a:prstGeom>
              <a:blipFill>
                <a:blip r:embed="rId18"/>
                <a:stretch>
                  <a:fillRect l="-1948" r="-1948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20E0CC-4D59-8A61-3007-6F07D39E8716}"/>
                  </a:ext>
                </a:extLst>
              </p:cNvPr>
              <p:cNvSpPr txBox="1"/>
              <p:nvPr/>
            </p:nvSpPr>
            <p:spPr>
              <a:xfrm>
                <a:off x="1979712" y="6096778"/>
                <a:ext cx="24001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20E0CC-4D59-8A61-3007-6F07D39E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6096778"/>
                <a:ext cx="2400144" cy="369332"/>
              </a:xfrm>
              <a:prstGeom prst="rect">
                <a:avLst/>
              </a:prstGeom>
              <a:blipFill>
                <a:blip r:embed="rId19"/>
                <a:stretch>
                  <a:fillRect l="-1018" r="-229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9A964D34-A0F3-E5B6-0C2F-F437DB79ED3C}"/>
              </a:ext>
            </a:extLst>
          </p:cNvPr>
          <p:cNvSpPr/>
          <p:nvPr/>
        </p:nvSpPr>
        <p:spPr>
          <a:xfrm rot="10800000">
            <a:off x="4422457" y="5363924"/>
            <a:ext cx="765799" cy="11021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5011F19-463A-41ED-82E7-1D328D654990}"/>
                  </a:ext>
                </a:extLst>
              </p:cNvPr>
              <p:cNvSpPr txBox="1"/>
              <p:nvPr/>
            </p:nvSpPr>
            <p:spPr>
              <a:xfrm>
                <a:off x="5275771" y="5723964"/>
                <a:ext cx="187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2;−1;3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5011F19-463A-41ED-82E7-1D328D654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71" y="5723964"/>
                <a:ext cx="1872436" cy="369332"/>
              </a:xfrm>
              <a:prstGeom prst="rect">
                <a:avLst/>
              </a:prstGeom>
              <a:blipFill>
                <a:blip r:embed="rId20"/>
                <a:stretch>
                  <a:fillRect l="-2922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4C1B0D8C-890D-A36F-BEF4-8B57EAC4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54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paralelas aos planos ordenados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CBEF0D01-CEE8-17B4-4804-256E8337A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319202"/>
            <a:ext cx="5184576" cy="42244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51E94B56-E40A-43E8-0FDD-86A8C6C1250C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10998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51E94B56-E40A-43E8-0FDD-86A8C6C12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1099852" cy="369332"/>
              </a:xfrm>
              <a:prstGeom prst="rect">
                <a:avLst/>
              </a:prstGeom>
              <a:blipFill>
                <a:blip r:embed="rId5"/>
                <a:stretch>
                  <a:fillRect l="-2210" r="-773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923E580-52F6-785C-3A06-51DBEAB8E360}"/>
                  </a:ext>
                </a:extLst>
              </p:cNvPr>
              <p:cNvSpPr txBox="1"/>
              <p:nvPr/>
            </p:nvSpPr>
            <p:spPr>
              <a:xfrm>
                <a:off x="286493" y="2699628"/>
                <a:ext cx="1693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=(2;3;0)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923E580-52F6-785C-3A06-51DBEAB8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3" y="2699628"/>
                <a:ext cx="1693220" cy="369332"/>
              </a:xfrm>
              <a:prstGeom prst="rect">
                <a:avLst/>
              </a:prstGeom>
              <a:blipFill>
                <a:blip r:embed="rId6"/>
                <a:stretch>
                  <a:fillRect l="-2878" t="-35000" r="-5396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5C1D4933-F149-1997-4334-C5AEA542EB5C}"/>
                  </a:ext>
                </a:extLst>
              </p:cNvPr>
              <p:cNvSpPr txBox="1"/>
              <p:nvPr/>
            </p:nvSpPr>
            <p:spPr>
              <a:xfrm>
                <a:off x="1043608" y="3419708"/>
                <a:ext cx="1722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5C1D4933-F149-1997-4334-C5AEA542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19708"/>
                <a:ext cx="1722395" cy="369332"/>
              </a:xfrm>
              <a:prstGeom prst="rect">
                <a:avLst/>
              </a:prstGeom>
              <a:blipFill>
                <a:blip r:embed="rId7"/>
                <a:stretch>
                  <a:fillRect l="-1413" r="-2473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2149BF4-D527-27AD-B042-5A503BF3ADE0}"/>
                  </a:ext>
                </a:extLst>
              </p:cNvPr>
              <p:cNvSpPr txBox="1"/>
              <p:nvPr/>
            </p:nvSpPr>
            <p:spPr>
              <a:xfrm>
                <a:off x="1043608" y="4139788"/>
                <a:ext cx="1497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2149BF4-D527-27AD-B042-5A503BF3A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39788"/>
                <a:ext cx="1497141" cy="369332"/>
              </a:xfrm>
              <a:prstGeom prst="rect">
                <a:avLst/>
              </a:prstGeom>
              <a:blipFill>
                <a:blip r:embed="rId8"/>
                <a:stretch>
                  <a:fillRect l="-4065" r="-2846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6B12C8E-806B-4DC7-1B56-7E64ABF35F06}"/>
                  </a:ext>
                </a:extLst>
              </p:cNvPr>
              <p:cNvSpPr txBox="1"/>
              <p:nvPr/>
            </p:nvSpPr>
            <p:spPr>
              <a:xfrm>
                <a:off x="1043608" y="4859868"/>
                <a:ext cx="809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6B12C8E-806B-4DC7-1B56-7E64ABF3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59868"/>
                <a:ext cx="809389" cy="369332"/>
              </a:xfrm>
              <a:prstGeom prst="rect">
                <a:avLst/>
              </a:prstGeom>
              <a:blipFill>
                <a:blip r:embed="rId9"/>
                <a:stretch>
                  <a:fillRect l="-3759" r="-8271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have Esquerda 44">
            <a:extLst>
              <a:ext uri="{FF2B5EF4-FFF2-40B4-BE49-F238E27FC236}">
                <a16:creationId xmlns:a16="http://schemas.microsoft.com/office/drawing/2014/main" id="{485376BC-3B82-863D-F1A4-703DC090DA9E}"/>
              </a:ext>
            </a:extLst>
          </p:cNvPr>
          <p:cNvSpPr/>
          <p:nvPr/>
        </p:nvSpPr>
        <p:spPr>
          <a:xfrm>
            <a:off x="323528" y="3284984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076B892-E20B-9287-D893-6D662AEC0A6A}"/>
                  </a:ext>
                </a:extLst>
              </p:cNvPr>
              <p:cNvSpPr txBox="1"/>
              <p:nvPr/>
            </p:nvSpPr>
            <p:spPr>
              <a:xfrm>
                <a:off x="291614" y="2051556"/>
                <a:ext cx="2026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−1;2;4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076B892-E20B-9287-D893-6D662AEC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2051556"/>
                <a:ext cx="2026004" cy="369332"/>
              </a:xfrm>
              <a:prstGeom prst="rect">
                <a:avLst/>
              </a:prstGeom>
              <a:blipFill>
                <a:blip r:embed="rId10"/>
                <a:stretch>
                  <a:fillRect l="-3012" r="-1807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8">
            <a:extLst>
              <a:ext uri="{FF2B5EF4-FFF2-40B4-BE49-F238E27FC236}">
                <a16:creationId xmlns:a16="http://schemas.microsoft.com/office/drawing/2014/main" id="{38F7FF26-407C-E578-4919-22530BC3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573325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Todos seus pontos terão cota 4 e seu vetor diretor terá sempre o terceiro componente nulo.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E3DFB43B-5E4A-ECF8-4BBA-7924D62E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547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paralelas aos planos ordenados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AD075A-AFC2-09A8-39FA-7DAE95038F88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1077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𝑥𝑂𝑧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AD075A-AFC2-09A8-39FA-7DAE95038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1077411" cy="369332"/>
              </a:xfrm>
              <a:prstGeom prst="rect">
                <a:avLst/>
              </a:prstGeom>
              <a:blipFill>
                <a:blip r:embed="rId3"/>
                <a:stretch>
                  <a:fillRect l="-2260" r="-5085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3640857-E9D5-FDDF-CA3E-A6F9F8D97DDD}"/>
                  </a:ext>
                </a:extLst>
              </p:cNvPr>
              <p:cNvSpPr txBox="1"/>
              <p:nvPr/>
            </p:nvSpPr>
            <p:spPr>
              <a:xfrm>
                <a:off x="286493" y="2699628"/>
                <a:ext cx="2055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=(−1;0;2;)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3640857-E9D5-FDDF-CA3E-A6F9F8D9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3" y="2699628"/>
                <a:ext cx="2055499" cy="369332"/>
              </a:xfrm>
              <a:prstGeom prst="rect">
                <a:avLst/>
              </a:prstGeom>
              <a:blipFill>
                <a:blip r:embed="rId4"/>
                <a:stretch>
                  <a:fillRect l="-2374" t="-35000" r="-4451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0DE56B-C049-5FB1-D25A-A43A9B123BC3}"/>
                  </a:ext>
                </a:extLst>
              </p:cNvPr>
              <p:cNvSpPr txBox="1"/>
              <p:nvPr/>
            </p:nvSpPr>
            <p:spPr>
              <a:xfrm>
                <a:off x="1043608" y="3419708"/>
                <a:ext cx="1493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50DE56B-C049-5FB1-D25A-A43A9B123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19708"/>
                <a:ext cx="1493166" cy="369332"/>
              </a:xfrm>
              <a:prstGeom prst="rect">
                <a:avLst/>
              </a:prstGeom>
              <a:blipFill>
                <a:blip r:embed="rId5"/>
                <a:stretch>
                  <a:fillRect l="-1633" r="-2857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5586FC-B21F-A471-BD40-F3DF3B6F5F7A}"/>
                  </a:ext>
                </a:extLst>
              </p:cNvPr>
              <p:cNvSpPr txBox="1"/>
              <p:nvPr/>
            </p:nvSpPr>
            <p:spPr>
              <a:xfrm>
                <a:off x="1043608" y="4139788"/>
                <a:ext cx="831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5586FC-B21F-A471-BD40-F3DF3B6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39788"/>
                <a:ext cx="831831" cy="369332"/>
              </a:xfrm>
              <a:prstGeom prst="rect">
                <a:avLst/>
              </a:prstGeom>
              <a:blipFill>
                <a:blip r:embed="rId6"/>
                <a:stretch>
                  <a:fillRect l="-8029" r="-802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908C0C2-5E98-E9A4-97BB-D337CAD0CB72}"/>
                  </a:ext>
                </a:extLst>
              </p:cNvPr>
              <p:cNvSpPr txBox="1"/>
              <p:nvPr/>
            </p:nvSpPr>
            <p:spPr>
              <a:xfrm>
                <a:off x="1043608" y="4859868"/>
                <a:ext cx="1474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908C0C2-5E98-E9A4-97BB-D337CAD0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59868"/>
                <a:ext cx="1474699" cy="369332"/>
              </a:xfrm>
              <a:prstGeom prst="rect">
                <a:avLst/>
              </a:prstGeom>
              <a:blipFill>
                <a:blip r:embed="rId7"/>
                <a:stretch>
                  <a:fillRect l="-1653" r="-371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Esquerda 9">
            <a:extLst>
              <a:ext uri="{FF2B5EF4-FFF2-40B4-BE49-F238E27FC236}">
                <a16:creationId xmlns:a16="http://schemas.microsoft.com/office/drawing/2014/main" id="{205474BC-47F8-363F-7D14-E5424BCB8EEB}"/>
              </a:ext>
            </a:extLst>
          </p:cNvPr>
          <p:cNvSpPr/>
          <p:nvPr/>
        </p:nvSpPr>
        <p:spPr>
          <a:xfrm>
            <a:off x="323528" y="3284984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2A148B6-DEAF-2912-BA94-B22051CCFB76}"/>
                  </a:ext>
                </a:extLst>
              </p:cNvPr>
              <p:cNvSpPr txBox="1"/>
              <p:nvPr/>
            </p:nvSpPr>
            <p:spPr>
              <a:xfrm>
                <a:off x="291614" y="2051556"/>
                <a:ext cx="1796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1;5;3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2A148B6-DEAF-2912-BA94-B22051C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4" y="2051556"/>
                <a:ext cx="1796774" cy="369332"/>
              </a:xfrm>
              <a:prstGeom prst="rect">
                <a:avLst/>
              </a:prstGeom>
              <a:blipFill>
                <a:blip r:embed="rId8"/>
                <a:stretch>
                  <a:fillRect l="-3390" r="-2034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9431AA65-582B-F469-3954-F3993893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573325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Todos seus pontos terão ordenada 5 e seu vetor diretor terá sempre o segundo componente nulo.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DD4E7DE-03D1-9BB7-54A5-E04F23C96B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8861" y="1422068"/>
            <a:ext cx="5199603" cy="4095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2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296E4C9F-A672-10A6-8CF0-CB76670A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391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paralelas aos eixos ordenados</a:t>
            </a: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707B7DE7-1CDB-5CE8-7E28-7A96C1F3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340768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que uma reta seja paralela a um eixo coordenado é necessário que duas de suas componentes do vetor sejam nulas. Isto é, ela precisa que seu vetor diretor seja necessariamente paralelo a duas das: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5794662C-9A1C-5F4B-55DA-E0D7AF0142E0}"/>
                  </a:ext>
                </a:extLst>
              </p:cNvPr>
              <p:cNvSpPr txBox="1"/>
              <p:nvPr/>
            </p:nvSpPr>
            <p:spPr>
              <a:xfrm>
                <a:off x="286493" y="2276872"/>
                <a:ext cx="1616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=(1;0;0)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5794662C-9A1C-5F4B-55DA-E0D7AF014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93" y="2276872"/>
                <a:ext cx="1616725" cy="369332"/>
              </a:xfrm>
              <a:prstGeom prst="rect">
                <a:avLst/>
              </a:prstGeom>
              <a:blipFill>
                <a:blip r:embed="rId3"/>
                <a:stretch>
                  <a:fillRect l="-6038" t="-35000" r="-6038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B4531BE-F2E1-A155-7085-7D167F4DBA74}"/>
                  </a:ext>
                </a:extLst>
              </p:cNvPr>
              <p:cNvSpPr txBox="1"/>
              <p:nvPr/>
            </p:nvSpPr>
            <p:spPr>
              <a:xfrm>
                <a:off x="2091179" y="2276872"/>
                <a:ext cx="16310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=(0;1;0)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B4531BE-F2E1-A155-7085-7D167F4DB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79" y="2276872"/>
                <a:ext cx="1631088" cy="369332"/>
              </a:xfrm>
              <a:prstGeom prst="rect">
                <a:avLst/>
              </a:prstGeom>
              <a:blipFill>
                <a:blip r:embed="rId4"/>
                <a:stretch>
                  <a:fillRect l="-4851" t="-35000" r="-5970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3D889F2-2A52-B63B-C90B-500AB18B34FE}"/>
                  </a:ext>
                </a:extLst>
              </p:cNvPr>
              <p:cNvSpPr txBox="1"/>
              <p:nvPr/>
            </p:nvSpPr>
            <p:spPr>
              <a:xfrm>
                <a:off x="3883687" y="2204864"/>
                <a:ext cx="1696425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=(0;0;1)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3D889F2-2A52-B63B-C90B-500AB18B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687" y="2204864"/>
                <a:ext cx="1696425" cy="423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agem 44">
            <a:extLst>
              <a:ext uri="{FF2B5EF4-FFF2-40B4-BE49-F238E27FC236}">
                <a16:creationId xmlns:a16="http://schemas.microsoft.com/office/drawing/2014/main" id="{EADEDE24-7386-EA9E-3D24-E941A9304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915" y="2809675"/>
            <a:ext cx="4321573" cy="357165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F175F97-6A0C-6470-7CC7-E89C480DF9DE}"/>
                  </a:ext>
                </a:extLst>
              </p:cNvPr>
              <p:cNvSpPr txBox="1"/>
              <p:nvPr/>
            </p:nvSpPr>
            <p:spPr>
              <a:xfrm>
                <a:off x="179512" y="3563724"/>
                <a:ext cx="1693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=(0;0;3)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F175F97-6A0C-6470-7CC7-E89C480DF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63724"/>
                <a:ext cx="1693220" cy="369332"/>
              </a:xfrm>
              <a:prstGeom prst="rect">
                <a:avLst/>
              </a:prstGeom>
              <a:blipFill>
                <a:blip r:embed="rId7"/>
                <a:stretch>
                  <a:fillRect l="-2518" t="-35000" r="-575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61AB410-5CF1-58AB-8320-7D725A095128}"/>
                  </a:ext>
                </a:extLst>
              </p:cNvPr>
              <p:cNvSpPr txBox="1"/>
              <p:nvPr/>
            </p:nvSpPr>
            <p:spPr>
              <a:xfrm>
                <a:off x="936627" y="4283804"/>
                <a:ext cx="827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61AB410-5CF1-58AB-8320-7D725A09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7" y="4283804"/>
                <a:ext cx="827855" cy="369332"/>
              </a:xfrm>
              <a:prstGeom prst="rect">
                <a:avLst/>
              </a:prstGeom>
              <a:blipFill>
                <a:blip r:embed="rId8"/>
                <a:stretch>
                  <a:fillRect l="-4444" r="-8148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56DD3AE1-EECD-BE18-10B5-46E9327CE139}"/>
                  </a:ext>
                </a:extLst>
              </p:cNvPr>
              <p:cNvSpPr txBox="1"/>
              <p:nvPr/>
            </p:nvSpPr>
            <p:spPr>
              <a:xfrm>
                <a:off x="936627" y="5003884"/>
                <a:ext cx="831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56DD3AE1-EECD-BE18-10B5-46E9327CE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7" y="5003884"/>
                <a:ext cx="831830" cy="369332"/>
              </a:xfrm>
              <a:prstGeom prst="rect">
                <a:avLst/>
              </a:prstGeom>
              <a:blipFill>
                <a:blip r:embed="rId9"/>
                <a:stretch>
                  <a:fillRect l="-8088" r="-7353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EEE5D618-4AAA-05D8-1553-DBA610B2AA24}"/>
                  </a:ext>
                </a:extLst>
              </p:cNvPr>
              <p:cNvSpPr txBox="1"/>
              <p:nvPr/>
            </p:nvSpPr>
            <p:spPr>
              <a:xfrm>
                <a:off x="936627" y="5723964"/>
                <a:ext cx="1474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=4+3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EEE5D618-4AAA-05D8-1553-DBA610B2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27" y="5723964"/>
                <a:ext cx="1474699" cy="369332"/>
              </a:xfrm>
              <a:prstGeom prst="rect">
                <a:avLst/>
              </a:prstGeom>
              <a:blipFill>
                <a:blip r:embed="rId10"/>
                <a:stretch>
                  <a:fillRect l="-2066" r="-3306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have Esquerda 49">
            <a:extLst>
              <a:ext uri="{FF2B5EF4-FFF2-40B4-BE49-F238E27FC236}">
                <a16:creationId xmlns:a16="http://schemas.microsoft.com/office/drawing/2014/main" id="{FD5DACD8-9024-10F6-9518-46E58FF3C11B}"/>
              </a:ext>
            </a:extLst>
          </p:cNvPr>
          <p:cNvSpPr/>
          <p:nvPr/>
        </p:nvSpPr>
        <p:spPr>
          <a:xfrm>
            <a:off x="216547" y="4149080"/>
            <a:ext cx="765799" cy="23042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AD15378-D6D2-5828-21FD-8734493CF36B}"/>
                  </a:ext>
                </a:extLst>
              </p:cNvPr>
              <p:cNvSpPr txBox="1"/>
              <p:nvPr/>
            </p:nvSpPr>
            <p:spPr>
              <a:xfrm>
                <a:off x="184633" y="2915652"/>
                <a:ext cx="1796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2;3;4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AD15378-D6D2-5828-21FD-8734493C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3" y="2915652"/>
                <a:ext cx="1796774" cy="369332"/>
              </a:xfrm>
              <a:prstGeom prst="rect">
                <a:avLst/>
              </a:prstGeom>
              <a:blipFill>
                <a:blip r:embed="rId11"/>
                <a:stretch>
                  <a:fillRect l="-3051" r="-237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681A945-A6EB-B976-1F6A-ED2D440559BE}"/>
                  </a:ext>
                </a:extLst>
              </p:cNvPr>
              <p:cNvSpPr txBox="1"/>
              <p:nvPr/>
            </p:nvSpPr>
            <p:spPr>
              <a:xfrm>
                <a:off x="2536044" y="3203684"/>
                <a:ext cx="9139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681A945-A6EB-B976-1F6A-ED2D4405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44" y="3203684"/>
                <a:ext cx="913904" cy="369332"/>
              </a:xfrm>
              <a:prstGeom prst="rect">
                <a:avLst/>
              </a:prstGeom>
              <a:blipFill>
                <a:blip r:embed="rId12"/>
                <a:stretch>
                  <a:fillRect l="-2667" r="-6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8">
            <a:extLst>
              <a:ext uri="{FF2B5EF4-FFF2-40B4-BE49-F238E27FC236}">
                <a16:creationId xmlns:a16="http://schemas.microsoft.com/office/drawing/2014/main" id="{50466B7C-8AC9-F76C-24E4-4E3E2412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391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paralelas aos eixos ordenados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8DAD09C-BE9B-19D3-B2A3-61B92AB8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84006"/>
            <a:ext cx="8451232" cy="426933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44ACE69-26EE-24D4-CF0E-8C07FC0066E4}"/>
                  </a:ext>
                </a:extLst>
              </p:cNvPr>
              <p:cNvSpPr txBox="1"/>
              <p:nvPr/>
            </p:nvSpPr>
            <p:spPr>
              <a:xfrm>
                <a:off x="1619672" y="1556792"/>
                <a:ext cx="936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44ACE69-26EE-24D4-CF0E-8C07FC00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56792"/>
                <a:ext cx="936347" cy="369332"/>
              </a:xfrm>
              <a:prstGeom prst="rect">
                <a:avLst/>
              </a:prstGeom>
              <a:blipFill>
                <a:blip r:embed="rId4"/>
                <a:stretch>
                  <a:fillRect l="-3268" r="-9804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FBF6E4E-7E43-A92E-85BE-40330273F780}"/>
                  </a:ext>
                </a:extLst>
              </p:cNvPr>
              <p:cNvSpPr txBox="1"/>
              <p:nvPr/>
            </p:nvSpPr>
            <p:spPr>
              <a:xfrm>
                <a:off x="6299949" y="1556792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𝑂𝑥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FBF6E4E-7E43-A92E-85BE-40330273F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49" y="1556792"/>
                <a:ext cx="932371" cy="369332"/>
              </a:xfrm>
              <a:prstGeom prst="rect">
                <a:avLst/>
              </a:prstGeom>
              <a:blipFill>
                <a:blip r:embed="rId5"/>
                <a:stretch>
                  <a:fillRect l="-2614" r="-5882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94B68F80-53CA-97E6-6842-970EB0647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642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Ângulo de duas retas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BC6F46-1EC9-B489-0E6C-90818C02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29" y="2337847"/>
            <a:ext cx="4418777" cy="41723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D09B314F-B7E8-1400-9F18-67340349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84784"/>
            <a:ext cx="878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ângulo de duas retas será o menor ângulo formado pelos seus respectivos vetores diretores.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1D7C1F-2809-383C-2013-65DAE7AD8966}"/>
                  </a:ext>
                </a:extLst>
              </p:cNvPr>
              <p:cNvSpPr txBox="1"/>
              <p:nvPr/>
            </p:nvSpPr>
            <p:spPr>
              <a:xfrm>
                <a:off x="179512" y="2636912"/>
                <a:ext cx="2271263" cy="789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01D7C1F-2809-383C-2013-65DAE7AD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36912"/>
                <a:ext cx="2271263" cy="789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987DCA-EAE5-CF15-7519-6058C113DE89}"/>
                  </a:ext>
                </a:extLst>
              </p:cNvPr>
              <p:cNvSpPr txBox="1"/>
              <p:nvPr/>
            </p:nvSpPr>
            <p:spPr>
              <a:xfrm>
                <a:off x="600171" y="4099278"/>
                <a:ext cx="1429943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987DCA-EAE5-CF15-7519-6058C113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71" y="4099278"/>
                <a:ext cx="1429943" cy="6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6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B01746-DDF2-EA99-4D71-30DBFAAB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64704"/>
            <a:ext cx="7272808" cy="19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70FD64D-6035-F727-D201-A99A5A45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128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ortogonais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E1329C83-F291-F6EE-551F-F4A7F57D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84784"/>
            <a:ext cx="878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Diz-se que duas retas são ortogonais se e somente se o produto escalar de seus respectivos vetores diretores for zero.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A1A80C-8E53-B0C5-E467-9A702CC4186A}"/>
                  </a:ext>
                </a:extLst>
              </p:cNvPr>
              <p:cNvSpPr txBox="1"/>
              <p:nvPr/>
            </p:nvSpPr>
            <p:spPr>
              <a:xfrm>
                <a:off x="323528" y="2276872"/>
                <a:ext cx="961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A1A80C-8E53-B0C5-E467-9A702CC4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961737" cy="369332"/>
              </a:xfrm>
              <a:prstGeom prst="rect">
                <a:avLst/>
              </a:prstGeom>
              <a:blipFill>
                <a:blip r:embed="rId3"/>
                <a:stretch>
                  <a:fillRect l="-2532" r="-1899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B9F6140-50E2-3754-15FC-D3ACDC11BFBE}"/>
                  </a:ext>
                </a:extLst>
              </p:cNvPr>
              <p:cNvSpPr txBox="1"/>
              <p:nvPr/>
            </p:nvSpPr>
            <p:spPr>
              <a:xfrm>
                <a:off x="1907704" y="2267580"/>
                <a:ext cx="1483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B9F6140-50E2-3754-15FC-D3ACDC11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67580"/>
                <a:ext cx="1483932" cy="369332"/>
              </a:xfrm>
              <a:prstGeom prst="rect">
                <a:avLst/>
              </a:prstGeom>
              <a:blipFill>
                <a:blip r:embed="rId4"/>
                <a:stretch>
                  <a:fillRect l="-2058" r="-411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8">
            <a:extLst>
              <a:ext uri="{FF2B5EF4-FFF2-40B4-BE49-F238E27FC236}">
                <a16:creationId xmlns:a16="http://schemas.microsoft.com/office/drawing/2014/main" id="{CA787A2B-5EE2-ED5A-D9F0-DBAA6B84B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70701"/>
            <a:ext cx="878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Retas ortogonais podem ser coplanares ou não. Caso sejam complanares, elas serão classificadas como perpendiculares.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FFEDA5-CD96-0765-53F1-72E636CD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804918"/>
            <a:ext cx="3744416" cy="2690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68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93A4E301-827C-A6BD-2CA9-DD0C30DD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128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Retas ortogonais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261305A-A572-9F86-F6F7-F5B9620F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84784"/>
            <a:ext cx="87849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Uma reta será ortogonal a outras duas retas não paralelas quando o produto escalar de seu respectivo vetor direto com os vetores diretores das duas retas também resultar em zero. Isto é: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32521AD-72EC-DA6C-4719-232B8DF4864D}"/>
                  </a:ext>
                </a:extLst>
              </p:cNvPr>
              <p:cNvSpPr txBox="1"/>
              <p:nvPr/>
            </p:nvSpPr>
            <p:spPr>
              <a:xfrm>
                <a:off x="399973" y="2483604"/>
                <a:ext cx="941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32521AD-72EC-DA6C-4719-232B8DF4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3" y="2483604"/>
                <a:ext cx="941412" cy="369332"/>
              </a:xfrm>
              <a:prstGeom prst="rect">
                <a:avLst/>
              </a:prstGeom>
              <a:blipFill>
                <a:blip r:embed="rId3"/>
                <a:stretch>
                  <a:fillRect l="-7143" t="-32787" r="-454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5423B36-B45F-334A-46AD-A5FE7FA45CC6}"/>
                  </a:ext>
                </a:extLst>
              </p:cNvPr>
              <p:cNvSpPr txBox="1"/>
              <p:nvPr/>
            </p:nvSpPr>
            <p:spPr>
              <a:xfrm>
                <a:off x="1619672" y="2474312"/>
                <a:ext cx="135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5423B36-B45F-334A-46AD-A5FE7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74312"/>
                <a:ext cx="1353384" cy="369332"/>
              </a:xfrm>
              <a:prstGeom prst="rect">
                <a:avLst/>
              </a:prstGeom>
              <a:blipFill>
                <a:blip r:embed="rId4"/>
                <a:stretch>
                  <a:fillRect l="-3604" t="-35000" r="-4054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D5DDBB6-5C37-7BFB-C98D-4089E81E7A9E}"/>
                  </a:ext>
                </a:extLst>
              </p:cNvPr>
              <p:cNvSpPr txBox="1"/>
              <p:nvPr/>
            </p:nvSpPr>
            <p:spPr>
              <a:xfrm>
                <a:off x="4663213" y="2483604"/>
                <a:ext cx="9485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D5DDBB6-5C37-7BFB-C98D-4089E81E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13" y="2483604"/>
                <a:ext cx="948528" cy="369332"/>
              </a:xfrm>
              <a:prstGeom prst="rect">
                <a:avLst/>
              </a:prstGeom>
              <a:blipFill>
                <a:blip r:embed="rId5"/>
                <a:stretch>
                  <a:fillRect l="-7051" t="-32787" r="-3846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D9E485-EC11-0C28-5178-2B7AC2DEE419}"/>
                  </a:ext>
                </a:extLst>
              </p:cNvPr>
              <p:cNvSpPr txBox="1"/>
              <p:nvPr/>
            </p:nvSpPr>
            <p:spPr>
              <a:xfrm>
                <a:off x="5882912" y="2474312"/>
                <a:ext cx="1360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D9E485-EC11-0C28-5178-2B7AC2DE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912" y="2474312"/>
                <a:ext cx="1360501" cy="369332"/>
              </a:xfrm>
              <a:prstGeom prst="rect">
                <a:avLst/>
              </a:prstGeom>
              <a:blipFill>
                <a:blip r:embed="rId6"/>
                <a:stretch>
                  <a:fillRect l="-3139" t="-35000" r="-4933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>
            <a:extLst>
              <a:ext uri="{FF2B5EF4-FFF2-40B4-BE49-F238E27FC236}">
                <a16:creationId xmlns:a16="http://schemas.microsoft.com/office/drawing/2014/main" id="{CA622D7C-2EE4-267F-E2D2-E0235658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41774"/>
            <a:ext cx="8784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Por fins práticos: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9D9C896-FE69-B4FD-F231-9FD4926EEDCC}"/>
                  </a:ext>
                </a:extLst>
              </p:cNvPr>
              <p:cNvSpPr txBox="1"/>
              <p:nvPr/>
            </p:nvSpPr>
            <p:spPr>
              <a:xfrm>
                <a:off x="395536" y="3995772"/>
                <a:ext cx="1472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9D9C896-FE69-B4FD-F231-9FD4926E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95772"/>
                <a:ext cx="1472647" cy="369332"/>
              </a:xfrm>
              <a:prstGeom prst="rect">
                <a:avLst/>
              </a:prstGeom>
              <a:blipFill>
                <a:blip r:embed="rId7"/>
                <a:stretch>
                  <a:fillRect l="-3320" t="-32787" r="-124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A95ED52A-52E2-ABBF-04E6-C41ECD5D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97152"/>
            <a:ext cx="8784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Logo, a partir do produto vetorial e um ponto qualquer tem-se a reta em questão.</a:t>
            </a:r>
            <a:endParaRPr lang="pt-B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0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1CF66-C3BC-48FD-BE67-DE180E8189AC}"/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22566</TotalTime>
  <Words>485</Words>
  <Application>Microsoft Office PowerPoint</Application>
  <PresentationFormat>Apresentação na tela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119</cp:revision>
  <cp:lastPrinted>2020-02-19T23:20:48Z</cp:lastPrinted>
  <dcterms:created xsi:type="dcterms:W3CDTF">2017-03-16T17:27:52Z</dcterms:created>
  <dcterms:modified xsi:type="dcterms:W3CDTF">2024-11-05T23:05:54Z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