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85" r:id="rId7"/>
    <p:sldId id="290" r:id="rId8"/>
    <p:sldId id="266" r:id="rId9"/>
    <p:sldId id="278" r:id="rId10"/>
    <p:sldId id="291" r:id="rId11"/>
    <p:sldId id="292" r:id="rId12"/>
    <p:sldId id="286" r:id="rId13"/>
    <p:sldId id="282" r:id="rId14"/>
    <p:sldId id="284" r:id="rId15"/>
    <p:sldId id="287" r:id="rId16"/>
    <p:sldId id="28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A16F4-BD5A-456F-B14C-7C1336445B9B}" v="44" dt="2024-11-19T21:45:35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D81A16F4-BD5A-456F-B14C-7C1336445B9B}"/>
    <pc:docChg chg="custSel delSld modSld">
      <pc:chgData name="RAFAEL CANELLAS FERRARA GARRASINO" userId="26da02eb-adf8-45eb-bfdc-1dc175fe5a91" providerId="ADAL" clId="{D81A16F4-BD5A-456F-B14C-7C1336445B9B}" dt="2024-11-19T21:45:35.098" v="55"/>
      <pc:docMkLst>
        <pc:docMk/>
      </pc:docMkLst>
      <pc:sldChg chg="delSp modAnim">
        <pc:chgData name="RAFAEL CANELLAS FERRARA GARRASINO" userId="26da02eb-adf8-45eb-bfdc-1dc175fe5a91" providerId="ADAL" clId="{D81A16F4-BD5A-456F-B14C-7C1336445B9B}" dt="2024-11-19T21:44:52.367" v="30" actId="478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D81A16F4-BD5A-456F-B14C-7C1336445B9B}" dt="2024-11-19T21:44:52.367" v="30" actId="478"/>
          <ac:spMkLst>
            <pc:docMk/>
            <pc:sldMk cId="846134930" sldId="266"/>
            <ac:spMk id="13" creationId="{0851FD3A-8976-78ED-FE85-41EDB633004B}"/>
          </ac:spMkLst>
        </pc:spChg>
      </pc:sldChg>
      <pc:sldChg chg="modAnim">
        <pc:chgData name="RAFAEL CANELLAS FERRARA GARRASINO" userId="26da02eb-adf8-45eb-bfdc-1dc175fe5a91" providerId="ADAL" clId="{D81A16F4-BD5A-456F-B14C-7C1336445B9B}" dt="2024-11-19T21:44:40.291" v="24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D81A16F4-BD5A-456F-B14C-7C1336445B9B}" dt="2024-11-19T21:43:45.031" v="15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D81A16F4-BD5A-456F-B14C-7C1336445B9B}" dt="2024-11-19T21:45:00.686" v="32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D81A16F4-BD5A-456F-B14C-7C1336445B9B}" dt="2024-11-19T21:43:40.065" v="8"/>
        <pc:sldMkLst>
          <pc:docMk/>
          <pc:sldMk cId="1076572618" sldId="284"/>
        </pc:sldMkLst>
      </pc:sldChg>
      <pc:sldChg chg="delSp modSp mod delAnim modAnim">
        <pc:chgData name="RAFAEL CANELLAS FERRARA GARRASINO" userId="26da02eb-adf8-45eb-bfdc-1dc175fe5a91" providerId="ADAL" clId="{D81A16F4-BD5A-456F-B14C-7C1336445B9B}" dt="2024-11-19T21:45:24.913" v="47"/>
        <pc:sldMkLst>
          <pc:docMk/>
          <pc:sldMk cId="4084787212" sldId="285"/>
        </pc:sldMkLst>
        <pc:spChg chg="del">
          <ac:chgData name="RAFAEL CANELLAS FERRARA GARRASINO" userId="26da02eb-adf8-45eb-bfdc-1dc175fe5a91" providerId="ADAL" clId="{D81A16F4-BD5A-456F-B14C-7C1336445B9B}" dt="2024-11-19T21:45:12.593" v="35" actId="478"/>
          <ac:spMkLst>
            <pc:docMk/>
            <pc:sldMk cId="4084787212" sldId="285"/>
            <ac:spMk id="17" creationId="{346AE055-9533-5D7D-C0C8-128149B404C6}"/>
          </ac:spMkLst>
        </pc:spChg>
        <pc:spChg chg="del">
          <ac:chgData name="RAFAEL CANELLAS FERRARA GARRASINO" userId="26da02eb-adf8-45eb-bfdc-1dc175fe5a91" providerId="ADAL" clId="{D81A16F4-BD5A-456F-B14C-7C1336445B9B}" dt="2024-11-19T21:45:17.131" v="37" actId="478"/>
          <ac:spMkLst>
            <pc:docMk/>
            <pc:sldMk cId="4084787212" sldId="285"/>
            <ac:spMk id="25" creationId="{6B2EB60F-C7DF-7B34-FFB0-CD14DAC9D8A4}"/>
          </ac:spMkLst>
        </pc:spChg>
        <pc:spChg chg="del">
          <ac:chgData name="RAFAEL CANELLAS FERRARA GARRASINO" userId="26da02eb-adf8-45eb-bfdc-1dc175fe5a91" providerId="ADAL" clId="{D81A16F4-BD5A-456F-B14C-7C1336445B9B}" dt="2024-11-19T21:45:19.286" v="38" actId="478"/>
          <ac:spMkLst>
            <pc:docMk/>
            <pc:sldMk cId="4084787212" sldId="285"/>
            <ac:spMk id="31" creationId="{5DF096AB-B409-4F95-1757-F5CCBF1C9EDB}"/>
          </ac:spMkLst>
        </pc:spChg>
        <pc:cxnChg chg="del mod">
          <ac:chgData name="RAFAEL CANELLAS FERRARA GARRASINO" userId="26da02eb-adf8-45eb-bfdc-1dc175fe5a91" providerId="ADAL" clId="{D81A16F4-BD5A-456F-B14C-7C1336445B9B}" dt="2024-11-19T21:45:06.734" v="33" actId="478"/>
          <ac:cxnSpMkLst>
            <pc:docMk/>
            <pc:sldMk cId="4084787212" sldId="285"/>
            <ac:cxnSpMk id="6" creationId="{30B01952-5DD7-DD8F-B1E0-396FC514800D}"/>
          </ac:cxnSpMkLst>
        </pc:cxnChg>
        <pc:cxnChg chg="del mod">
          <ac:chgData name="RAFAEL CANELLAS FERRARA GARRASINO" userId="26da02eb-adf8-45eb-bfdc-1dc175fe5a91" providerId="ADAL" clId="{D81A16F4-BD5A-456F-B14C-7C1336445B9B}" dt="2024-11-19T21:45:08.578" v="34" actId="478"/>
          <ac:cxnSpMkLst>
            <pc:docMk/>
            <pc:sldMk cId="4084787212" sldId="285"/>
            <ac:cxnSpMk id="19" creationId="{796FE195-19F2-4538-E2F8-BDCEF305BBA8}"/>
          </ac:cxnSpMkLst>
        </pc:cxnChg>
        <pc:cxnChg chg="del mod">
          <ac:chgData name="RAFAEL CANELLAS FERRARA GARRASINO" userId="26da02eb-adf8-45eb-bfdc-1dc175fe5a91" providerId="ADAL" clId="{D81A16F4-BD5A-456F-B14C-7C1336445B9B}" dt="2024-11-19T21:45:15.256" v="36" actId="478"/>
          <ac:cxnSpMkLst>
            <pc:docMk/>
            <pc:sldMk cId="4084787212" sldId="285"/>
            <ac:cxnSpMk id="24" creationId="{2DDA8CCF-D07E-0374-09E2-B6125EB1225A}"/>
          </ac:cxnSpMkLst>
        </pc:cxnChg>
        <pc:cxnChg chg="del">
          <ac:chgData name="RAFAEL CANELLAS FERRARA GARRASINO" userId="26da02eb-adf8-45eb-bfdc-1dc175fe5a91" providerId="ADAL" clId="{D81A16F4-BD5A-456F-B14C-7C1336445B9B}" dt="2024-11-19T21:45:22.020" v="39" actId="478"/>
          <ac:cxnSpMkLst>
            <pc:docMk/>
            <pc:sldMk cId="4084787212" sldId="285"/>
            <ac:cxnSpMk id="30" creationId="{A9905DD6-90A5-4EC5-E5F8-C1D27CAD591E}"/>
          </ac:cxnSpMkLst>
        </pc:cxnChg>
      </pc:sldChg>
      <pc:sldChg chg="delSp modAnim">
        <pc:chgData name="RAFAEL CANELLAS FERRARA GARRASINO" userId="26da02eb-adf8-45eb-bfdc-1dc175fe5a91" providerId="ADAL" clId="{D81A16F4-BD5A-456F-B14C-7C1336445B9B}" dt="2024-11-19T21:43:59.343" v="16" actId="478"/>
        <pc:sldMkLst>
          <pc:docMk/>
          <pc:sldMk cId="998597768" sldId="286"/>
        </pc:sldMkLst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7" creationId="{581B8ADC-6160-70B0-7079-74EDC9E8F24C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8" creationId="{BA54C020-A154-C797-7371-56B9332A3EAA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9" creationId="{829F9992-A102-B5F6-3E66-E342CCFF1AA0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1" creationId="{E728EAD6-23D5-2BE1-56A5-80F0D2731536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2" creationId="{0D788840-ADEF-6885-12AD-9877269731F4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3" creationId="{33912FC1-E161-03D6-7B85-52E449A80487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4" creationId="{D6EC16D1-706F-72D0-AAD3-8C766D51EEC0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6" creationId="{415522E6-4F22-598A-6B0D-4AC6BFBC86A2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7" creationId="{8194AED6-6F3D-088B-916B-1483623D6DE7}"/>
          </ac:spMkLst>
        </pc:spChg>
        <pc:spChg chg="del">
          <ac:chgData name="RAFAEL CANELLAS FERRARA GARRASINO" userId="26da02eb-adf8-45eb-bfdc-1dc175fe5a91" providerId="ADAL" clId="{D81A16F4-BD5A-456F-B14C-7C1336445B9B}" dt="2024-11-19T21:43:59.343" v="16" actId="478"/>
          <ac:spMkLst>
            <pc:docMk/>
            <pc:sldMk cId="998597768" sldId="286"/>
            <ac:spMk id="18" creationId="{F326A409-CC91-AC17-E125-3F1FB66BBADF}"/>
          </ac:spMkLst>
        </pc:spChg>
        <pc:picChg chg="del">
          <ac:chgData name="RAFAEL CANELLAS FERRARA GARRASINO" userId="26da02eb-adf8-45eb-bfdc-1dc175fe5a91" providerId="ADAL" clId="{D81A16F4-BD5A-456F-B14C-7C1336445B9B}" dt="2024-11-19T21:43:59.343" v="16" actId="478"/>
          <ac:picMkLst>
            <pc:docMk/>
            <pc:sldMk cId="998597768" sldId="286"/>
            <ac:picMk id="6" creationId="{CA2703E0-EBD0-B912-F4F6-96C3CA4987AD}"/>
          </ac:picMkLst>
        </pc:picChg>
      </pc:sldChg>
      <pc:sldChg chg="delSp modAnim">
        <pc:chgData name="RAFAEL CANELLAS FERRARA GARRASINO" userId="26da02eb-adf8-45eb-bfdc-1dc175fe5a91" providerId="ADAL" clId="{D81A16F4-BD5A-456F-B14C-7C1336445B9B}" dt="2024-11-19T21:43:35.753" v="2" actId="478"/>
        <pc:sldMkLst>
          <pc:docMk/>
          <pc:sldMk cId="2600988072" sldId="287"/>
        </pc:sldMkLst>
        <pc:spChg chg="del">
          <ac:chgData name="RAFAEL CANELLAS FERRARA GARRASINO" userId="26da02eb-adf8-45eb-bfdc-1dc175fe5a91" providerId="ADAL" clId="{D81A16F4-BD5A-456F-B14C-7C1336445B9B}" dt="2024-11-19T21:43:35.753" v="2" actId="478"/>
          <ac:spMkLst>
            <pc:docMk/>
            <pc:sldMk cId="2600988072" sldId="287"/>
            <ac:spMk id="6" creationId="{386FA33B-522A-95BB-45E8-5136B0D48C29}"/>
          </ac:spMkLst>
        </pc:spChg>
        <pc:spChg chg="del">
          <ac:chgData name="RAFAEL CANELLAS FERRARA GARRASINO" userId="26da02eb-adf8-45eb-bfdc-1dc175fe5a91" providerId="ADAL" clId="{D81A16F4-BD5A-456F-B14C-7C1336445B9B}" dt="2024-11-19T21:43:35.753" v="2" actId="478"/>
          <ac:spMkLst>
            <pc:docMk/>
            <pc:sldMk cId="2600988072" sldId="287"/>
            <ac:spMk id="7" creationId="{025B3079-AC75-A646-3858-35460C7A7106}"/>
          </ac:spMkLst>
        </pc:spChg>
        <pc:spChg chg="del">
          <ac:chgData name="RAFAEL CANELLAS FERRARA GARRASINO" userId="26da02eb-adf8-45eb-bfdc-1dc175fe5a91" providerId="ADAL" clId="{D81A16F4-BD5A-456F-B14C-7C1336445B9B}" dt="2024-11-19T21:43:35.753" v="2" actId="478"/>
          <ac:spMkLst>
            <pc:docMk/>
            <pc:sldMk cId="2600988072" sldId="287"/>
            <ac:spMk id="8" creationId="{316FDD1B-583D-3A28-9332-DC46B9F8A758}"/>
          </ac:spMkLst>
        </pc:spChg>
        <pc:spChg chg="del">
          <ac:chgData name="RAFAEL CANELLAS FERRARA GARRASINO" userId="26da02eb-adf8-45eb-bfdc-1dc175fe5a91" providerId="ADAL" clId="{D81A16F4-BD5A-456F-B14C-7C1336445B9B}" dt="2024-11-19T21:43:35.753" v="2" actId="478"/>
          <ac:spMkLst>
            <pc:docMk/>
            <pc:sldMk cId="2600988072" sldId="287"/>
            <ac:spMk id="11" creationId="{6E3E6879-BEC9-3E07-DEBF-ADAF6FD74C4E}"/>
          </ac:spMkLst>
        </pc:spChg>
        <pc:picChg chg="del">
          <ac:chgData name="RAFAEL CANELLAS FERRARA GARRASINO" userId="26da02eb-adf8-45eb-bfdc-1dc175fe5a91" providerId="ADAL" clId="{D81A16F4-BD5A-456F-B14C-7C1336445B9B}" dt="2024-11-19T21:43:35.753" v="2" actId="478"/>
          <ac:picMkLst>
            <pc:docMk/>
            <pc:sldMk cId="2600988072" sldId="287"/>
            <ac:picMk id="10" creationId="{C37C5B9B-B5E3-9368-0490-75CCA18CC01A}"/>
          </ac:picMkLst>
        </pc:picChg>
      </pc:sldChg>
      <pc:sldChg chg="delSp modAnim">
        <pc:chgData name="RAFAEL CANELLAS FERRARA GARRASINO" userId="26da02eb-adf8-45eb-bfdc-1dc175fe5a91" providerId="ADAL" clId="{D81A16F4-BD5A-456F-B14C-7C1336445B9B}" dt="2024-11-19T21:43:28.299" v="1" actId="478"/>
        <pc:sldMkLst>
          <pc:docMk/>
          <pc:sldMk cId="3678164404" sldId="288"/>
        </pc:sldMkLst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6" creationId="{3F9D725A-81F0-6083-00F3-D43DD6029B8E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9" creationId="{346087A4-DAAB-187E-906D-0478A7FED58E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0" creationId="{14E9BADB-32AD-612D-0F73-93551C49C2AA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1" creationId="{F569A09B-D9D8-4B50-D290-66202FDFC722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2" creationId="{1322869E-2241-4658-9385-D6A1A862F6E4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3" creationId="{B9636DEE-3B2C-D171-870B-3F5D5A956AE1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4" creationId="{EF8F4842-05CD-A3B0-A9AD-CF0B7E41E393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5" creationId="{459590D8-9A3B-F628-6DE7-8669ACF98A95}"/>
          </ac:spMkLst>
        </pc:spChg>
        <pc:spChg chg="del">
          <ac:chgData name="RAFAEL CANELLAS FERRARA GARRASINO" userId="26da02eb-adf8-45eb-bfdc-1dc175fe5a91" providerId="ADAL" clId="{D81A16F4-BD5A-456F-B14C-7C1336445B9B}" dt="2024-11-19T21:43:28.299" v="1" actId="478"/>
          <ac:spMkLst>
            <pc:docMk/>
            <pc:sldMk cId="3678164404" sldId="288"/>
            <ac:spMk id="16" creationId="{1746EEAC-79E2-C3B4-1FC0-9E83EDE3E5A0}"/>
          </ac:spMkLst>
        </pc:spChg>
        <pc:picChg chg="del">
          <ac:chgData name="RAFAEL CANELLAS FERRARA GARRASINO" userId="26da02eb-adf8-45eb-bfdc-1dc175fe5a91" providerId="ADAL" clId="{D81A16F4-BD5A-456F-B14C-7C1336445B9B}" dt="2024-11-19T21:43:28.299" v="1" actId="478"/>
          <ac:picMkLst>
            <pc:docMk/>
            <pc:sldMk cId="3678164404" sldId="288"/>
            <ac:picMk id="8" creationId="{9595756F-E16B-7926-7135-EED783BDFF67}"/>
          </ac:picMkLst>
        </pc:picChg>
      </pc:sldChg>
      <pc:sldChg chg="del">
        <pc:chgData name="RAFAEL CANELLAS FERRARA GARRASINO" userId="26da02eb-adf8-45eb-bfdc-1dc175fe5a91" providerId="ADAL" clId="{D81A16F4-BD5A-456F-B14C-7C1336445B9B}" dt="2024-11-19T21:43:11.300" v="0" actId="47"/>
        <pc:sldMkLst>
          <pc:docMk/>
          <pc:sldMk cId="3668074699" sldId="289"/>
        </pc:sldMkLst>
      </pc:sldChg>
      <pc:sldChg chg="delSp modAnim">
        <pc:chgData name="RAFAEL CANELLAS FERRARA GARRASINO" userId="26da02eb-adf8-45eb-bfdc-1dc175fe5a91" providerId="ADAL" clId="{D81A16F4-BD5A-456F-B14C-7C1336445B9B}" dt="2024-11-19T21:45:35.098" v="55"/>
        <pc:sldMkLst>
          <pc:docMk/>
          <pc:sldMk cId="3476156462" sldId="290"/>
        </pc:sldMkLst>
        <pc:spChg chg="del">
          <ac:chgData name="RAFAEL CANELLAS FERRARA GARRASINO" userId="26da02eb-adf8-45eb-bfdc-1dc175fe5a91" providerId="ADAL" clId="{D81A16F4-BD5A-456F-B14C-7C1336445B9B}" dt="2024-11-19T21:45:32.239" v="48" actId="478"/>
          <ac:spMkLst>
            <pc:docMk/>
            <pc:sldMk cId="3476156462" sldId="290"/>
            <ac:spMk id="10" creationId="{B434D4E9-2760-EDD6-169D-F426C7F4AFD3}"/>
          </ac:spMkLst>
        </pc:spChg>
      </pc:sldChg>
      <pc:sldChg chg="delSp mod delAnim">
        <pc:chgData name="RAFAEL CANELLAS FERRARA GARRASINO" userId="26da02eb-adf8-45eb-bfdc-1dc175fe5a91" providerId="ADAL" clId="{D81A16F4-BD5A-456F-B14C-7C1336445B9B}" dt="2024-11-19T21:44:35.683" v="23" actId="478"/>
        <pc:sldMkLst>
          <pc:docMk/>
          <pc:sldMk cId="1810557150" sldId="291"/>
        </pc:sldMkLst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1" creationId="{3DA1D167-904B-DD88-8A07-E2FD38688EBB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2" creationId="{A9B0FBB5-347B-0C04-31D7-32CC9AF8F6E1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3" creationId="{949A062F-6E59-433C-F3E1-E54A3B617CE7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4" creationId="{FDB24E42-E992-9CB2-9E33-9606B9B2AEA4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5" creationId="{B6CD1B01-5235-7E0D-AC29-2D475C8F4C4D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8" creationId="{901BBE22-D57D-CF68-B95D-821AFB7B3968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19" creationId="{E5A197F0-8F25-4DAC-AEB0-5529FDAEB15D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0" creationId="{D17DBDA8-8848-14C8-FB03-415DCD1E73BC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1" creationId="{D2FBF8EF-B319-7C0E-1486-A4A79EE1F1A0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2" creationId="{2C90D819-9B5E-C357-6450-66B99197BB15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3" creationId="{C1B51A9A-6E26-4B34-867A-24F78C2F385B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4" creationId="{E0F5BFBF-EE77-293E-4E35-1EF1D76A4095}"/>
          </ac:spMkLst>
        </pc:spChg>
        <pc:spChg chg="del">
          <ac:chgData name="RAFAEL CANELLAS FERRARA GARRASINO" userId="26da02eb-adf8-45eb-bfdc-1dc175fe5a91" providerId="ADAL" clId="{D81A16F4-BD5A-456F-B14C-7C1336445B9B}" dt="2024-11-19T21:44:35.683" v="23" actId="478"/>
          <ac:spMkLst>
            <pc:docMk/>
            <pc:sldMk cId="1810557150" sldId="291"/>
            <ac:spMk id="25" creationId="{EC7E3E02-4BA9-99B6-642A-34E97DCFAD0F}"/>
          </ac:spMkLst>
        </pc:spChg>
        <pc:picChg chg="del">
          <ac:chgData name="RAFAEL CANELLAS FERRARA GARRASINO" userId="26da02eb-adf8-45eb-bfdc-1dc175fe5a91" providerId="ADAL" clId="{D81A16F4-BD5A-456F-B14C-7C1336445B9B}" dt="2024-11-19T21:44:35.683" v="23" actId="478"/>
          <ac:picMkLst>
            <pc:docMk/>
            <pc:sldMk cId="1810557150" sldId="291"/>
            <ac:picMk id="17" creationId="{6DF5FC70-B3F4-F68D-E572-3F1666B1FDBF}"/>
          </ac:picMkLst>
        </pc:picChg>
      </pc:sldChg>
      <pc:sldChg chg="delSp mod delAnim">
        <pc:chgData name="RAFAEL CANELLAS FERRARA GARRASINO" userId="26da02eb-adf8-45eb-bfdc-1dc175fe5a91" providerId="ADAL" clId="{D81A16F4-BD5A-456F-B14C-7C1336445B9B}" dt="2024-11-19T21:44:26.784" v="22" actId="478"/>
        <pc:sldMkLst>
          <pc:docMk/>
          <pc:sldMk cId="2270190398" sldId="292"/>
        </pc:sldMkLst>
        <pc:spChg chg="del">
          <ac:chgData name="RAFAEL CANELLAS FERRARA GARRASINO" userId="26da02eb-adf8-45eb-bfdc-1dc175fe5a91" providerId="ADAL" clId="{D81A16F4-BD5A-456F-B14C-7C1336445B9B}" dt="2024-11-19T21:44:13.432" v="17" actId="478"/>
          <ac:spMkLst>
            <pc:docMk/>
            <pc:sldMk cId="2270190398" sldId="292"/>
            <ac:spMk id="7" creationId="{69D01C5C-E83F-21B1-E30B-92824162126C}"/>
          </ac:spMkLst>
        </pc:spChg>
        <pc:spChg chg="del">
          <ac:chgData name="RAFAEL CANELLAS FERRARA GARRASINO" userId="26da02eb-adf8-45eb-bfdc-1dc175fe5a91" providerId="ADAL" clId="{D81A16F4-BD5A-456F-B14C-7C1336445B9B}" dt="2024-11-19T21:44:16.073" v="18" actId="478"/>
          <ac:spMkLst>
            <pc:docMk/>
            <pc:sldMk cId="2270190398" sldId="292"/>
            <ac:spMk id="8" creationId="{830ADEBF-F2FB-95A6-3AE0-FCC4111C82B4}"/>
          </ac:spMkLst>
        </pc:spChg>
        <pc:spChg chg="del">
          <ac:chgData name="RAFAEL CANELLAS FERRARA GARRASINO" userId="26da02eb-adf8-45eb-bfdc-1dc175fe5a91" providerId="ADAL" clId="{D81A16F4-BD5A-456F-B14C-7C1336445B9B}" dt="2024-11-19T21:44:18.195" v="19" actId="478"/>
          <ac:spMkLst>
            <pc:docMk/>
            <pc:sldMk cId="2270190398" sldId="292"/>
            <ac:spMk id="9" creationId="{8B33F114-D4BC-E2C8-4503-8EECF11F0951}"/>
          </ac:spMkLst>
        </pc:spChg>
        <pc:spChg chg="del">
          <ac:chgData name="RAFAEL CANELLAS FERRARA GARRASINO" userId="26da02eb-adf8-45eb-bfdc-1dc175fe5a91" providerId="ADAL" clId="{D81A16F4-BD5A-456F-B14C-7C1336445B9B}" dt="2024-11-19T21:44:21.802" v="20" actId="478"/>
          <ac:spMkLst>
            <pc:docMk/>
            <pc:sldMk cId="2270190398" sldId="292"/>
            <ac:spMk id="10" creationId="{BE2EDF33-1B67-3064-FE71-A81634597728}"/>
          </ac:spMkLst>
        </pc:spChg>
        <pc:spChg chg="del">
          <ac:chgData name="RAFAEL CANELLAS FERRARA GARRASINO" userId="26da02eb-adf8-45eb-bfdc-1dc175fe5a91" providerId="ADAL" clId="{D81A16F4-BD5A-456F-B14C-7C1336445B9B}" dt="2024-11-19T21:44:21.802" v="20" actId="478"/>
          <ac:spMkLst>
            <pc:docMk/>
            <pc:sldMk cId="2270190398" sldId="292"/>
            <ac:spMk id="11" creationId="{8528F8E7-2071-A777-EF43-18A9D3919841}"/>
          </ac:spMkLst>
        </pc:spChg>
        <pc:spChg chg="del">
          <ac:chgData name="RAFAEL CANELLAS FERRARA GARRASINO" userId="26da02eb-adf8-45eb-bfdc-1dc175fe5a91" providerId="ADAL" clId="{D81A16F4-BD5A-456F-B14C-7C1336445B9B}" dt="2024-11-19T21:44:21.802" v="20" actId="478"/>
          <ac:spMkLst>
            <pc:docMk/>
            <pc:sldMk cId="2270190398" sldId="292"/>
            <ac:spMk id="14" creationId="{D4AA0997-5F3B-B3AD-515C-BC0ADBAB5021}"/>
          </ac:spMkLst>
        </pc:spChg>
        <pc:spChg chg="del">
          <ac:chgData name="RAFAEL CANELLAS FERRARA GARRASINO" userId="26da02eb-adf8-45eb-bfdc-1dc175fe5a91" providerId="ADAL" clId="{D81A16F4-BD5A-456F-B14C-7C1336445B9B}" dt="2024-11-19T21:44:24.812" v="21" actId="478"/>
          <ac:spMkLst>
            <pc:docMk/>
            <pc:sldMk cId="2270190398" sldId="292"/>
            <ac:spMk id="15" creationId="{8743D10E-A3D9-AC27-9519-19FBBEF79261}"/>
          </ac:spMkLst>
        </pc:spChg>
        <pc:spChg chg="del">
          <ac:chgData name="RAFAEL CANELLAS FERRARA GARRASINO" userId="26da02eb-adf8-45eb-bfdc-1dc175fe5a91" providerId="ADAL" clId="{D81A16F4-BD5A-456F-B14C-7C1336445B9B}" dt="2024-11-19T21:44:24.812" v="21" actId="478"/>
          <ac:spMkLst>
            <pc:docMk/>
            <pc:sldMk cId="2270190398" sldId="292"/>
            <ac:spMk id="16" creationId="{5CC59749-FE44-CFE5-B2CD-647BAB0B4C93}"/>
          </ac:spMkLst>
        </pc:spChg>
        <pc:spChg chg="del">
          <ac:chgData name="RAFAEL CANELLAS FERRARA GARRASINO" userId="26da02eb-adf8-45eb-bfdc-1dc175fe5a91" providerId="ADAL" clId="{D81A16F4-BD5A-456F-B14C-7C1336445B9B}" dt="2024-11-19T21:44:24.812" v="21" actId="478"/>
          <ac:spMkLst>
            <pc:docMk/>
            <pc:sldMk cId="2270190398" sldId="292"/>
            <ac:spMk id="17" creationId="{29012EEC-74BA-2CE0-8FD4-9466029AB7F1}"/>
          </ac:spMkLst>
        </pc:spChg>
        <pc:spChg chg="del">
          <ac:chgData name="RAFAEL CANELLAS FERRARA GARRASINO" userId="26da02eb-adf8-45eb-bfdc-1dc175fe5a91" providerId="ADAL" clId="{D81A16F4-BD5A-456F-B14C-7C1336445B9B}" dt="2024-11-19T21:44:24.812" v="21" actId="478"/>
          <ac:spMkLst>
            <pc:docMk/>
            <pc:sldMk cId="2270190398" sldId="292"/>
            <ac:spMk id="18" creationId="{A55615AF-893B-A13A-FFE9-F49C39769570}"/>
          </ac:spMkLst>
        </pc:spChg>
        <pc:spChg chg="del">
          <ac:chgData name="RAFAEL CANELLAS FERRARA GARRASINO" userId="26da02eb-adf8-45eb-bfdc-1dc175fe5a91" providerId="ADAL" clId="{D81A16F4-BD5A-456F-B14C-7C1336445B9B}" dt="2024-11-19T21:44:21.802" v="20" actId="478"/>
          <ac:spMkLst>
            <pc:docMk/>
            <pc:sldMk cId="2270190398" sldId="292"/>
            <ac:spMk id="19" creationId="{3474EDB1-CF5D-0261-2FEC-CD369DE6E186}"/>
          </ac:spMkLst>
        </pc:spChg>
        <pc:spChg chg="del">
          <ac:chgData name="RAFAEL CANELLAS FERRARA GARRASINO" userId="26da02eb-adf8-45eb-bfdc-1dc175fe5a91" providerId="ADAL" clId="{D81A16F4-BD5A-456F-B14C-7C1336445B9B}" dt="2024-11-19T21:44:24.812" v="21" actId="478"/>
          <ac:spMkLst>
            <pc:docMk/>
            <pc:sldMk cId="2270190398" sldId="292"/>
            <ac:spMk id="20" creationId="{4A2F155C-B69C-24D3-21B8-7433344C1760}"/>
          </ac:spMkLst>
        </pc:spChg>
        <pc:picChg chg="del">
          <ac:chgData name="RAFAEL CANELLAS FERRARA GARRASINO" userId="26da02eb-adf8-45eb-bfdc-1dc175fe5a91" providerId="ADAL" clId="{D81A16F4-BD5A-456F-B14C-7C1336445B9B}" dt="2024-11-19T21:44:26.784" v="22" actId="478"/>
          <ac:picMkLst>
            <pc:docMk/>
            <pc:sldMk cId="2270190398" sldId="292"/>
            <ac:picMk id="13" creationId="{809B1D85-6F8E-FE0D-9093-3C5336CCA7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1.png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26.png"/><Relationship Id="rId9" Type="http://schemas.openxmlformats.org/officeDocument/2006/relationships/image" Target="../media/image3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8.3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816651" y="3429000"/>
            <a:ext cx="16337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ELIPSE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E85C8EB-7626-1B04-21D1-DE9367EF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4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Translação de eixos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D9A61-BC2B-3DFC-587E-6281BCCF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34" y="685526"/>
            <a:ext cx="4699802" cy="46876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95E051-A2E3-16EF-7847-946079D6DD6D}"/>
                  </a:ext>
                </a:extLst>
              </p:cNvPr>
              <p:cNvSpPr txBox="1"/>
              <p:nvPr/>
            </p:nvSpPr>
            <p:spPr>
              <a:xfrm>
                <a:off x="251520" y="1556792"/>
                <a:ext cx="2030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95E051-A2E3-16EF-7847-946079D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2030749" cy="369332"/>
              </a:xfrm>
              <a:prstGeom prst="rect">
                <a:avLst/>
              </a:prstGeom>
              <a:blipFill>
                <a:blip r:embed="rId5"/>
                <a:stretch>
                  <a:fillRect l="-3303" r="-42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2341B0-3786-27E0-BB93-1A1E53E1BAB3}"/>
                  </a:ext>
                </a:extLst>
              </p:cNvPr>
              <p:cNvSpPr txBox="1"/>
              <p:nvPr/>
            </p:nvSpPr>
            <p:spPr>
              <a:xfrm>
                <a:off x="251520" y="2123564"/>
                <a:ext cx="2006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52341B0-3786-27E0-BB93-1A1E53E1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23564"/>
                <a:ext cx="2006960" cy="369332"/>
              </a:xfrm>
              <a:prstGeom prst="rect">
                <a:avLst/>
              </a:prstGeom>
              <a:blipFill>
                <a:blip r:embed="rId6"/>
                <a:stretch>
                  <a:fillRect l="-912" r="-273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A5CF75C-86DB-F62B-D890-358208072E58}"/>
                  </a:ext>
                </a:extLst>
              </p:cNvPr>
              <p:cNvSpPr txBox="1"/>
              <p:nvPr/>
            </p:nvSpPr>
            <p:spPr>
              <a:xfrm>
                <a:off x="251520" y="2699628"/>
                <a:ext cx="2307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A5CF75C-86DB-F62B-D890-35820807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99628"/>
                <a:ext cx="2307748" cy="369332"/>
              </a:xfrm>
              <a:prstGeom prst="rect">
                <a:avLst/>
              </a:prstGeom>
              <a:blipFill>
                <a:blip r:embed="rId7"/>
                <a:stretch>
                  <a:fillRect l="-2639" t="-3333" r="-4222" b="-4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5636A1D-CF6E-E9DD-0706-D1E02D50BAAE}"/>
                  </a:ext>
                </a:extLst>
              </p:cNvPr>
              <p:cNvSpPr txBox="1"/>
              <p:nvPr/>
            </p:nvSpPr>
            <p:spPr>
              <a:xfrm>
                <a:off x="251520" y="3419708"/>
                <a:ext cx="147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5636A1D-CF6E-E9DD-0706-D1E02D50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19708"/>
                <a:ext cx="1473993" cy="369332"/>
              </a:xfrm>
              <a:prstGeom prst="rect">
                <a:avLst/>
              </a:prstGeom>
              <a:blipFill>
                <a:blip r:embed="rId8"/>
                <a:stretch>
                  <a:fillRect l="-1653" r="-371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3FC73FB-B46F-E7E4-E7B5-73567C8D9597}"/>
                  </a:ext>
                </a:extLst>
              </p:cNvPr>
              <p:cNvSpPr txBox="1"/>
              <p:nvPr/>
            </p:nvSpPr>
            <p:spPr>
              <a:xfrm>
                <a:off x="251520" y="3923764"/>
                <a:ext cx="147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3FC73FB-B46F-E7E4-E7B5-73567C8D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23764"/>
                <a:ext cx="1473993" cy="369332"/>
              </a:xfrm>
              <a:prstGeom prst="rect">
                <a:avLst/>
              </a:prstGeom>
              <a:blipFill>
                <a:blip r:embed="rId9"/>
                <a:stretch>
                  <a:fillRect l="-1653" r="-3719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F8C1347-FA7C-6D38-2CF6-7F9B2FB5F1EF}"/>
                  </a:ext>
                </a:extLst>
              </p:cNvPr>
              <p:cNvSpPr txBox="1"/>
              <p:nvPr/>
            </p:nvSpPr>
            <p:spPr>
              <a:xfrm>
                <a:off x="251520" y="4571836"/>
                <a:ext cx="14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F8C1347-FA7C-6D38-2CF6-7F9B2FB5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71836"/>
                <a:ext cx="1486369" cy="369332"/>
              </a:xfrm>
              <a:prstGeom prst="rect">
                <a:avLst/>
              </a:prstGeom>
              <a:blipFill>
                <a:blip r:embed="rId10"/>
                <a:stretch>
                  <a:fillRect l="-4098" r="-368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49FFCF0-BBFE-41C1-3BBE-33CEDAB9DA1D}"/>
                  </a:ext>
                </a:extLst>
              </p:cNvPr>
              <p:cNvSpPr txBox="1"/>
              <p:nvPr/>
            </p:nvSpPr>
            <p:spPr>
              <a:xfrm>
                <a:off x="251520" y="5075892"/>
                <a:ext cx="14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49FFCF0-BBFE-41C1-3BBE-33CEDAB9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75892"/>
                <a:ext cx="1486369" cy="369332"/>
              </a:xfrm>
              <a:prstGeom prst="rect">
                <a:avLst/>
              </a:prstGeom>
              <a:blipFill>
                <a:blip r:embed="rId11"/>
                <a:stretch>
                  <a:fillRect l="-4098" r="-368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525F2C99-83F9-B698-F4BF-3366C669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098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equações reduzidas transladas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EE7FC-6B51-F110-BF48-56327383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09965"/>
            <a:ext cx="4764165" cy="4655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671D3F50-D22C-9C91-EA46-858505389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84784"/>
            <a:ext cx="3672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eixo é paralelo 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95BE6E-652F-DC3B-860E-22BBD099A92D}"/>
                  </a:ext>
                </a:extLst>
              </p:cNvPr>
              <p:cNvSpPr txBox="1"/>
              <p:nvPr/>
            </p:nvSpPr>
            <p:spPr>
              <a:xfrm>
                <a:off x="251520" y="1979548"/>
                <a:ext cx="1326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395BE6E-652F-DC3B-860E-22BBD099A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79548"/>
                <a:ext cx="1326261" cy="369332"/>
              </a:xfrm>
              <a:prstGeom prst="rect">
                <a:avLst/>
              </a:prstGeom>
              <a:blipFill>
                <a:blip r:embed="rId4"/>
                <a:stretch>
                  <a:fillRect l="-1835" r="-642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803AFA0-F54A-2F9F-F05E-AA3B301FAEAF}"/>
                  </a:ext>
                </a:extLst>
              </p:cNvPr>
              <p:cNvSpPr txBox="1"/>
              <p:nvPr/>
            </p:nvSpPr>
            <p:spPr>
              <a:xfrm>
                <a:off x="179512" y="2555612"/>
                <a:ext cx="2837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803AFA0-F54A-2F9F-F05E-AA3B301F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55612"/>
                <a:ext cx="2837893" cy="369332"/>
              </a:xfrm>
              <a:prstGeom prst="rect">
                <a:avLst/>
              </a:prstGeom>
              <a:blipFill>
                <a:blip r:embed="rId5"/>
                <a:stretch>
                  <a:fillRect l="-3004" r="-30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35152BF5-780E-B289-21C9-96893D93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56992"/>
            <a:ext cx="3672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eixo é paralelo 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A58226A-9EB4-3C4E-7DFD-A12D63B7B0C8}"/>
                  </a:ext>
                </a:extLst>
              </p:cNvPr>
              <p:cNvSpPr txBox="1"/>
              <p:nvPr/>
            </p:nvSpPr>
            <p:spPr>
              <a:xfrm>
                <a:off x="251520" y="3851756"/>
                <a:ext cx="1328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A58226A-9EB4-3C4E-7DFD-A12D63B7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51756"/>
                <a:ext cx="1328505" cy="369332"/>
              </a:xfrm>
              <a:prstGeom prst="rect">
                <a:avLst/>
              </a:prstGeom>
              <a:blipFill>
                <a:blip r:embed="rId6"/>
                <a:stretch>
                  <a:fillRect l="-4587" r="-642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3860D2-4038-CD4F-6B7C-A33260243B84}"/>
                  </a:ext>
                </a:extLst>
              </p:cNvPr>
              <p:cNvSpPr txBox="1"/>
              <p:nvPr/>
            </p:nvSpPr>
            <p:spPr>
              <a:xfrm>
                <a:off x="179512" y="4427820"/>
                <a:ext cx="283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33860D2-4038-CD4F-6B7C-A33260243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27820"/>
                <a:ext cx="2837892" cy="369332"/>
              </a:xfrm>
              <a:prstGeom prst="rect">
                <a:avLst/>
              </a:prstGeom>
              <a:blipFill>
                <a:blip r:embed="rId7"/>
                <a:stretch>
                  <a:fillRect l="-3004" r="-30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9B33C2-2B56-16B2-0276-5678462D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" y="610084"/>
            <a:ext cx="8876141" cy="8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8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B231B9-D13A-AA97-C900-C34B1EB6B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692696"/>
            <a:ext cx="880225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62A59E1-C433-4FDC-8321-5D09F758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53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08F8182-16D7-177C-32CC-C726E465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Elipse é o conjunto de todos os pontos de um plano cuja a soma das distâncias a dois pontos fixos desse plano é constante.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1065A1-E586-D9D4-3CB3-28A26965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93831"/>
            <a:ext cx="3528392" cy="297916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A246EF-9D8A-E683-D387-C6E9E22DD7F3}"/>
                  </a:ext>
                </a:extLst>
              </p:cNvPr>
              <p:cNvSpPr txBox="1"/>
              <p:nvPr/>
            </p:nvSpPr>
            <p:spPr>
              <a:xfrm>
                <a:off x="323528" y="5373216"/>
                <a:ext cx="3403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A246EF-9D8A-E683-D387-C6E9E22D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73216"/>
                <a:ext cx="3403239" cy="369332"/>
              </a:xfrm>
              <a:prstGeom prst="rect">
                <a:avLst/>
              </a:prstGeom>
              <a:blipFill>
                <a:blip r:embed="rId4"/>
                <a:stretch>
                  <a:fillRect l="-1434" r="-53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CD3E6B2B-FFF2-9F7E-9506-03B57C7B0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202627"/>
            <a:ext cx="2808312" cy="3171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1117F4C-E314-88BF-E315-4AA3B6A28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391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Elementos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0484E-05FD-48A3-DCE2-8CD6B647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93" y="620688"/>
            <a:ext cx="4530287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 Box 8">
            <a:extLst>
              <a:ext uri="{FF2B5EF4-FFF2-40B4-BE49-F238E27FC236}">
                <a16:creationId xmlns:a16="http://schemas.microsoft.com/office/drawing/2014/main" id="{2FCD0FC2-BF2D-5847-B2A3-E7EBF2ED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580599"/>
            <a:ext cx="4182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Distância Focal é distância entre os dois focos. Ela mede 2c.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E97FBAB-283A-49FC-5E70-80ADC1FDE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494637"/>
            <a:ext cx="4182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Centro é o ponto médio da Distância Focal.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B8DFA3D4-4257-4792-10C5-38B09F70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74757"/>
            <a:ext cx="4182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Eixo Menor é perpendicular ao Eixo Maior e o corta no Centro.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AC63F06-8F4F-2CDB-D860-7E6862EB3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582869"/>
            <a:ext cx="4182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Vértices: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AAB4801-F0C3-80AE-C184-E67B3779286D}"/>
                  </a:ext>
                </a:extLst>
              </p:cNvPr>
              <p:cNvSpPr txBox="1"/>
              <p:nvPr/>
            </p:nvSpPr>
            <p:spPr>
              <a:xfrm>
                <a:off x="1259632" y="4581128"/>
                <a:ext cx="180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AAB4801-F0C3-80AE-C184-E67B3779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81128"/>
                <a:ext cx="1808316" cy="369332"/>
              </a:xfrm>
              <a:prstGeom prst="rect">
                <a:avLst/>
              </a:prstGeom>
              <a:blipFill>
                <a:blip r:embed="rId4"/>
                <a:stretch>
                  <a:fillRect l="-3378" r="-101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CED7E8-119B-2620-E864-5A0893AA904D}"/>
                  </a:ext>
                </a:extLst>
              </p:cNvPr>
              <p:cNvSpPr txBox="1"/>
              <p:nvPr/>
            </p:nvSpPr>
            <p:spPr>
              <a:xfrm>
                <a:off x="251520" y="5373216"/>
                <a:ext cx="374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CED7E8-119B-2620-E864-5A0893AA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73216"/>
                <a:ext cx="3748270" cy="369332"/>
              </a:xfrm>
              <a:prstGeom prst="rect">
                <a:avLst/>
              </a:prstGeom>
              <a:blipFill>
                <a:blip r:embed="rId5"/>
                <a:stretch>
                  <a:fillRect l="-163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F51D371-1DC7-ACCE-EA32-16877B9852C5}"/>
                  </a:ext>
                </a:extLst>
              </p:cNvPr>
              <p:cNvSpPr txBox="1"/>
              <p:nvPr/>
            </p:nvSpPr>
            <p:spPr>
              <a:xfrm>
                <a:off x="247666" y="5867980"/>
                <a:ext cx="1853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F51D371-1DC7-ACCE-EA32-16877B985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6" y="5867980"/>
                <a:ext cx="1853649" cy="369332"/>
              </a:xfrm>
              <a:prstGeom prst="rect">
                <a:avLst/>
              </a:prstGeom>
              <a:blipFill>
                <a:blip r:embed="rId6"/>
                <a:stretch>
                  <a:fillRect l="-3289" r="-987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5F61839-3B8E-3A25-C79C-CE38D410E11A}"/>
                  </a:ext>
                </a:extLst>
              </p:cNvPr>
              <p:cNvSpPr txBox="1"/>
              <p:nvPr/>
            </p:nvSpPr>
            <p:spPr>
              <a:xfrm>
                <a:off x="2430319" y="5867980"/>
                <a:ext cx="1867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5F61839-3B8E-3A25-C79C-CE38D410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319" y="5867980"/>
                <a:ext cx="1867884" cy="369332"/>
              </a:xfrm>
              <a:prstGeom prst="rect">
                <a:avLst/>
              </a:prstGeom>
              <a:blipFill>
                <a:blip r:embed="rId7"/>
                <a:stretch>
                  <a:fillRect l="-3268" r="-980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8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6103F-84B4-A651-4347-7AA5D615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CB085788-4885-FB4E-C6D8-42696F21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870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Excentricidade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89A44B-EADE-700B-EA6D-960579C8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93" y="620688"/>
            <a:ext cx="4530287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D36F7D8-68DD-F8E3-4D31-2DD0D4D0B662}"/>
                  </a:ext>
                </a:extLst>
              </p:cNvPr>
              <p:cNvSpPr txBox="1"/>
              <p:nvPr/>
            </p:nvSpPr>
            <p:spPr>
              <a:xfrm>
                <a:off x="251520" y="1628800"/>
                <a:ext cx="1857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D36F7D8-68DD-F8E3-4D31-2DD0D4D0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1857881" cy="369332"/>
              </a:xfrm>
              <a:prstGeom prst="rect">
                <a:avLst/>
              </a:prstGeom>
              <a:blipFill>
                <a:blip r:embed="rId4"/>
                <a:stretch>
                  <a:fillRect l="-1311" r="-65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A6FA83-319F-9E10-026C-F45FCFF2CA75}"/>
                  </a:ext>
                </a:extLst>
              </p:cNvPr>
              <p:cNvSpPr txBox="1"/>
              <p:nvPr/>
            </p:nvSpPr>
            <p:spPr>
              <a:xfrm>
                <a:off x="323528" y="3203684"/>
                <a:ext cx="82317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A6FA83-319F-9E10-026C-F45FCFF2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03684"/>
                <a:ext cx="823174" cy="632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692540-00F7-0AF5-D187-2ABC80C2C46F}"/>
                  </a:ext>
                </a:extLst>
              </p:cNvPr>
              <p:cNvSpPr txBox="1"/>
              <p:nvPr/>
            </p:nvSpPr>
            <p:spPr>
              <a:xfrm>
                <a:off x="327852" y="2204864"/>
                <a:ext cx="83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692540-00F7-0AF5-D187-2ABC80C2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2" y="2204864"/>
                <a:ext cx="839204" cy="369332"/>
              </a:xfrm>
              <a:prstGeom prst="rect">
                <a:avLst/>
              </a:prstGeom>
              <a:blipFill>
                <a:blip r:embed="rId6"/>
                <a:stretch>
                  <a:fillRect l="-8029" r="-2920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AB73F0-EA66-834C-F50E-23D56FCAB40D}"/>
                  </a:ext>
                </a:extLst>
              </p:cNvPr>
              <p:cNvSpPr txBox="1"/>
              <p:nvPr/>
            </p:nvSpPr>
            <p:spPr>
              <a:xfrm>
                <a:off x="1572556" y="2204864"/>
                <a:ext cx="816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AB73F0-EA66-834C-F50E-23D56FCA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56" y="2204864"/>
                <a:ext cx="816570" cy="369332"/>
              </a:xfrm>
              <a:prstGeom prst="rect">
                <a:avLst/>
              </a:prstGeom>
              <a:blipFill>
                <a:blip r:embed="rId7"/>
                <a:stretch>
                  <a:fillRect l="-3731" r="-223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DAE314-BCAA-A139-6DBB-111215131848}"/>
                  </a:ext>
                </a:extLst>
              </p:cNvPr>
              <p:cNvSpPr txBox="1"/>
              <p:nvPr/>
            </p:nvSpPr>
            <p:spPr>
              <a:xfrm>
                <a:off x="1724956" y="3347700"/>
                <a:ext cx="1387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DAE314-BCAA-A139-6DBB-11121513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56" y="3347700"/>
                <a:ext cx="1387366" cy="369332"/>
              </a:xfrm>
              <a:prstGeom prst="rect">
                <a:avLst/>
              </a:prstGeom>
              <a:blipFill>
                <a:blip r:embed="rId8"/>
                <a:stretch>
                  <a:fillRect l="-4386" r="-394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>
            <a:extLst>
              <a:ext uri="{FF2B5EF4-FFF2-40B4-BE49-F238E27FC236}">
                <a16:creationId xmlns:a16="http://schemas.microsoft.com/office/drawing/2014/main" id="{A6586F1F-2B28-2BED-22F9-F4662BBD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37112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Elipses com excentricidades próximas a zero são aproximadamente circulares.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8F9413D-E8A9-B74B-181E-99E0D3C47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85184"/>
            <a:ext cx="8784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Elipses com excentricidades próximas a um são achatadas.</a:t>
            </a:r>
          </a:p>
        </p:txBody>
      </p:sp>
    </p:spTree>
    <p:extLst>
      <p:ext uri="{BB962C8B-B14F-4D97-AF65-F5344CB8AC3E}">
        <p14:creationId xmlns:p14="http://schemas.microsoft.com/office/powerpoint/2010/main" val="347615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6382434-3E5E-1D85-CCA6-1AD5C56E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4B970CA-6BB4-F873-893F-6DB903F6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73775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da Diretriz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E30441-E0A3-8D1E-6000-9C3DC7B0B658}"/>
                  </a:ext>
                </a:extLst>
              </p:cNvPr>
              <p:cNvSpPr txBox="1"/>
              <p:nvPr/>
            </p:nvSpPr>
            <p:spPr>
              <a:xfrm>
                <a:off x="1043608" y="4920083"/>
                <a:ext cx="1673150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E30441-E0A3-8D1E-6000-9C3DC7B0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920083"/>
                <a:ext cx="1673150" cy="741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3920CE0-052C-7480-2B50-1DE9A18B4595}"/>
                  </a:ext>
                </a:extLst>
              </p:cNvPr>
              <p:cNvSpPr txBox="1"/>
              <p:nvPr/>
            </p:nvSpPr>
            <p:spPr>
              <a:xfrm>
                <a:off x="3059832" y="908720"/>
                <a:ext cx="10122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3920CE0-052C-7480-2B50-1DE9A18B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908720"/>
                <a:ext cx="1012200" cy="369332"/>
              </a:xfrm>
              <a:prstGeom prst="rect">
                <a:avLst/>
              </a:prstGeom>
              <a:blipFill>
                <a:blip r:embed="rId5"/>
                <a:stretch>
                  <a:fillRect l="-6024" r="-963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CD81DC2-1C6B-BD82-3195-0B32B32C9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793" y="2060849"/>
            <a:ext cx="5000695" cy="424847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0964A7F-0F3E-92D4-51E8-31A748856CD0}"/>
                  </a:ext>
                </a:extLst>
              </p:cNvPr>
              <p:cNvSpPr txBox="1"/>
              <p:nvPr/>
            </p:nvSpPr>
            <p:spPr>
              <a:xfrm>
                <a:off x="107504" y="1484784"/>
                <a:ext cx="3528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0964A7F-0F3E-92D4-51E8-31A74885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3528915" cy="369332"/>
              </a:xfrm>
              <a:prstGeom prst="rect">
                <a:avLst/>
              </a:prstGeom>
              <a:blipFill>
                <a:blip r:embed="rId7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5D7397A-A6E3-79AF-D5CE-A5E366DC015A}"/>
                  </a:ext>
                </a:extLst>
              </p:cNvPr>
              <p:cNvSpPr txBox="1"/>
              <p:nvPr/>
            </p:nvSpPr>
            <p:spPr>
              <a:xfrm>
                <a:off x="107504" y="2051556"/>
                <a:ext cx="2774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5D7397A-A6E3-79AF-D5CE-A5E366DC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51556"/>
                <a:ext cx="2774093" cy="369332"/>
              </a:xfrm>
              <a:prstGeom prst="rect">
                <a:avLst/>
              </a:prstGeom>
              <a:blipFill>
                <a:blip r:embed="rId8"/>
                <a:stretch>
                  <a:fillRect r="-440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0B253A13-5B2C-FA27-9848-0756A34B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3CBBA6-CB34-444D-3A84-197B1D940542}"/>
                  </a:ext>
                </a:extLst>
              </p:cNvPr>
              <p:cNvSpPr txBox="1"/>
              <p:nvPr/>
            </p:nvSpPr>
            <p:spPr>
              <a:xfrm>
                <a:off x="3059832" y="908720"/>
                <a:ext cx="10122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3CBBA6-CB34-444D-3A84-197B1D9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908720"/>
                <a:ext cx="1012200" cy="369332"/>
              </a:xfrm>
              <a:prstGeom prst="rect">
                <a:avLst/>
              </a:prstGeom>
              <a:blipFill>
                <a:blip r:embed="rId4"/>
                <a:stretch>
                  <a:fillRect l="-6024" r="-963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DBA91CA6-C4C3-54FB-9D2D-64349423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970" y="692696"/>
            <a:ext cx="3684894" cy="5007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 Box 8">
            <a:extLst>
              <a:ext uri="{FF2B5EF4-FFF2-40B4-BE49-F238E27FC236}">
                <a16:creationId xmlns:a16="http://schemas.microsoft.com/office/drawing/2014/main" id="{DFC07A67-DEF1-9686-73D1-1AD8C5D73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84784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da Diretriz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27E7C0D-E7A9-6409-9E4C-3159FC44DBFD}"/>
                  </a:ext>
                </a:extLst>
              </p:cNvPr>
              <p:cNvSpPr txBox="1"/>
              <p:nvPr/>
            </p:nvSpPr>
            <p:spPr>
              <a:xfrm>
                <a:off x="1043608" y="2031092"/>
                <a:ext cx="1673150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27E7C0D-E7A9-6409-9E4C-3159FC44D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31092"/>
                <a:ext cx="1673150" cy="741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E7788E80-CFDD-E222-E477-E15FAB80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618890"/>
            <a:ext cx="48245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identificar a posição da elipse, basta atentar-se ao denominador de maior valor. Ele será referente ao Eixo Maior. Quando sob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i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a Elipse estará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 paralela 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OX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. Do contrário, será paralela 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OY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baseline="30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C584772-5E2F-3B99-CCAB-D57774C6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2808312" cy="676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53F550-5772-182C-D7FD-B5B67E711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358685"/>
            <a:ext cx="3600400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FE28F1-65FB-32E1-6D78-2AB93BA2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58685"/>
            <a:ext cx="3600400" cy="18001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233836-8A51-F854-5DE2-F0EF4C1C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620688"/>
            <a:ext cx="305633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7F010A-6631-5F16-A954-7DA94283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" y="548679"/>
            <a:ext cx="8890871" cy="9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7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ABCF7A-AC71-4A91-804B-6B60BCCD7BC3}"/>
</file>

<file path=docProps/app.xml><?xml version="1.0" encoding="utf-8"?>
<Properties xmlns="http://schemas.openxmlformats.org/officeDocument/2006/extended-properties" xmlns:vt="http://schemas.openxmlformats.org/officeDocument/2006/docPropsVTypes">
  <TotalTime>27213</TotalTime>
  <Words>331</Words>
  <Application>Microsoft Office PowerPoint</Application>
  <PresentationFormat>Apresentação na tela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118</cp:revision>
  <cp:lastPrinted>2020-02-19T23:20:48Z</cp:lastPrinted>
  <dcterms:created xsi:type="dcterms:W3CDTF">2017-03-16T17:27:52Z</dcterms:created>
  <dcterms:modified xsi:type="dcterms:W3CDTF">2024-11-19T21:45:38Z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